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8" r:id="rId2"/>
    <p:sldId id="259"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FB73C-17E5-4651-9A6D-61805066381C}"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77B1E-D7B6-4ADF-889C-95A3DF2DB6FF}" type="slidenum">
              <a:rPr lang="en-US" smtClean="0"/>
              <a:t>‹#›</a:t>
            </a:fld>
            <a:endParaRPr lang="en-US"/>
          </a:p>
        </p:txBody>
      </p:sp>
    </p:spTree>
    <p:extLst>
      <p:ext uri="{BB962C8B-B14F-4D97-AF65-F5344CB8AC3E}">
        <p14:creationId xmlns:p14="http://schemas.microsoft.com/office/powerpoint/2010/main" val="3330865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a:t>
            </a:r>
          </a:p>
        </p:txBody>
      </p:sp>
      <p:sp>
        <p:nvSpPr>
          <p:cNvPr id="3" name="Content Placeholder 2"/>
          <p:cNvSpPr>
            <a:spLocks noGrp="1"/>
          </p:cNvSpPr>
          <p:nvPr>
            <p:ph idx="1"/>
          </p:nvPr>
        </p:nvSpPr>
        <p:spPr/>
        <p:txBody>
          <a:bodyPr>
            <a:normAutofit/>
          </a:bodyPr>
          <a:lstStyle/>
          <a:p>
            <a:pPr marL="0" indent="0">
              <a:buNone/>
            </a:pPr>
            <a:r>
              <a:rPr lang="en-US" sz="1400" b="1" u="sng" dirty="0" smtClean="0"/>
              <a:t>Problem Statement</a:t>
            </a:r>
          </a:p>
          <a:p>
            <a:pPr marL="0" indent="0">
              <a:buNone/>
            </a:pPr>
            <a:r>
              <a:rPr lang="en-US" sz="1400" dirty="0"/>
              <a:t> </a:t>
            </a:r>
            <a:r>
              <a:rPr lang="en-US" sz="1400" dirty="0" smtClean="0"/>
              <a:t>        </a:t>
            </a:r>
          </a:p>
          <a:p>
            <a:r>
              <a:rPr lang="en-US" sz="1400" dirty="0" smtClean="0"/>
              <a:t>There is a </a:t>
            </a:r>
            <a:r>
              <a:rPr lang="en-US" sz="1400" dirty="0"/>
              <a:t>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 Our goal is to build a model which will predict the ratings of the reviews.</a:t>
            </a:r>
          </a:p>
          <a:p>
            <a:pPr marL="0" indent="0">
              <a:buNone/>
            </a:pPr>
            <a:endParaRPr lang="en-US" sz="1400" dirty="0" smtClean="0"/>
          </a:p>
          <a:p>
            <a:pPr marL="0" indent="0">
              <a:buNone/>
            </a:pPr>
            <a:endParaRPr lang="en-US" sz="1400" b="1" u="sng" dirty="0" smtClean="0"/>
          </a:p>
          <a:p>
            <a:pPr marL="0" indent="0">
              <a:buNone/>
            </a:pPr>
            <a:r>
              <a:rPr lang="en-US" sz="1400" b="1" u="sng" dirty="0" smtClean="0"/>
              <a:t>Understanding</a:t>
            </a:r>
          </a:p>
          <a:p>
            <a:pPr marL="0" indent="0">
              <a:buNone/>
            </a:pPr>
            <a:r>
              <a:rPr lang="en-US" sz="1400" dirty="0" smtClean="0"/>
              <a:t>In </a:t>
            </a:r>
            <a:r>
              <a:rPr lang="en-US" sz="1400" dirty="0"/>
              <a:t>this project we have to build the model that will predict </a:t>
            </a:r>
            <a:r>
              <a:rPr lang="en-US" sz="1400" dirty="0" smtClean="0"/>
              <a:t>the ratings of the reviews shared by the user.</a:t>
            </a:r>
            <a:endParaRPr lang="en-US" sz="1400" dirty="0"/>
          </a:p>
          <a:p>
            <a:pPr marL="0" indent="0">
              <a:buNone/>
            </a:pPr>
            <a:endParaRPr lang="en-US" sz="1400" dirty="0"/>
          </a:p>
        </p:txBody>
      </p:sp>
    </p:spTree>
    <p:extLst>
      <p:ext uri="{BB962C8B-B14F-4D97-AF65-F5344CB8AC3E}">
        <p14:creationId xmlns:p14="http://schemas.microsoft.com/office/powerpoint/2010/main" val="191496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EDA Steps</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Ø"/>
            </a:pPr>
            <a:r>
              <a:rPr lang="en-US" dirty="0" smtClean="0">
                <a:solidFill>
                  <a:schemeClr val="accent2">
                    <a:lumMod val="50000"/>
                  </a:schemeClr>
                </a:solidFill>
              </a:rPr>
              <a:t> Data Cleaning:-</a:t>
            </a:r>
            <a:r>
              <a:rPr lang="en-US" dirty="0"/>
              <a:t>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t>
            </a:r>
            <a:endParaRPr lang="en-US" dirty="0" smtClean="0">
              <a:solidFill>
                <a:schemeClr val="accent2">
                  <a:lumMod val="50000"/>
                </a:schemeClr>
              </a:solidFill>
            </a:endParaRPr>
          </a:p>
          <a:p>
            <a:pPr>
              <a:buFont typeface="Wingdings" pitchFamily="2" charset="2"/>
              <a:buChar char="Ø"/>
            </a:pPr>
            <a:r>
              <a:rPr lang="en-US" dirty="0" smtClean="0">
                <a:solidFill>
                  <a:schemeClr val="accent2">
                    <a:lumMod val="50000"/>
                  </a:schemeClr>
                </a:solidFill>
              </a:rPr>
              <a:t>Visualization of the categorical columns using count plot.</a:t>
            </a:r>
          </a:p>
          <a:p>
            <a:pPr>
              <a:buFont typeface="Wingdings" pitchFamily="2" charset="2"/>
              <a:buChar char="Ø"/>
            </a:pPr>
            <a:r>
              <a:rPr lang="en-US" dirty="0" smtClean="0">
                <a:solidFill>
                  <a:schemeClr val="accent2">
                    <a:lumMod val="50000"/>
                  </a:schemeClr>
                </a:solidFill>
              </a:rPr>
              <a:t>New column is added to the dataset ‘clean length’. </a:t>
            </a:r>
          </a:p>
          <a:p>
            <a:pPr>
              <a:buFont typeface="Wingdings" pitchFamily="2" charset="2"/>
              <a:buChar char="Ø"/>
            </a:pPr>
            <a:endParaRPr lang="en-US" dirty="0" smtClean="0">
              <a:solidFill>
                <a:schemeClr val="accent2">
                  <a:lumMod val="50000"/>
                </a:schemeClr>
              </a:solidFill>
            </a:endParaRPr>
          </a:p>
          <a:p>
            <a:pPr marL="114300" indent="0">
              <a:buNone/>
            </a:pPr>
            <a:r>
              <a:rPr lang="en-US" dirty="0" smtClean="0">
                <a:solidFill>
                  <a:schemeClr val="accent2">
                    <a:lumMod val="50000"/>
                  </a:schemeClr>
                </a:solidFill>
              </a:rPr>
              <a:t>  </a:t>
            </a:r>
            <a:endParaRPr lang="en-US" dirty="0">
              <a:solidFill>
                <a:schemeClr val="accent2">
                  <a:lumMod val="50000"/>
                </a:schemeClr>
              </a:solidFill>
            </a:endParaRPr>
          </a:p>
        </p:txBody>
      </p:sp>
    </p:spTree>
    <p:extLst>
      <p:ext uri="{BB962C8B-B14F-4D97-AF65-F5344CB8AC3E}">
        <p14:creationId xmlns:p14="http://schemas.microsoft.com/office/powerpoint/2010/main" val="314324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and assumptions used to complete the project</a:t>
            </a:r>
          </a:p>
        </p:txBody>
      </p:sp>
      <p:sp>
        <p:nvSpPr>
          <p:cNvPr id="3" name="Content Placeholder 2"/>
          <p:cNvSpPr>
            <a:spLocks noGrp="1"/>
          </p:cNvSpPr>
          <p:nvPr>
            <p:ph idx="1"/>
          </p:nvPr>
        </p:nvSpPr>
        <p:spPr/>
        <p:txBody>
          <a:bodyPr>
            <a:normAutofit fontScale="70000" lnSpcReduction="20000"/>
          </a:bodyPr>
          <a:lstStyle/>
          <a:p>
            <a:r>
              <a:rPr lang="en-US" dirty="0"/>
              <a:t>First of all we scrape the reviews and ratings of different electronic items from different websites and store them in the excel file.</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Then we converted the text into the vectors using TF-IDF. Then we divide the dataset into dependent and independent variables. After that dataset is trained with different models and prediction is made and found that the Random forest classifier is giving the best accuracy.</a:t>
            </a:r>
            <a:endParaRPr lang="en-US" dirty="0" smtClean="0"/>
          </a:p>
          <a:p>
            <a:pPr marL="114300" indent="0">
              <a:buNone/>
            </a:pPr>
            <a:endParaRPr lang="en-US" dirty="0"/>
          </a:p>
        </p:txBody>
      </p:sp>
    </p:spTree>
    <p:extLst>
      <p:ext uri="{BB962C8B-B14F-4D97-AF65-F5344CB8AC3E}">
        <p14:creationId xmlns:p14="http://schemas.microsoft.com/office/powerpoint/2010/main" val="2838954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of all we scrape the reviews and ratings of different electronic items from different websites and store them in the excel file.</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Then we converted the text into the vectors using TF-IDF. Then we divide the dataset into dependent and independent variables. After that dataset is trained with different models and prediction is made and found that the Random forest classifier is giving the best accuracy.</a:t>
            </a:r>
            <a:endParaRPr lang="en-US" dirty="0"/>
          </a:p>
        </p:txBody>
      </p:sp>
    </p:spTree>
    <p:extLst>
      <p:ext uri="{BB962C8B-B14F-4D97-AF65-F5344CB8AC3E}">
        <p14:creationId xmlns:p14="http://schemas.microsoft.com/office/powerpoint/2010/main" val="211637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First of all we scrape the reviews and ratings of different electronic items from different websites and store them in the excel file.</a:t>
            </a:r>
          </a:p>
          <a:p>
            <a:r>
              <a:rPr lang="en-US" dirty="0"/>
              <a:t>After that data preprocessing is done in which we cleaned the comments in different ways i.e. convert all messages to lower case, Replace </a:t>
            </a:r>
            <a:r>
              <a:rPr lang="en-US" dirty="0" err="1"/>
              <a:t>emailaddresses</a:t>
            </a:r>
            <a:r>
              <a:rPr lang="en-US" dirty="0"/>
              <a:t> with '</a:t>
            </a:r>
            <a:r>
              <a:rPr lang="en-US" dirty="0" err="1"/>
              <a:t>emailaddress</a:t>
            </a:r>
            <a:r>
              <a:rPr lang="en-US" dirty="0"/>
              <a:t>', Replace </a:t>
            </a:r>
            <a:r>
              <a:rPr lang="en-US" dirty="0" err="1"/>
              <a:t>Urls</a:t>
            </a:r>
            <a:r>
              <a:rPr lang="en-US" dirty="0"/>
              <a:t> with '</a:t>
            </a:r>
            <a:r>
              <a:rPr lang="en-US" dirty="0" err="1"/>
              <a:t>webaddress</a:t>
            </a:r>
            <a:r>
              <a:rPr lang="en-US" dirty="0"/>
              <a:t>', Replace money symbols with '</a:t>
            </a:r>
            <a:r>
              <a:rPr lang="en-US" dirty="0" err="1"/>
              <a:t>moneysymbols</a:t>
            </a:r>
            <a:r>
              <a:rPr lang="en-US" dirty="0"/>
              <a:t>', Replace 10 digit phone numbers, Replace numbers with 'number', Remove </a:t>
            </a:r>
            <a:r>
              <a:rPr lang="en-US" dirty="0" err="1"/>
              <a:t>Punctuatuations</a:t>
            </a:r>
            <a:r>
              <a:rPr lang="en-US" dirty="0"/>
              <a:t>, Remove White space between terms with single space, Remove leading and trailing white space, Remove </a:t>
            </a:r>
            <a:r>
              <a:rPr lang="en-US" dirty="0" err="1"/>
              <a:t>Stopwords</a:t>
            </a:r>
            <a:r>
              <a:rPr lang="en-US" dirty="0"/>
              <a:t> . After that </a:t>
            </a:r>
            <a:r>
              <a:rPr lang="en-US" dirty="0" err="1"/>
              <a:t>Lematization</a:t>
            </a:r>
            <a:r>
              <a:rPr lang="en-US" dirty="0"/>
              <a:t> is done . And then the new column is added ‘clean length’ after the punctuations and </a:t>
            </a:r>
            <a:r>
              <a:rPr lang="en-US" dirty="0" err="1"/>
              <a:t>stopwords</a:t>
            </a:r>
            <a:r>
              <a:rPr lang="en-US" dirty="0"/>
              <a:t> were removed.</a:t>
            </a:r>
          </a:p>
          <a:p>
            <a:r>
              <a:rPr lang="en-US" dirty="0"/>
              <a:t>Then we converted the text into the vectors using TF-IDF. Then we divide the dataset into dependent and independent variables. After that dataset is trained with different models and prediction is made and found that the Random forest classifier is giving the best accuracy.</a:t>
            </a:r>
            <a:endParaRPr lang="en-US" dirty="0"/>
          </a:p>
        </p:txBody>
      </p:sp>
    </p:spTree>
    <p:extLst>
      <p:ext uri="{BB962C8B-B14F-4D97-AF65-F5344CB8AC3E}">
        <p14:creationId xmlns:p14="http://schemas.microsoft.com/office/powerpoint/2010/main" val="818388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70</TotalTime>
  <Words>770</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Apothecary</vt:lpstr>
      <vt:lpstr>Project Presentation</vt:lpstr>
      <vt:lpstr>EDA Steps</vt:lpstr>
      <vt:lpstr>Steps and assumptions used to complete the project</vt:lpstr>
      <vt:lpstr>Analysis</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Aman Saxena</dc:creator>
  <cp:lastModifiedBy>DELL</cp:lastModifiedBy>
  <cp:revision>11</cp:revision>
  <dcterms:created xsi:type="dcterms:W3CDTF">2006-08-16T00:00:00Z</dcterms:created>
  <dcterms:modified xsi:type="dcterms:W3CDTF">2022-05-30T11:20:53Z</dcterms:modified>
</cp:coreProperties>
</file>