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5143500" cx="9144000"/>
  <p:notesSz cx="6858000" cy="9144000"/>
  <p:embeddedFontLst>
    <p:embeddedFont>
      <p:font typeface="Lobster"/>
      <p:regular r:id="rId37"/>
    </p:embeddedFont>
    <p:embeddedFont>
      <p:font typeface="Arial Narrow"/>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04B4B8-7ED2-4540-A1F6-53D2DE616D59}">
  <a:tblStyle styleId="{6704B4B8-7ED2-4540-A1F6-53D2DE616D5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ialNarrow-italic.fntdata"/><Relationship Id="rId20" Type="http://schemas.openxmlformats.org/officeDocument/2006/relationships/slide" Target="slides/slide13.xml"/><Relationship Id="rId41" Type="http://schemas.openxmlformats.org/officeDocument/2006/relationships/font" Target="fonts/ArialNarrow-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Lobster-regular.fntdata"/><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ArialNarrow-bold.fntdata"/><Relationship Id="rId16" Type="http://schemas.openxmlformats.org/officeDocument/2006/relationships/slide" Target="slides/slide9.xml"/><Relationship Id="rId38" Type="http://schemas.openxmlformats.org/officeDocument/2006/relationships/font" Target="fonts/ArialNarrow-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14a82f7e3_3_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2f14a82f7e3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f14a82f7e3_1_6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g2f14a82f7e3_1_6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https://www.hackers-arise.com/post/2017/11/03/linux-for-hackers-part-10-loadable-kernel-modules-lkm</a:t>
            </a:r>
            <a:endParaRPr/>
          </a:p>
        </p:txBody>
      </p:sp>
      <p:sp>
        <p:nvSpPr>
          <p:cNvPr id="206" name="Google Shape;206;g2f14a82f7e3_1_6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f14a82f7e3_1_62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2f14a82f7e3_1_6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f14a82f7e3_1_63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2f14a82f7e3_1_6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f14a82f7e3_1_6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g2f14a82f7e3_1_6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https://medium.com/@arunk2/loadable-kernel-modules-and-device-drivers-3c4056b36c53</a:t>
            </a:r>
            <a:endParaRPr/>
          </a:p>
        </p:txBody>
      </p:sp>
      <p:sp>
        <p:nvSpPr>
          <p:cNvPr id="226" name="Google Shape;226;g2f14a82f7e3_1_6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f14a82f7e3_1_6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g2f14a82f7e3_1_6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https://medium.com/@arunk2/loadable-kernel-modules-and-device-drivers-3c4056b36c53</a:t>
            </a:r>
            <a:endParaRPr/>
          </a:p>
        </p:txBody>
      </p:sp>
      <p:sp>
        <p:nvSpPr>
          <p:cNvPr id="233" name="Google Shape;233;g2f14a82f7e3_1_6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f14a82f7e3_1_6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g2f14a82f7e3_1_6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https://www.hackers-arise.com/post/2017/11/03/linux-for-hackers-part-10-loadable-kernel-modules-lkm</a:t>
            </a:r>
            <a:endParaRPr/>
          </a:p>
        </p:txBody>
      </p:sp>
      <p:sp>
        <p:nvSpPr>
          <p:cNvPr id="243" name="Google Shape;243;g2f14a82f7e3_1_6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f14a82f7e3_1_6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g2f14a82f7e3_1_6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https://www.hackers-arise.com/post/2017/11/03/linux-for-hackers-part-10-loadable-kernel-modules-lkm</a:t>
            </a:r>
            <a:endParaRPr/>
          </a:p>
        </p:txBody>
      </p:sp>
      <p:sp>
        <p:nvSpPr>
          <p:cNvPr id="251" name="Google Shape;251;g2f14a82f7e3_1_6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f14a82f7e3_1_6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g2f14a82f7e3_1_6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https://www.hackers-arise.com/post/2017/11/03/linux-for-hackers-part-10-loadable-kernel-modules-lkm</a:t>
            </a:r>
            <a:endParaRPr/>
          </a:p>
        </p:txBody>
      </p:sp>
      <p:sp>
        <p:nvSpPr>
          <p:cNvPr id="258" name="Google Shape;258;g2f14a82f7e3_1_66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f14a82f7e3_1_6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g2f14a82f7e3_1_6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https://www.hackers-arise.com/post/2017/11/03/linux-for-hackers-part-10-loadable-kernel-modules-lkm</a:t>
            </a:r>
            <a:endParaRPr/>
          </a:p>
        </p:txBody>
      </p:sp>
      <p:sp>
        <p:nvSpPr>
          <p:cNvPr id="265" name="Google Shape;265;g2f14a82f7e3_1_6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f14a82f7e3_1_6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g2f14a82f7e3_1_68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https://www.hackers-arise.com/post/2017/11/03/linux-for-hackers-part-10-loadable-kernel-modules-lkm</a:t>
            </a:r>
            <a:endParaRPr/>
          </a:p>
        </p:txBody>
      </p:sp>
      <p:sp>
        <p:nvSpPr>
          <p:cNvPr id="280" name="Google Shape;280;g2f14a82f7e3_1_68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f14a82f7e3_1_5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g2f14a82f7e3_1_58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https://tldp.org/HOWTO/Module-HOWTO/x73.html</a:t>
            </a:r>
            <a:endParaRPr/>
          </a:p>
        </p:txBody>
      </p:sp>
      <p:sp>
        <p:nvSpPr>
          <p:cNvPr id="131" name="Google Shape;131;g2f14a82f7e3_1_58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f14a82f7e3_1_6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g2f14a82f7e3_1_69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https://www.hackers-arise.com/post/2017/11/03/linux-for-hackers-part-10-loadable-kernel-modules-lkm</a:t>
            </a:r>
            <a:endParaRPr/>
          </a:p>
        </p:txBody>
      </p:sp>
      <p:sp>
        <p:nvSpPr>
          <p:cNvPr id="291" name="Google Shape;291;g2f14a82f7e3_1_69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f14a82f7e3_1_7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g2f14a82f7e3_1_70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https://www.hackers-arise.com/post/2017/11/03/linux-for-hackers-part-10-loadable-kernel-modules-lkm</a:t>
            </a:r>
            <a:endParaRPr/>
          </a:p>
        </p:txBody>
      </p:sp>
      <p:sp>
        <p:nvSpPr>
          <p:cNvPr id="301" name="Google Shape;301;g2f14a82f7e3_1_70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f14a82f7e3_1_7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g2f14a82f7e3_1_7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https://www.hackers-arise.com/post/2017/11/03/linux-for-hackers-part-10-loadable-kernel-modules-lkm</a:t>
            </a:r>
            <a:endParaRPr/>
          </a:p>
        </p:txBody>
      </p:sp>
      <p:sp>
        <p:nvSpPr>
          <p:cNvPr id="311" name="Google Shape;311;g2f14a82f7e3_1_7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f14a82f7e3_1_7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g2f14a82f7e3_1_7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g2f14a82f7e3_1_7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f14a82f7e3_1_7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g2f14a82f7e3_1_7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g2f14a82f7e3_1_7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f14a82f7e3_1_7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g2f14a82f7e3_1_7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g2f14a82f7e3_1_7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f14a82f7e3_1_7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g2f14a82f7e3_1_7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https://www.hackers-arise.com/post/2017/11/03/linux-for-hackers-part-10-loadable-kernel-modules-lkm</a:t>
            </a:r>
            <a:endParaRPr/>
          </a:p>
        </p:txBody>
      </p:sp>
      <p:sp>
        <p:nvSpPr>
          <p:cNvPr id="345" name="Google Shape;345;g2f14a82f7e3_1_7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f14a82f7e3_1_7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g2f14a82f7e3_1_7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GB"/>
              <a:t>https://sysprog21.github.io/lkmpg/#what-is-a-kernel-module</a:t>
            </a:r>
            <a:endParaRPr/>
          </a:p>
          <a:p>
            <a:pPr indent="0" lvl="0" marL="0" rtl="0" algn="l">
              <a:spcBef>
                <a:spcPts val="0"/>
              </a:spcBef>
              <a:spcAft>
                <a:spcPts val="0"/>
              </a:spcAft>
              <a:buNone/>
            </a:pPr>
            <a:r>
              <a:t/>
            </a:r>
            <a:endParaRPr/>
          </a:p>
        </p:txBody>
      </p:sp>
      <p:sp>
        <p:nvSpPr>
          <p:cNvPr id="352" name="Google Shape;352;g2f14a82f7e3_1_7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f14a82f7e3_1_7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g2f14a82f7e3_1_7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g2f14a82f7e3_1_7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f14a82f7e3_1_76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g2f14a82f7e3_1_7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f147797b8a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g2f147797b8a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https://tldp.org/HOWTO/Module-HOWTO/x73.html</a:t>
            </a:r>
            <a:endParaRPr/>
          </a:p>
        </p:txBody>
      </p:sp>
      <p:sp>
        <p:nvSpPr>
          <p:cNvPr id="138" name="Google Shape;138;g2f147797b8a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147797b8a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g2f147797b8a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https://tldp.org/HOWTO/Module-HOWTO/x73.html</a:t>
            </a:r>
            <a:endParaRPr/>
          </a:p>
        </p:txBody>
      </p:sp>
      <p:sp>
        <p:nvSpPr>
          <p:cNvPr id="145" name="Google Shape;145;g2f147797b8a_0_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147797b8a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g2f147797b8a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https://tldp.org/HOWTO/Module-HOWTO/x73.html</a:t>
            </a:r>
            <a:endParaRPr/>
          </a:p>
        </p:txBody>
      </p:sp>
      <p:sp>
        <p:nvSpPr>
          <p:cNvPr id="152" name="Google Shape;152;g2f147797b8a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147797b8a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g2f147797b8a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https://tldp.org/HOWTO/Module-HOWTO/x73.html</a:t>
            </a:r>
            <a:endParaRPr/>
          </a:p>
        </p:txBody>
      </p:sp>
      <p:sp>
        <p:nvSpPr>
          <p:cNvPr id="164" name="Google Shape;164;g2f147797b8a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f14a82f7e3_1_5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2f14a82f7e3_1_58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https://www.hackers-arise.com/post/2017/11/03/linux-for-hackers-part-10-loadable-kernel-modules-lkm</a:t>
            </a:r>
            <a:endParaRPr/>
          </a:p>
        </p:txBody>
      </p:sp>
      <p:sp>
        <p:nvSpPr>
          <p:cNvPr id="171" name="Google Shape;171;g2f14a82f7e3_1_58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f14a82f7e3_1_59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2f14a82f7e3_1_5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f14a82f7e3_1_5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g2f14a82f7e3_1_59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rgbClr val="374151"/>
              </a:buClr>
              <a:buSzPts val="1200"/>
              <a:buFont typeface="Arial"/>
              <a:buAutoNum type="arabicPeriod"/>
            </a:pPr>
            <a:r>
              <a:rPr b="0" i="0" lang="en-GB" u="none" strike="noStrike">
                <a:solidFill>
                  <a:srgbClr val="374151"/>
                </a:solidFill>
                <a:latin typeface="Arial"/>
                <a:ea typeface="Arial"/>
                <a:cs typeface="Arial"/>
                <a:sym typeface="Arial"/>
              </a:rPr>
              <a:t>Before Loadable Kernel Modules, making changes or adding new functionality to the Linux kernel required modifying the kernel source code and recompiling the entire kernel. This process was time-consuming and posed a risk of introducing bugs into the core of the operating system.</a:t>
            </a:r>
            <a:endParaRPr/>
          </a:p>
          <a:p>
            <a:pPr indent="-228600" lvl="0" marL="228600" rtl="0" algn="l">
              <a:spcBef>
                <a:spcPts val="0"/>
              </a:spcBef>
              <a:spcAft>
                <a:spcPts val="0"/>
              </a:spcAft>
              <a:buClr>
                <a:srgbClr val="374151"/>
              </a:buClr>
              <a:buSzPts val="1200"/>
              <a:buFont typeface="Arial"/>
              <a:buAutoNum type="arabicPeriod"/>
            </a:pPr>
            <a:r>
              <a:rPr b="0" i="0" lang="en-GB" u="none" strike="noStrike">
                <a:solidFill>
                  <a:srgbClr val="374151"/>
                </a:solidFill>
                <a:latin typeface="Arial"/>
                <a:ea typeface="Arial"/>
                <a:cs typeface="Arial"/>
                <a:sym typeface="Arial"/>
              </a:rPr>
              <a:t>The concept of Loadable Kernel Modules emerged as a solution to the limitations of the monolithic kernel architecture. This architecture treats the entire kernel as a single binary and loads it into memory during system boot. LKMs were designed to enable the loading and unloading of specific pieces of code (modules) into the running kernel, allowing for dynamic extension of kernel functionality.</a:t>
            </a:r>
            <a:endParaRPr/>
          </a:p>
          <a:p>
            <a:pPr indent="-228600" lvl="0" marL="228600" rtl="0" algn="l">
              <a:spcBef>
                <a:spcPts val="0"/>
              </a:spcBef>
              <a:spcAft>
                <a:spcPts val="0"/>
              </a:spcAft>
              <a:buClr>
                <a:srgbClr val="374151"/>
              </a:buClr>
              <a:buSzPts val="1200"/>
              <a:buFont typeface="Arial"/>
              <a:buAutoNum type="arabicPeriod"/>
            </a:pPr>
            <a:r>
              <a:rPr b="0" i="0" lang="en-GB" u="none" strike="noStrike">
                <a:solidFill>
                  <a:srgbClr val="374151"/>
                </a:solidFill>
                <a:latin typeface="Arial"/>
                <a:ea typeface="Arial"/>
                <a:cs typeface="Arial"/>
                <a:sym typeface="Arial"/>
              </a:rPr>
              <a:t>LKMs started gaining prominence in the Linux ecosystem with the release of Linux Kernel 1.2. This version introduced the "insmod" command for loading modules, marking a significant step toward modularizing the Linux kernel. However, the process was still relatively complex, involving manual configuration and sometimes requiring recompilation of parts of the kernel.</a:t>
            </a:r>
            <a:endParaRPr/>
          </a:p>
          <a:p>
            <a:pPr indent="-228600" lvl="0" marL="228600" rtl="0" algn="l">
              <a:spcBef>
                <a:spcPts val="0"/>
              </a:spcBef>
              <a:spcAft>
                <a:spcPts val="0"/>
              </a:spcAft>
              <a:buClr>
                <a:srgbClr val="374151"/>
              </a:buClr>
              <a:buSzPts val="1200"/>
              <a:buFont typeface="Arial"/>
              <a:buAutoNum type="arabicPeriod"/>
            </a:pPr>
            <a:r>
              <a:rPr b="0" i="0" lang="en-GB" u="none" strike="noStrike">
                <a:solidFill>
                  <a:srgbClr val="374151"/>
                </a:solidFill>
                <a:latin typeface="Arial"/>
                <a:ea typeface="Arial"/>
                <a:cs typeface="Arial"/>
                <a:sym typeface="Arial"/>
              </a:rPr>
              <a:t>The development of Loadable Kernel Modules continued, and by the time Linux Kernel 2.2 was released, the infrastructure for managing modules had improved significantly. The "modprobe" utility was introduced, which automatically resolved dependencies and loaded modules along with their required components. This made module management more user-friendly.</a:t>
            </a:r>
            <a:endParaRPr/>
          </a:p>
          <a:p>
            <a:pPr indent="-228600" lvl="0" marL="228600" rtl="0" algn="l">
              <a:spcBef>
                <a:spcPts val="0"/>
              </a:spcBef>
              <a:spcAft>
                <a:spcPts val="0"/>
              </a:spcAft>
              <a:buClr>
                <a:srgbClr val="374151"/>
              </a:buClr>
              <a:buSzPts val="1200"/>
              <a:buFont typeface="Arial"/>
              <a:buAutoNum type="arabicPeriod"/>
            </a:pPr>
            <a:r>
              <a:rPr b="0" i="0" lang="en-GB" u="none" strike="noStrike">
                <a:solidFill>
                  <a:srgbClr val="374151"/>
                </a:solidFill>
                <a:latin typeface="Arial"/>
                <a:ea typeface="Arial"/>
                <a:cs typeface="Arial"/>
                <a:sym typeface="Arial"/>
              </a:rPr>
              <a:t>Subsequent kernel releases further refined the LKM system. By allowing modules to be loaded and unloaded as needed, developers could build and test new drivers, filesystems, and other kernel components more easily. The community continued to create a wide variety of LKMs, ranging from device drivers to security modules. Today, the development of Loadable Kernel Modules is an integral part of the Linux kernel ecosystem. The kernel provides a set of APIs and tools that developers can use to build and test their modules. The community places a strong emphasis on maintaining module compatibility across kernel versions, which ensures that modules developed for one version of the kernel can be used with subsequent versions with minimal modifications.</a:t>
            </a:r>
            <a:endParaRPr/>
          </a:p>
          <a:p>
            <a:pPr indent="0" lvl="0" marL="0" rtl="0" algn="l">
              <a:spcBef>
                <a:spcPts val="0"/>
              </a:spcBef>
              <a:spcAft>
                <a:spcPts val="0"/>
              </a:spcAft>
              <a:buNone/>
            </a:pPr>
            <a:br>
              <a:rPr lang="en-GB"/>
            </a:br>
            <a:endParaRPr b="0" i="0" u="none" strike="noStrike">
              <a:solidFill>
                <a:srgbClr val="374151"/>
              </a:solidFill>
              <a:latin typeface="Arial"/>
              <a:ea typeface="Arial"/>
              <a:cs typeface="Arial"/>
              <a:sym typeface="Arial"/>
            </a:endParaRPr>
          </a:p>
          <a:p>
            <a:pPr indent="-152400" lvl="0" marL="228600" rtl="0" algn="l">
              <a:spcBef>
                <a:spcPts val="0"/>
              </a:spcBef>
              <a:spcAft>
                <a:spcPts val="0"/>
              </a:spcAft>
              <a:buClr>
                <a:schemeClr val="dk1"/>
              </a:buClr>
              <a:buSzPts val="1200"/>
              <a:buFont typeface="Calibri"/>
              <a:buNone/>
            </a:pPr>
            <a:r>
              <a:t/>
            </a:r>
            <a:endParaRPr/>
          </a:p>
        </p:txBody>
      </p:sp>
      <p:sp>
        <p:nvSpPr>
          <p:cNvPr id="184" name="Google Shape;184;g2f14a82f7e3_1_59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hyperlink" Target="mailto:sandipc@cse.iitkgp.ac.in" TargetMode="External"/><Relationship Id="rId4" Type="http://schemas.openxmlformats.org/officeDocument/2006/relationships/hyperlink" Target="mailto:agupta@cse.iitkgp.ac.in"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hyperlink" Target="mailto:sandipc@cse.iitkgp.ac.in"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1" name="Shape 51"/>
        <p:cNvGrpSpPr/>
        <p:nvPr/>
      </p:nvGrpSpPr>
      <p:grpSpPr>
        <a:xfrm>
          <a:off x="0" y="0"/>
          <a:ext cx="0" cy="0"/>
          <a:chOff x="0" y="0"/>
          <a:chExt cx="0" cy="0"/>
        </a:xfrm>
      </p:grpSpPr>
      <p:sp>
        <p:nvSpPr>
          <p:cNvPr id="52" name="Google Shape;52;p14"/>
          <p:cNvSpPr txBox="1"/>
          <p:nvPr>
            <p:ph idx="1" type="body"/>
          </p:nvPr>
        </p:nvSpPr>
        <p:spPr>
          <a:xfrm>
            <a:off x="267629" y="853068"/>
            <a:ext cx="8664497" cy="4012379"/>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4"/>
          <p:cNvSpPr/>
          <p:nvPr/>
        </p:nvSpPr>
        <p:spPr>
          <a:xfrm>
            <a:off x="0" y="6858"/>
            <a:ext cx="9144000" cy="637794"/>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i="0" sz="2400" u="none" cap="none" strike="noStrike">
              <a:solidFill>
                <a:schemeClr val="lt1"/>
              </a:solidFill>
              <a:latin typeface="Arial Narrow"/>
              <a:ea typeface="Arial Narrow"/>
              <a:cs typeface="Arial Narrow"/>
              <a:sym typeface="Arial Narrow"/>
            </a:endParaRPr>
          </a:p>
        </p:txBody>
      </p:sp>
      <p:sp>
        <p:nvSpPr>
          <p:cNvPr id="54" name="Google Shape;54;p14"/>
          <p:cNvSpPr txBox="1"/>
          <p:nvPr/>
        </p:nvSpPr>
        <p:spPr>
          <a:xfrm>
            <a:off x="181" y="4865447"/>
            <a:ext cx="2588065" cy="253915"/>
          </a:xfrm>
          <a:prstGeom prst="rect">
            <a:avLst/>
          </a:prstGeom>
          <a:solidFill>
            <a:srgbClr val="2E75B5"/>
          </a:solidFill>
          <a:ln>
            <a:noFill/>
          </a:ln>
          <a:effectLst>
            <a:outerShdw blurRad="50800" rotWithShape="0" algn="tl" dir="2700000" dist="38100">
              <a:srgbClr val="000000">
                <a:alpha val="40000"/>
              </a:srgbClr>
            </a:outerShdw>
          </a:effectLst>
        </p:spPr>
        <p:txBody>
          <a:bodyPr anchorCtr="0" anchor="t" bIns="34275" lIns="68575" spcFirstLastPara="1" rIns="68575" wrap="square" tIns="34275">
            <a:spAutoFit/>
          </a:bodyPr>
          <a:lstStyle/>
          <a:p>
            <a:pPr indent="0" lvl="0" marL="0" marR="0" rtl="0" algn="l">
              <a:spcBef>
                <a:spcPts val="0"/>
              </a:spcBef>
              <a:spcAft>
                <a:spcPts val="0"/>
              </a:spcAft>
              <a:buNone/>
            </a:pPr>
            <a:r>
              <a:rPr b="1" i="0" lang="en-GB" sz="1200" u="none" cap="none" strike="noStrike">
                <a:solidFill>
                  <a:schemeClr val="lt1"/>
                </a:solidFill>
                <a:latin typeface="Arial Narrow"/>
                <a:ea typeface="Arial Narrow"/>
                <a:cs typeface="Arial Narrow"/>
                <a:sym typeface="Arial Narrow"/>
              </a:rPr>
              <a:t>Indian Institute of Technology Kharagpur</a:t>
            </a:r>
            <a:endParaRPr sz="1100"/>
          </a:p>
        </p:txBody>
      </p:sp>
      <p:sp>
        <p:nvSpPr>
          <p:cNvPr id="55" name="Google Shape;55;p14"/>
          <p:cNvSpPr txBox="1"/>
          <p:nvPr>
            <p:ph type="title"/>
          </p:nvPr>
        </p:nvSpPr>
        <p:spPr>
          <a:xfrm>
            <a:off x="0" y="6859"/>
            <a:ext cx="9144000" cy="637794"/>
          </a:xfrm>
          <a:prstGeom prst="rect">
            <a:avLst/>
          </a:prstGeom>
          <a:noFill/>
          <a:ln>
            <a:noFill/>
          </a:ln>
        </p:spPr>
        <p:txBody>
          <a:bodyPr anchorCtr="0" anchor="ctr" bIns="34275" lIns="68575" spcFirstLastPara="1" rIns="68575" wrap="square" tIns="34275">
            <a:normAutofit/>
          </a:bodyPr>
          <a:lstStyle>
            <a:lvl1pPr lvl="0" marR="0" rtl="0" algn="ctr">
              <a:lnSpc>
                <a:spcPct val="90000"/>
              </a:lnSpc>
              <a:spcBef>
                <a:spcPts val="0"/>
              </a:spcBef>
              <a:spcAft>
                <a:spcPts val="0"/>
              </a:spcAft>
              <a:buClr>
                <a:schemeClr val="lt1"/>
              </a:buClr>
              <a:buSzPts val="2100"/>
              <a:buFont typeface="Arial Rounded"/>
              <a:buNone/>
              <a:defRPr b="1" i="0" sz="2100" u="none" cap="none" strike="noStrike">
                <a:solidFill>
                  <a:schemeClr val="lt1"/>
                </a:solidFill>
                <a:latin typeface="Arial Rounded"/>
                <a:ea typeface="Arial Rounded"/>
                <a:cs typeface="Arial Rounded"/>
                <a:sym typeface="Arial Rounded"/>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6" name="Shape 56"/>
        <p:cNvGrpSpPr/>
        <p:nvPr/>
      </p:nvGrpSpPr>
      <p:grpSpPr>
        <a:xfrm>
          <a:off x="0" y="0"/>
          <a:ext cx="0" cy="0"/>
          <a:chOff x="0" y="0"/>
          <a:chExt cx="0" cy="0"/>
        </a:xfrm>
      </p:grpSpPr>
      <p:sp>
        <p:nvSpPr>
          <p:cNvPr id="57" name="Google Shape;57;p15"/>
          <p:cNvSpPr/>
          <p:nvPr/>
        </p:nvSpPr>
        <p:spPr>
          <a:xfrm>
            <a:off x="0" y="6858"/>
            <a:ext cx="9144000" cy="921481"/>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2400">
              <a:solidFill>
                <a:schemeClr val="lt1"/>
              </a:solidFill>
              <a:latin typeface="Arial Narrow"/>
              <a:ea typeface="Arial Narrow"/>
              <a:cs typeface="Arial Narrow"/>
              <a:sym typeface="Arial Narrow"/>
            </a:endParaRPr>
          </a:p>
        </p:txBody>
      </p:sp>
      <p:pic>
        <p:nvPicPr>
          <p:cNvPr id="58" name="Google Shape;58;p15"/>
          <p:cNvPicPr preferRelativeResize="0"/>
          <p:nvPr/>
        </p:nvPicPr>
        <p:blipFill rotWithShape="1">
          <a:blip r:embed="rId2">
            <a:alphaModFix/>
          </a:blip>
          <a:srcRect b="0" l="0" r="0" t="0"/>
          <a:stretch/>
        </p:blipFill>
        <p:spPr>
          <a:xfrm>
            <a:off x="161925" y="3419740"/>
            <a:ext cx="730901" cy="817970"/>
          </a:xfrm>
          <a:prstGeom prst="rect">
            <a:avLst/>
          </a:prstGeom>
          <a:noFill/>
          <a:ln>
            <a:noFill/>
          </a:ln>
        </p:spPr>
      </p:pic>
      <p:sp>
        <p:nvSpPr>
          <p:cNvPr id="59" name="Google Shape;59;p15"/>
          <p:cNvSpPr txBox="1"/>
          <p:nvPr/>
        </p:nvSpPr>
        <p:spPr>
          <a:xfrm>
            <a:off x="60308" y="4377574"/>
            <a:ext cx="2948500" cy="48474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1400">
                <a:solidFill>
                  <a:schemeClr val="dk1"/>
                </a:solidFill>
                <a:latin typeface="Arial Narrow"/>
                <a:ea typeface="Arial Narrow"/>
                <a:cs typeface="Arial Narrow"/>
                <a:sym typeface="Arial Narrow"/>
              </a:rPr>
              <a:t>INDIAN INSTITUTE OF TECHNOLOGY </a:t>
            </a:r>
            <a:endParaRPr sz="1100"/>
          </a:p>
          <a:p>
            <a:pPr indent="0" lvl="0" marL="0" marR="0" rtl="0" algn="l">
              <a:spcBef>
                <a:spcPts val="0"/>
              </a:spcBef>
              <a:spcAft>
                <a:spcPts val="0"/>
              </a:spcAft>
              <a:buNone/>
            </a:pPr>
            <a:r>
              <a:rPr b="1" lang="en-GB" sz="1400">
                <a:solidFill>
                  <a:schemeClr val="dk1"/>
                </a:solidFill>
                <a:latin typeface="Arial Narrow"/>
                <a:ea typeface="Arial Narrow"/>
                <a:cs typeface="Arial Narrow"/>
                <a:sym typeface="Arial Narrow"/>
              </a:rPr>
              <a:t>KHARAGPUR</a:t>
            </a:r>
            <a:endParaRPr sz="1100"/>
          </a:p>
        </p:txBody>
      </p:sp>
      <p:sp>
        <p:nvSpPr>
          <p:cNvPr id="60" name="Google Shape;60;p15"/>
          <p:cNvSpPr/>
          <p:nvPr/>
        </p:nvSpPr>
        <p:spPr>
          <a:xfrm>
            <a:off x="3102864" y="961791"/>
            <a:ext cx="58507" cy="407686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1" name="Google Shape;61;p15"/>
          <p:cNvSpPr txBox="1"/>
          <p:nvPr/>
        </p:nvSpPr>
        <p:spPr>
          <a:xfrm>
            <a:off x="3344981" y="4378019"/>
            <a:ext cx="2706383" cy="55399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1800">
                <a:solidFill>
                  <a:srgbClr val="800080"/>
                </a:solidFill>
                <a:latin typeface="Arial Narrow"/>
                <a:ea typeface="Arial Narrow"/>
                <a:cs typeface="Arial Narrow"/>
                <a:sym typeface="Arial Narrow"/>
              </a:rPr>
              <a:t>Sandip Chakraborty</a:t>
            </a:r>
            <a:endParaRPr sz="1100"/>
          </a:p>
          <a:p>
            <a:pPr indent="0" lvl="0" marL="0" marR="0" rtl="0" algn="l">
              <a:spcBef>
                <a:spcPts val="0"/>
              </a:spcBef>
              <a:spcAft>
                <a:spcPts val="0"/>
              </a:spcAft>
              <a:buNone/>
            </a:pPr>
            <a:r>
              <a:rPr b="1" lang="en-GB" sz="1400" u="sng">
                <a:solidFill>
                  <a:schemeClr val="hlink"/>
                </a:solidFill>
                <a:latin typeface="Arial Narrow"/>
                <a:ea typeface="Arial Narrow"/>
                <a:cs typeface="Arial Narrow"/>
                <a:sym typeface="Arial Narrow"/>
                <a:hlinkClick r:id="rId3"/>
              </a:rPr>
              <a:t>sandipc@cse.iitkgp.ac.in</a:t>
            </a:r>
            <a:r>
              <a:rPr b="1" lang="en-GB" sz="1400">
                <a:solidFill>
                  <a:srgbClr val="800080"/>
                </a:solidFill>
                <a:latin typeface="Arial Narrow"/>
                <a:ea typeface="Arial Narrow"/>
                <a:cs typeface="Arial Narrow"/>
                <a:sym typeface="Arial Narrow"/>
              </a:rPr>
              <a:t> </a:t>
            </a:r>
            <a:endParaRPr sz="1100"/>
          </a:p>
        </p:txBody>
      </p:sp>
      <p:sp>
        <p:nvSpPr>
          <p:cNvPr id="62" name="Google Shape;62;p15"/>
          <p:cNvSpPr txBox="1"/>
          <p:nvPr/>
        </p:nvSpPr>
        <p:spPr>
          <a:xfrm>
            <a:off x="60308" y="2734763"/>
            <a:ext cx="3042557" cy="5309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1500">
                <a:solidFill>
                  <a:srgbClr val="FF0000"/>
                </a:solidFill>
                <a:latin typeface="Calibri"/>
                <a:ea typeface="Calibri"/>
                <a:cs typeface="Calibri"/>
                <a:sym typeface="Calibri"/>
              </a:rPr>
              <a:t>Department of Computer Science and Engineering</a:t>
            </a:r>
            <a:endParaRPr sz="1100"/>
          </a:p>
        </p:txBody>
      </p:sp>
      <p:sp>
        <p:nvSpPr>
          <p:cNvPr id="63" name="Google Shape;63;p15"/>
          <p:cNvSpPr txBox="1"/>
          <p:nvPr>
            <p:ph type="title"/>
          </p:nvPr>
        </p:nvSpPr>
        <p:spPr>
          <a:xfrm>
            <a:off x="0" y="6857"/>
            <a:ext cx="9144000" cy="921481"/>
          </a:xfrm>
          <a:prstGeom prst="rect">
            <a:avLst/>
          </a:prstGeom>
          <a:noFill/>
          <a:ln>
            <a:noFill/>
          </a:ln>
        </p:spPr>
        <p:txBody>
          <a:bodyPr anchorCtr="0" anchor="t" bIns="34275" lIns="68575" spcFirstLastPara="1" rIns="68575" wrap="square" tIns="34275">
            <a:noAutofit/>
          </a:bodyPr>
          <a:lstStyle>
            <a:lvl1pPr lvl="0" marR="0" rtl="0" algn="ctr">
              <a:lnSpc>
                <a:spcPct val="90000"/>
              </a:lnSpc>
              <a:spcBef>
                <a:spcPts val="0"/>
              </a:spcBef>
              <a:spcAft>
                <a:spcPts val="0"/>
              </a:spcAft>
              <a:buClr>
                <a:schemeClr val="lt1"/>
              </a:buClr>
              <a:buSzPts val="2100"/>
              <a:buFont typeface="Arial Rounded"/>
              <a:buNone/>
              <a:defRPr b="1" i="0" sz="2100" u="none" cap="none" strike="noStrike">
                <a:solidFill>
                  <a:schemeClr val="lt1"/>
                </a:solidFill>
                <a:latin typeface="Arial Rounded"/>
                <a:ea typeface="Arial Rounded"/>
                <a:cs typeface="Arial Rounded"/>
                <a:sym typeface="Arial Rounded"/>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4" name="Google Shape;64;p15"/>
          <p:cNvSpPr txBox="1"/>
          <p:nvPr/>
        </p:nvSpPr>
        <p:spPr>
          <a:xfrm>
            <a:off x="3344981" y="3684998"/>
            <a:ext cx="2706383" cy="55399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1800">
                <a:solidFill>
                  <a:srgbClr val="800080"/>
                </a:solidFill>
                <a:latin typeface="Arial Narrow"/>
                <a:ea typeface="Arial Narrow"/>
                <a:cs typeface="Arial Narrow"/>
                <a:sym typeface="Arial Narrow"/>
              </a:rPr>
              <a:t>Arobinda Gupta</a:t>
            </a:r>
            <a:endParaRPr sz="1100"/>
          </a:p>
          <a:p>
            <a:pPr indent="0" lvl="0" marL="0" marR="0" rtl="0" algn="l">
              <a:spcBef>
                <a:spcPts val="0"/>
              </a:spcBef>
              <a:spcAft>
                <a:spcPts val="0"/>
              </a:spcAft>
              <a:buNone/>
            </a:pPr>
            <a:r>
              <a:rPr b="1" lang="en-GB" sz="1400" u="sng">
                <a:solidFill>
                  <a:schemeClr val="hlink"/>
                </a:solidFill>
                <a:latin typeface="Arial Narrow"/>
                <a:ea typeface="Arial Narrow"/>
                <a:cs typeface="Arial Narrow"/>
                <a:sym typeface="Arial Narrow"/>
                <a:hlinkClick r:id="rId4"/>
              </a:rPr>
              <a:t>agupta@cse.iitkgp.ac.in</a:t>
            </a:r>
            <a:r>
              <a:rPr b="1" lang="en-GB" sz="1400">
                <a:solidFill>
                  <a:srgbClr val="800080"/>
                </a:solidFill>
                <a:latin typeface="Arial Narrow"/>
                <a:ea typeface="Arial Narrow"/>
                <a:cs typeface="Arial Narrow"/>
                <a:sym typeface="Arial Narrow"/>
              </a:rPr>
              <a:t>  </a:t>
            </a:r>
            <a:endParaRPr sz="11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spTree>
      <p:nvGrpSpPr>
        <p:cNvPr id="65" name="Shape 65"/>
        <p:cNvGrpSpPr/>
        <p:nvPr/>
      </p:nvGrpSpPr>
      <p:grpSpPr>
        <a:xfrm>
          <a:off x="0" y="0"/>
          <a:ext cx="0" cy="0"/>
          <a:chOff x="0" y="0"/>
          <a:chExt cx="0" cy="0"/>
        </a:xfrm>
      </p:grpSpPr>
      <p:sp>
        <p:nvSpPr>
          <p:cNvPr id="66" name="Google Shape;66;p16"/>
          <p:cNvSpPr txBox="1"/>
          <p:nvPr>
            <p:ph type="ctrTitle"/>
          </p:nvPr>
        </p:nvSpPr>
        <p:spPr>
          <a:xfrm>
            <a:off x="1143000" y="841772"/>
            <a:ext cx="6858000" cy="1790700"/>
          </a:xfrm>
          <a:prstGeom prst="rect">
            <a:avLst/>
          </a:prstGeom>
          <a:noFill/>
          <a:ln>
            <a:noFill/>
          </a:ln>
        </p:spPr>
        <p:txBody>
          <a:bodyPr anchorCtr="0" anchor="t" bIns="34275" lIns="68575" spcFirstLastPara="1" rIns="68575" wrap="square" tIns="34275">
            <a:noAutofit/>
          </a:bodyPr>
          <a:lstStyle>
            <a:lvl1pPr lvl="0" marR="0" rtl="0" algn="ctr">
              <a:lnSpc>
                <a:spcPct val="90000"/>
              </a:lnSpc>
              <a:spcBef>
                <a:spcPts val="0"/>
              </a:spcBef>
              <a:spcAft>
                <a:spcPts val="0"/>
              </a:spcAft>
              <a:buClr>
                <a:schemeClr val="lt1"/>
              </a:buClr>
              <a:buSzPts val="4500"/>
              <a:buFont typeface="Arial Rounded"/>
              <a:buNone/>
              <a:defRPr b="1" i="0" sz="4500" u="none" cap="none" strike="noStrike">
                <a:solidFill>
                  <a:schemeClr val="lt1"/>
                </a:solidFill>
                <a:latin typeface="Arial Rounded"/>
                <a:ea typeface="Arial Rounded"/>
                <a:cs typeface="Arial Rounded"/>
                <a:sym typeface="Arial Rounded"/>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7" name="Google Shape;67;p16"/>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Autofit/>
          </a:bodyPr>
          <a:lstStyle>
            <a:lvl1pPr lvl="0" marR="0" rtl="0" algn="ctr">
              <a:lnSpc>
                <a:spcPct val="90000"/>
              </a:lnSpc>
              <a:spcBef>
                <a:spcPts val="8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lvl="1" marR="0" rtl="0" algn="ctr">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8" name="Shape 68"/>
        <p:cNvGrpSpPr/>
        <p:nvPr/>
      </p:nvGrpSpPr>
      <p:grpSpPr>
        <a:xfrm>
          <a:off x="0" y="0"/>
          <a:ext cx="0" cy="0"/>
          <a:chOff x="0" y="0"/>
          <a:chExt cx="0" cy="0"/>
        </a:xfrm>
      </p:grpSpPr>
      <p:sp>
        <p:nvSpPr>
          <p:cNvPr id="69" name="Google Shape;69;p17"/>
          <p:cNvSpPr/>
          <p:nvPr/>
        </p:nvSpPr>
        <p:spPr>
          <a:xfrm>
            <a:off x="0" y="6858"/>
            <a:ext cx="9144000" cy="637794"/>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2400">
              <a:solidFill>
                <a:schemeClr val="lt1"/>
              </a:solidFill>
              <a:latin typeface="Arial Narrow"/>
              <a:ea typeface="Arial Narrow"/>
              <a:cs typeface="Arial Narrow"/>
              <a:sym typeface="Arial Narrow"/>
            </a:endParaRPr>
          </a:p>
        </p:txBody>
      </p:sp>
      <p:sp>
        <p:nvSpPr>
          <p:cNvPr id="70" name="Google Shape;70;p17"/>
          <p:cNvSpPr txBox="1"/>
          <p:nvPr/>
        </p:nvSpPr>
        <p:spPr>
          <a:xfrm>
            <a:off x="181" y="4865447"/>
            <a:ext cx="2588065" cy="253915"/>
          </a:xfrm>
          <a:prstGeom prst="rect">
            <a:avLst/>
          </a:prstGeom>
          <a:solidFill>
            <a:srgbClr val="2E75B5"/>
          </a:solidFill>
          <a:ln>
            <a:noFill/>
          </a:ln>
          <a:effectLst>
            <a:outerShdw blurRad="50800" rotWithShape="0" algn="tl" dir="2700000" dist="38100">
              <a:srgbClr val="000000">
                <a:alpha val="40000"/>
              </a:srgbClr>
            </a:outerShdw>
          </a:effectLst>
        </p:spPr>
        <p:txBody>
          <a:bodyPr anchorCtr="0" anchor="t" bIns="34275" lIns="68575" spcFirstLastPara="1" rIns="68575" wrap="square" tIns="34275">
            <a:spAutoFit/>
          </a:bodyPr>
          <a:lstStyle/>
          <a:p>
            <a:pPr indent="0" lvl="0" marL="0" marR="0" rtl="0" algn="l">
              <a:spcBef>
                <a:spcPts val="0"/>
              </a:spcBef>
              <a:spcAft>
                <a:spcPts val="0"/>
              </a:spcAft>
              <a:buNone/>
            </a:pPr>
            <a:r>
              <a:rPr b="1" lang="en-GB" sz="1200">
                <a:solidFill>
                  <a:schemeClr val="lt1"/>
                </a:solidFill>
                <a:latin typeface="Arial Narrow"/>
                <a:ea typeface="Arial Narrow"/>
                <a:cs typeface="Arial Narrow"/>
                <a:sym typeface="Arial Narrow"/>
              </a:rPr>
              <a:t>Indian Institute of Technology Kharagpur</a:t>
            </a:r>
            <a:endParaRPr sz="1100"/>
          </a:p>
        </p:txBody>
      </p:sp>
      <p:sp>
        <p:nvSpPr>
          <p:cNvPr id="71" name="Google Shape;71;p17"/>
          <p:cNvSpPr txBox="1"/>
          <p:nvPr>
            <p:ph type="title"/>
          </p:nvPr>
        </p:nvSpPr>
        <p:spPr>
          <a:xfrm>
            <a:off x="0" y="6859"/>
            <a:ext cx="9144000" cy="637794"/>
          </a:xfrm>
          <a:prstGeom prst="rect">
            <a:avLst/>
          </a:prstGeom>
          <a:noFill/>
          <a:ln>
            <a:noFill/>
          </a:ln>
        </p:spPr>
        <p:txBody>
          <a:bodyPr anchorCtr="0" anchor="ctr" bIns="34275" lIns="68575" spcFirstLastPara="1" rIns="68575" wrap="square" tIns="34275">
            <a:normAutofit/>
          </a:bodyPr>
          <a:lstStyle>
            <a:lvl1pPr lvl="0" marR="0" rtl="0" algn="ctr">
              <a:lnSpc>
                <a:spcPct val="90000"/>
              </a:lnSpc>
              <a:spcBef>
                <a:spcPts val="0"/>
              </a:spcBef>
              <a:spcAft>
                <a:spcPts val="0"/>
              </a:spcAft>
              <a:buClr>
                <a:schemeClr val="lt1"/>
              </a:buClr>
              <a:buSzPts val="2100"/>
              <a:buFont typeface="Arial Rounded"/>
              <a:buNone/>
              <a:defRPr b="1" i="0" sz="2100" u="none" cap="none" strike="noStrike">
                <a:solidFill>
                  <a:schemeClr val="lt1"/>
                </a:solidFill>
                <a:latin typeface="Arial Rounded"/>
                <a:ea typeface="Arial Rounded"/>
                <a:cs typeface="Arial Rounded"/>
                <a:sym typeface="Arial Rounded"/>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2">
    <p:spTree>
      <p:nvGrpSpPr>
        <p:cNvPr id="72" name="Shape 72"/>
        <p:cNvGrpSpPr/>
        <p:nvPr/>
      </p:nvGrpSpPr>
      <p:grpSpPr>
        <a:xfrm>
          <a:off x="0" y="0"/>
          <a:ext cx="0" cy="0"/>
          <a:chOff x="0" y="0"/>
          <a:chExt cx="0" cy="0"/>
        </a:xfrm>
      </p:grpSpPr>
      <p:sp>
        <p:nvSpPr>
          <p:cNvPr id="73" name="Google Shape;73;p18"/>
          <p:cNvSpPr/>
          <p:nvPr/>
        </p:nvSpPr>
        <p:spPr>
          <a:xfrm>
            <a:off x="0" y="6858"/>
            <a:ext cx="9144000" cy="921481"/>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2400">
              <a:solidFill>
                <a:schemeClr val="lt1"/>
              </a:solidFill>
              <a:latin typeface="Arial Narrow"/>
              <a:ea typeface="Arial Narrow"/>
              <a:cs typeface="Arial Narrow"/>
              <a:sym typeface="Arial Narrow"/>
            </a:endParaRPr>
          </a:p>
        </p:txBody>
      </p:sp>
      <p:pic>
        <p:nvPicPr>
          <p:cNvPr id="74" name="Google Shape;74;p18"/>
          <p:cNvPicPr preferRelativeResize="0"/>
          <p:nvPr/>
        </p:nvPicPr>
        <p:blipFill rotWithShape="1">
          <a:blip r:embed="rId2">
            <a:alphaModFix/>
          </a:blip>
          <a:srcRect b="0" l="0" r="0" t="0"/>
          <a:stretch/>
        </p:blipFill>
        <p:spPr>
          <a:xfrm>
            <a:off x="161925" y="3419740"/>
            <a:ext cx="730901" cy="817970"/>
          </a:xfrm>
          <a:prstGeom prst="rect">
            <a:avLst/>
          </a:prstGeom>
          <a:noFill/>
          <a:ln>
            <a:noFill/>
          </a:ln>
        </p:spPr>
      </p:pic>
      <p:sp>
        <p:nvSpPr>
          <p:cNvPr id="75" name="Google Shape;75;p18"/>
          <p:cNvSpPr txBox="1"/>
          <p:nvPr/>
        </p:nvSpPr>
        <p:spPr>
          <a:xfrm>
            <a:off x="60308" y="4377574"/>
            <a:ext cx="2948500" cy="48474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1400">
                <a:solidFill>
                  <a:schemeClr val="dk1"/>
                </a:solidFill>
                <a:latin typeface="Arial Narrow"/>
                <a:ea typeface="Arial Narrow"/>
                <a:cs typeface="Arial Narrow"/>
                <a:sym typeface="Arial Narrow"/>
              </a:rPr>
              <a:t>INDIAN INSTITUTE OF TECHNOLOGY </a:t>
            </a:r>
            <a:endParaRPr sz="1100"/>
          </a:p>
          <a:p>
            <a:pPr indent="0" lvl="0" marL="0" marR="0" rtl="0" algn="l">
              <a:spcBef>
                <a:spcPts val="0"/>
              </a:spcBef>
              <a:spcAft>
                <a:spcPts val="0"/>
              </a:spcAft>
              <a:buNone/>
            </a:pPr>
            <a:r>
              <a:rPr b="1" lang="en-GB" sz="1400">
                <a:solidFill>
                  <a:schemeClr val="dk1"/>
                </a:solidFill>
                <a:latin typeface="Arial Narrow"/>
                <a:ea typeface="Arial Narrow"/>
                <a:cs typeface="Arial Narrow"/>
                <a:sym typeface="Arial Narrow"/>
              </a:rPr>
              <a:t>KHARAGPUR</a:t>
            </a:r>
            <a:endParaRPr sz="1100"/>
          </a:p>
        </p:txBody>
      </p:sp>
      <p:sp>
        <p:nvSpPr>
          <p:cNvPr id="76" name="Google Shape;76;p18"/>
          <p:cNvSpPr/>
          <p:nvPr/>
        </p:nvSpPr>
        <p:spPr>
          <a:xfrm>
            <a:off x="3102864" y="961791"/>
            <a:ext cx="58507" cy="407686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7" name="Google Shape;77;p18"/>
          <p:cNvSpPr txBox="1"/>
          <p:nvPr/>
        </p:nvSpPr>
        <p:spPr>
          <a:xfrm>
            <a:off x="3535097" y="3962075"/>
            <a:ext cx="2454037" cy="90024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1800">
                <a:solidFill>
                  <a:srgbClr val="800080"/>
                </a:solidFill>
                <a:latin typeface="Arial Narrow"/>
                <a:ea typeface="Arial Narrow"/>
                <a:cs typeface="Arial Narrow"/>
                <a:sym typeface="Arial Narrow"/>
              </a:rPr>
              <a:t>Sandip Chakraborty</a:t>
            </a:r>
            <a:endParaRPr sz="1100"/>
          </a:p>
          <a:p>
            <a:pPr indent="0" lvl="0" marL="0" marR="0" rtl="0" algn="l">
              <a:spcBef>
                <a:spcPts val="0"/>
              </a:spcBef>
              <a:spcAft>
                <a:spcPts val="0"/>
              </a:spcAft>
              <a:buNone/>
            </a:pPr>
            <a:r>
              <a:rPr b="1" lang="en-GB" sz="1800" u="sng">
                <a:solidFill>
                  <a:schemeClr val="hlink"/>
                </a:solidFill>
                <a:latin typeface="Arial Narrow"/>
                <a:ea typeface="Arial Narrow"/>
                <a:cs typeface="Arial Narrow"/>
                <a:sym typeface="Arial Narrow"/>
                <a:hlinkClick r:id="rId3"/>
              </a:rPr>
              <a:t>sandipc@cse.iitkgp.ac.in</a:t>
            </a:r>
            <a:r>
              <a:rPr b="1" lang="en-GB" sz="1800">
                <a:solidFill>
                  <a:srgbClr val="800080"/>
                </a:solidFill>
                <a:latin typeface="Arial Narrow"/>
                <a:ea typeface="Arial Narrow"/>
                <a:cs typeface="Arial Narrow"/>
                <a:sym typeface="Arial Narrow"/>
              </a:rPr>
              <a:t> </a:t>
            </a:r>
            <a:endParaRPr sz="1100"/>
          </a:p>
          <a:p>
            <a:pPr indent="0" lvl="0" marL="0" marR="0" rtl="0" algn="l">
              <a:spcBef>
                <a:spcPts val="0"/>
              </a:spcBef>
              <a:spcAft>
                <a:spcPts val="0"/>
              </a:spcAft>
              <a:buNone/>
            </a:pPr>
            <a:r>
              <a:t/>
            </a:r>
            <a:endParaRPr b="1" sz="1800">
              <a:solidFill>
                <a:srgbClr val="FF0000"/>
              </a:solidFill>
              <a:latin typeface="Arial Narrow"/>
              <a:ea typeface="Arial Narrow"/>
              <a:cs typeface="Arial Narrow"/>
              <a:sym typeface="Arial Narrow"/>
            </a:endParaRPr>
          </a:p>
        </p:txBody>
      </p:sp>
      <p:sp>
        <p:nvSpPr>
          <p:cNvPr id="78" name="Google Shape;78;p18"/>
          <p:cNvSpPr txBox="1"/>
          <p:nvPr/>
        </p:nvSpPr>
        <p:spPr>
          <a:xfrm>
            <a:off x="60308" y="2734763"/>
            <a:ext cx="3042557" cy="5309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1500">
                <a:solidFill>
                  <a:srgbClr val="FF0000"/>
                </a:solidFill>
                <a:latin typeface="Calibri"/>
                <a:ea typeface="Calibri"/>
                <a:cs typeface="Calibri"/>
                <a:sym typeface="Calibri"/>
              </a:rPr>
              <a:t>Department of Computer Science and Engineering</a:t>
            </a:r>
            <a:endParaRPr sz="1100"/>
          </a:p>
        </p:txBody>
      </p:sp>
      <p:sp>
        <p:nvSpPr>
          <p:cNvPr id="79" name="Google Shape;79;p18"/>
          <p:cNvSpPr txBox="1"/>
          <p:nvPr>
            <p:ph type="title"/>
          </p:nvPr>
        </p:nvSpPr>
        <p:spPr>
          <a:xfrm>
            <a:off x="0" y="6857"/>
            <a:ext cx="9144000" cy="921481"/>
          </a:xfrm>
          <a:prstGeom prst="rect">
            <a:avLst/>
          </a:prstGeom>
          <a:noFill/>
          <a:ln>
            <a:noFill/>
          </a:ln>
        </p:spPr>
        <p:txBody>
          <a:bodyPr anchorCtr="0" anchor="t" bIns="34275" lIns="68575" spcFirstLastPara="1" rIns="68575" wrap="square" tIns="34275">
            <a:noAutofit/>
          </a:bodyPr>
          <a:lstStyle>
            <a:lvl1pPr lvl="0" marR="0" rtl="0" algn="ctr">
              <a:lnSpc>
                <a:spcPct val="90000"/>
              </a:lnSpc>
              <a:spcBef>
                <a:spcPts val="0"/>
              </a:spcBef>
              <a:spcAft>
                <a:spcPts val="0"/>
              </a:spcAft>
              <a:buClr>
                <a:schemeClr val="lt1"/>
              </a:buClr>
              <a:buSzPts val="2100"/>
              <a:buFont typeface="Arial Rounded"/>
              <a:buNone/>
              <a:defRPr b="1" i="0" sz="2100" u="none" cap="none" strike="noStrike">
                <a:solidFill>
                  <a:schemeClr val="lt1"/>
                </a:solidFill>
                <a:latin typeface="Arial Rounded"/>
                <a:ea typeface="Arial Rounded"/>
                <a:cs typeface="Arial Rounded"/>
                <a:sym typeface="Arial Rounded"/>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80" name="Shape 80"/>
        <p:cNvGrpSpPr/>
        <p:nvPr/>
      </p:nvGrpSpPr>
      <p:grpSpPr>
        <a:xfrm>
          <a:off x="0" y="0"/>
          <a:ext cx="0" cy="0"/>
          <a:chOff x="0" y="0"/>
          <a:chExt cx="0" cy="0"/>
        </a:xfrm>
      </p:grpSpPr>
      <p:sp>
        <p:nvSpPr>
          <p:cNvPr id="81" name="Google Shape;81;p19"/>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1pPr>
            <a:lvl2pPr indent="-228600" lvl="1" marL="914400" marR="0" rtl="0" algn="l">
              <a:lnSpc>
                <a:spcPct val="90000"/>
              </a:lnSpc>
              <a:spcBef>
                <a:spcPts val="4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40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400"/>
              </a:spcBef>
              <a:spcAft>
                <a:spcPts val="0"/>
              </a:spcAft>
              <a:buClr>
                <a:srgbClr val="888888"/>
              </a:buClr>
              <a:buSzPts val="1200"/>
              <a:buFont typeface="Arial"/>
              <a:buNone/>
              <a:defRPr b="0" i="0" sz="1200" u="none" cap="none" strike="noStrike">
                <a:solidFill>
                  <a:srgbClr val="888888"/>
                </a:solidFill>
                <a:latin typeface="Calibri"/>
                <a:ea typeface="Calibri"/>
                <a:cs typeface="Calibri"/>
                <a:sym typeface="Calibri"/>
              </a:defRPr>
            </a:lvl9pPr>
          </a:lstStyle>
          <a:p/>
        </p:txBody>
      </p:sp>
      <p:sp>
        <p:nvSpPr>
          <p:cNvPr id="82" name="Google Shape;82;p19"/>
          <p:cNvSpPr txBox="1"/>
          <p:nvPr/>
        </p:nvSpPr>
        <p:spPr>
          <a:xfrm>
            <a:off x="181" y="4865447"/>
            <a:ext cx="2588065" cy="253915"/>
          </a:xfrm>
          <a:prstGeom prst="rect">
            <a:avLst/>
          </a:prstGeom>
          <a:solidFill>
            <a:srgbClr val="2E75B5"/>
          </a:solidFill>
          <a:ln>
            <a:noFill/>
          </a:ln>
          <a:effectLst>
            <a:outerShdw blurRad="50800" rotWithShape="0" algn="tl" dir="2700000" dist="38100">
              <a:srgbClr val="000000">
                <a:alpha val="40000"/>
              </a:srgbClr>
            </a:outerShdw>
          </a:effectLst>
        </p:spPr>
        <p:txBody>
          <a:bodyPr anchorCtr="0" anchor="t" bIns="34275" lIns="68575" spcFirstLastPara="1" rIns="68575" wrap="square" tIns="34275">
            <a:spAutoFit/>
          </a:bodyPr>
          <a:lstStyle/>
          <a:p>
            <a:pPr indent="0" lvl="0" marL="0" marR="0" rtl="0" algn="l">
              <a:spcBef>
                <a:spcPts val="0"/>
              </a:spcBef>
              <a:spcAft>
                <a:spcPts val="0"/>
              </a:spcAft>
              <a:buNone/>
            </a:pPr>
            <a:r>
              <a:rPr b="1" lang="en-GB" sz="1200">
                <a:solidFill>
                  <a:schemeClr val="lt1"/>
                </a:solidFill>
                <a:latin typeface="Arial Narrow"/>
                <a:ea typeface="Arial Narrow"/>
                <a:cs typeface="Arial Narrow"/>
                <a:sym typeface="Arial Narrow"/>
              </a:rPr>
              <a:t>Indian Institute of Technology Kharagpur</a:t>
            </a:r>
            <a:endParaRPr sz="1100"/>
          </a:p>
        </p:txBody>
      </p:sp>
      <p:sp>
        <p:nvSpPr>
          <p:cNvPr id="83" name="Google Shape;83;p19"/>
          <p:cNvSpPr/>
          <p:nvPr/>
        </p:nvSpPr>
        <p:spPr>
          <a:xfrm>
            <a:off x="-4762" y="819615"/>
            <a:ext cx="9144000" cy="2091523"/>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2400">
              <a:solidFill>
                <a:schemeClr val="lt1"/>
              </a:solidFill>
              <a:latin typeface="Arial Narrow"/>
              <a:ea typeface="Arial Narrow"/>
              <a:cs typeface="Arial Narrow"/>
              <a:sym typeface="Arial Narrow"/>
            </a:endParaRPr>
          </a:p>
        </p:txBody>
      </p:sp>
      <p:sp>
        <p:nvSpPr>
          <p:cNvPr id="84" name="Google Shape;84;p19"/>
          <p:cNvSpPr txBox="1"/>
          <p:nvPr>
            <p:ph type="title"/>
          </p:nvPr>
        </p:nvSpPr>
        <p:spPr>
          <a:xfrm>
            <a:off x="0" y="6859"/>
            <a:ext cx="9144000" cy="637794"/>
          </a:xfrm>
          <a:prstGeom prst="rect">
            <a:avLst/>
          </a:prstGeom>
          <a:noFill/>
          <a:ln>
            <a:noFill/>
          </a:ln>
        </p:spPr>
        <p:txBody>
          <a:bodyPr anchorCtr="0" anchor="ctr" bIns="34275" lIns="68575" spcFirstLastPara="1" rIns="68575" wrap="square" tIns="34275">
            <a:normAutofit/>
          </a:bodyPr>
          <a:lstStyle>
            <a:lvl1pPr lvl="0" marR="0" rtl="0" algn="ctr">
              <a:lnSpc>
                <a:spcPct val="90000"/>
              </a:lnSpc>
              <a:spcBef>
                <a:spcPts val="0"/>
              </a:spcBef>
              <a:spcAft>
                <a:spcPts val="0"/>
              </a:spcAft>
              <a:buClr>
                <a:schemeClr val="lt1"/>
              </a:buClr>
              <a:buSzPts val="2100"/>
              <a:buFont typeface="Arial Rounded"/>
              <a:buNone/>
              <a:defRPr b="1" i="0" sz="2100" u="none" cap="none" strike="noStrike">
                <a:solidFill>
                  <a:schemeClr val="lt1"/>
                </a:solidFill>
                <a:latin typeface="Arial Rounded"/>
                <a:ea typeface="Arial Rounded"/>
                <a:cs typeface="Arial Rounded"/>
                <a:sym typeface="Arial Rounded"/>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5" name="Shape 85"/>
        <p:cNvGrpSpPr/>
        <p:nvPr/>
      </p:nvGrpSpPr>
      <p:grpSpPr>
        <a:xfrm>
          <a:off x="0" y="0"/>
          <a:ext cx="0" cy="0"/>
          <a:chOff x="0" y="0"/>
          <a:chExt cx="0" cy="0"/>
        </a:xfrm>
      </p:grpSpPr>
      <p:sp>
        <p:nvSpPr>
          <p:cNvPr id="86" name="Google Shape;86;p20"/>
          <p:cNvSpPr txBox="1"/>
          <p:nvPr>
            <p:ph idx="1" type="body"/>
          </p:nvPr>
        </p:nvSpPr>
        <p:spPr>
          <a:xfrm>
            <a:off x="125451" y="777796"/>
            <a:ext cx="4389399" cy="4006076"/>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7" name="Google Shape;87;p20"/>
          <p:cNvSpPr txBox="1"/>
          <p:nvPr>
            <p:ph idx="2" type="body"/>
          </p:nvPr>
        </p:nvSpPr>
        <p:spPr>
          <a:xfrm>
            <a:off x="4629150" y="777796"/>
            <a:ext cx="4328067" cy="4006076"/>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8" name="Google Shape;88;p20"/>
          <p:cNvSpPr/>
          <p:nvPr/>
        </p:nvSpPr>
        <p:spPr>
          <a:xfrm>
            <a:off x="0" y="6858"/>
            <a:ext cx="9144000" cy="637794"/>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2400">
              <a:solidFill>
                <a:schemeClr val="lt1"/>
              </a:solidFill>
              <a:latin typeface="Arial Narrow"/>
              <a:ea typeface="Arial Narrow"/>
              <a:cs typeface="Arial Narrow"/>
              <a:sym typeface="Arial Narrow"/>
            </a:endParaRPr>
          </a:p>
        </p:txBody>
      </p:sp>
      <p:sp>
        <p:nvSpPr>
          <p:cNvPr id="89" name="Google Shape;89;p20"/>
          <p:cNvSpPr txBox="1"/>
          <p:nvPr/>
        </p:nvSpPr>
        <p:spPr>
          <a:xfrm>
            <a:off x="181" y="4865447"/>
            <a:ext cx="2588065" cy="253915"/>
          </a:xfrm>
          <a:prstGeom prst="rect">
            <a:avLst/>
          </a:prstGeom>
          <a:solidFill>
            <a:srgbClr val="2E75B5"/>
          </a:solidFill>
          <a:ln>
            <a:noFill/>
          </a:ln>
          <a:effectLst>
            <a:outerShdw blurRad="50800" rotWithShape="0" algn="tl" dir="2700000" dist="38100">
              <a:srgbClr val="000000">
                <a:alpha val="40000"/>
              </a:srgbClr>
            </a:outerShdw>
          </a:effectLst>
        </p:spPr>
        <p:txBody>
          <a:bodyPr anchorCtr="0" anchor="t" bIns="34275" lIns="68575" spcFirstLastPara="1" rIns="68575" wrap="square" tIns="34275">
            <a:spAutoFit/>
          </a:bodyPr>
          <a:lstStyle/>
          <a:p>
            <a:pPr indent="0" lvl="0" marL="0" marR="0" rtl="0" algn="l">
              <a:spcBef>
                <a:spcPts val="0"/>
              </a:spcBef>
              <a:spcAft>
                <a:spcPts val="0"/>
              </a:spcAft>
              <a:buNone/>
            </a:pPr>
            <a:r>
              <a:rPr b="1" lang="en-GB" sz="1200">
                <a:solidFill>
                  <a:schemeClr val="lt1"/>
                </a:solidFill>
                <a:latin typeface="Arial Narrow"/>
                <a:ea typeface="Arial Narrow"/>
                <a:cs typeface="Arial Narrow"/>
                <a:sym typeface="Arial Narrow"/>
              </a:rPr>
              <a:t>Indian Institute of Technology Kharagpur</a:t>
            </a:r>
            <a:endParaRPr sz="1100"/>
          </a:p>
        </p:txBody>
      </p:sp>
      <p:sp>
        <p:nvSpPr>
          <p:cNvPr id="90" name="Google Shape;90;p20"/>
          <p:cNvSpPr txBox="1"/>
          <p:nvPr>
            <p:ph type="title"/>
          </p:nvPr>
        </p:nvSpPr>
        <p:spPr>
          <a:xfrm>
            <a:off x="0" y="6859"/>
            <a:ext cx="9144000" cy="637794"/>
          </a:xfrm>
          <a:prstGeom prst="rect">
            <a:avLst/>
          </a:prstGeom>
          <a:noFill/>
          <a:ln>
            <a:noFill/>
          </a:ln>
        </p:spPr>
        <p:txBody>
          <a:bodyPr anchorCtr="0" anchor="ctr" bIns="34275" lIns="68575" spcFirstLastPara="1" rIns="68575" wrap="square" tIns="34275">
            <a:normAutofit/>
          </a:bodyPr>
          <a:lstStyle>
            <a:lvl1pPr lvl="0" marR="0" rtl="0" algn="ctr">
              <a:lnSpc>
                <a:spcPct val="90000"/>
              </a:lnSpc>
              <a:spcBef>
                <a:spcPts val="0"/>
              </a:spcBef>
              <a:spcAft>
                <a:spcPts val="0"/>
              </a:spcAft>
              <a:buClr>
                <a:schemeClr val="lt1"/>
              </a:buClr>
              <a:buSzPts val="2100"/>
              <a:buFont typeface="Arial Rounded"/>
              <a:buNone/>
              <a:defRPr b="1" i="0" sz="2100" u="none" cap="none" strike="noStrike">
                <a:solidFill>
                  <a:schemeClr val="lt1"/>
                </a:solidFill>
                <a:latin typeface="Arial Rounded"/>
                <a:ea typeface="Arial Rounded"/>
                <a:cs typeface="Arial Rounded"/>
                <a:sym typeface="Arial Rounded"/>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91" name="Shape 91"/>
        <p:cNvGrpSpPr/>
        <p:nvPr/>
      </p:nvGrpSpPr>
      <p:grpSpPr>
        <a:xfrm>
          <a:off x="0" y="0"/>
          <a:ext cx="0" cy="0"/>
          <a:chOff x="0" y="0"/>
          <a:chExt cx="0" cy="0"/>
        </a:xfrm>
      </p:grpSpPr>
      <p:sp>
        <p:nvSpPr>
          <p:cNvPr id="92" name="Google Shape;92;p21"/>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93" name="Google Shape;93;p21"/>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94" name="Google Shape;94;p21"/>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500"/>
              <a:buFont typeface="Arial"/>
              <a:buNone/>
              <a:defRPr b="1" i="0" sz="15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1400"/>
              <a:buFont typeface="Arial"/>
              <a:buNone/>
              <a:defRPr b="1" i="0" sz="14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1200"/>
              <a:buFont typeface="Arial"/>
              <a:buNone/>
              <a:defRPr b="1" i="0" sz="1200" u="none" cap="none" strike="noStrike">
                <a:solidFill>
                  <a:schemeClr val="dk1"/>
                </a:solidFill>
                <a:latin typeface="Calibri"/>
                <a:ea typeface="Calibri"/>
                <a:cs typeface="Calibri"/>
                <a:sym typeface="Calibri"/>
              </a:defRPr>
            </a:lvl9pPr>
          </a:lstStyle>
          <a:p/>
        </p:txBody>
      </p:sp>
      <p:sp>
        <p:nvSpPr>
          <p:cNvPr id="95" name="Google Shape;95;p21"/>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96" name="Google Shape;96;p21"/>
          <p:cNvSpPr/>
          <p:nvPr/>
        </p:nvSpPr>
        <p:spPr>
          <a:xfrm>
            <a:off x="0" y="6858"/>
            <a:ext cx="9144000" cy="637794"/>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2400">
              <a:solidFill>
                <a:schemeClr val="lt1"/>
              </a:solidFill>
              <a:latin typeface="Arial Narrow"/>
              <a:ea typeface="Arial Narrow"/>
              <a:cs typeface="Arial Narrow"/>
              <a:sym typeface="Arial Narrow"/>
            </a:endParaRPr>
          </a:p>
        </p:txBody>
      </p:sp>
      <p:sp>
        <p:nvSpPr>
          <p:cNvPr id="97" name="Google Shape;97;p21"/>
          <p:cNvSpPr txBox="1"/>
          <p:nvPr/>
        </p:nvSpPr>
        <p:spPr>
          <a:xfrm>
            <a:off x="181" y="4865447"/>
            <a:ext cx="2588065" cy="253915"/>
          </a:xfrm>
          <a:prstGeom prst="rect">
            <a:avLst/>
          </a:prstGeom>
          <a:solidFill>
            <a:srgbClr val="2E75B5"/>
          </a:solidFill>
          <a:ln>
            <a:noFill/>
          </a:ln>
          <a:effectLst>
            <a:outerShdw blurRad="50800" rotWithShape="0" algn="tl" dir="2700000" dist="38100">
              <a:srgbClr val="000000">
                <a:alpha val="40000"/>
              </a:srgbClr>
            </a:outerShdw>
          </a:effectLst>
        </p:spPr>
        <p:txBody>
          <a:bodyPr anchorCtr="0" anchor="t" bIns="34275" lIns="68575" spcFirstLastPara="1" rIns="68575" wrap="square" tIns="34275">
            <a:spAutoFit/>
          </a:bodyPr>
          <a:lstStyle/>
          <a:p>
            <a:pPr indent="0" lvl="0" marL="0" marR="0" rtl="0" algn="l">
              <a:spcBef>
                <a:spcPts val="0"/>
              </a:spcBef>
              <a:spcAft>
                <a:spcPts val="0"/>
              </a:spcAft>
              <a:buNone/>
            </a:pPr>
            <a:r>
              <a:rPr b="1" lang="en-GB" sz="1200">
                <a:solidFill>
                  <a:schemeClr val="lt1"/>
                </a:solidFill>
                <a:latin typeface="Arial Narrow"/>
                <a:ea typeface="Arial Narrow"/>
                <a:cs typeface="Arial Narrow"/>
                <a:sym typeface="Arial Narrow"/>
              </a:rPr>
              <a:t>Indian Institute of Technology Kharagpur</a:t>
            </a:r>
            <a:endParaRPr sz="1100"/>
          </a:p>
        </p:txBody>
      </p:sp>
      <p:sp>
        <p:nvSpPr>
          <p:cNvPr id="98" name="Google Shape;98;p21"/>
          <p:cNvSpPr txBox="1"/>
          <p:nvPr>
            <p:ph type="title"/>
          </p:nvPr>
        </p:nvSpPr>
        <p:spPr>
          <a:xfrm>
            <a:off x="0" y="6859"/>
            <a:ext cx="9144000" cy="637794"/>
          </a:xfrm>
          <a:prstGeom prst="rect">
            <a:avLst/>
          </a:prstGeom>
          <a:noFill/>
          <a:ln>
            <a:noFill/>
          </a:ln>
        </p:spPr>
        <p:txBody>
          <a:bodyPr anchorCtr="0" anchor="ctr" bIns="34275" lIns="68575" spcFirstLastPara="1" rIns="68575" wrap="square" tIns="34275">
            <a:normAutofit/>
          </a:bodyPr>
          <a:lstStyle>
            <a:lvl1pPr lvl="0" marR="0" rtl="0" algn="ctr">
              <a:lnSpc>
                <a:spcPct val="90000"/>
              </a:lnSpc>
              <a:spcBef>
                <a:spcPts val="0"/>
              </a:spcBef>
              <a:spcAft>
                <a:spcPts val="0"/>
              </a:spcAft>
              <a:buClr>
                <a:schemeClr val="lt1"/>
              </a:buClr>
              <a:buSzPts val="2100"/>
              <a:buFont typeface="Arial Rounded"/>
              <a:buNone/>
              <a:defRPr b="1" i="0" sz="2100" u="none" cap="none" strike="noStrike">
                <a:solidFill>
                  <a:schemeClr val="lt1"/>
                </a:solidFill>
                <a:latin typeface="Arial Rounded"/>
                <a:ea typeface="Arial Rounded"/>
                <a:cs typeface="Arial Rounded"/>
                <a:sym typeface="Arial Rounded"/>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0" name="Shape 100"/>
        <p:cNvGrpSpPr/>
        <p:nvPr/>
      </p:nvGrpSpPr>
      <p:grpSpPr>
        <a:xfrm>
          <a:off x="0" y="0"/>
          <a:ext cx="0" cy="0"/>
          <a:chOff x="0" y="0"/>
          <a:chExt cx="0" cy="0"/>
        </a:xfrm>
      </p:grpSpPr>
      <p:sp>
        <p:nvSpPr>
          <p:cNvPr id="101" name="Google Shape;101;p23"/>
          <p:cNvSpPr txBox="1"/>
          <p:nvPr>
            <p:ph type="title"/>
          </p:nvPr>
        </p:nvSpPr>
        <p:spPr>
          <a:xfrm>
            <a:off x="629841" y="740568"/>
            <a:ext cx="2949178" cy="802481"/>
          </a:xfrm>
          <a:prstGeom prst="rect">
            <a:avLst/>
          </a:prstGeom>
          <a:noFill/>
          <a:ln>
            <a:noFill/>
          </a:ln>
        </p:spPr>
        <p:txBody>
          <a:bodyPr anchorCtr="0" anchor="b" bIns="34275" lIns="68575" spcFirstLastPara="1" rIns="68575" wrap="square" tIns="34275">
            <a:noAutofit/>
          </a:bodyPr>
          <a:lstStyle>
            <a:lvl1pPr lvl="0" marR="0" rtl="0" algn="ctr">
              <a:lnSpc>
                <a:spcPct val="90000"/>
              </a:lnSpc>
              <a:spcBef>
                <a:spcPts val="0"/>
              </a:spcBef>
              <a:spcAft>
                <a:spcPts val="0"/>
              </a:spcAft>
              <a:buClr>
                <a:schemeClr val="lt1"/>
              </a:buClr>
              <a:buSzPts val="2400"/>
              <a:buFont typeface="Arial Rounded"/>
              <a:buNone/>
              <a:defRPr b="1" i="0" sz="2400" u="none" cap="none" strike="noStrike">
                <a:solidFill>
                  <a:schemeClr val="lt1"/>
                </a:solidFill>
                <a:latin typeface="Arial Rounded"/>
                <a:ea typeface="Arial Rounded"/>
                <a:cs typeface="Arial Rounded"/>
                <a:sym typeface="Arial Rounded"/>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02" name="Google Shape;102;p23"/>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indent="-381000" lvl="0" marL="457200" marR="0" rtl="0" algn="l">
              <a:lnSpc>
                <a:spcPct val="90000"/>
              </a:lnSpc>
              <a:spcBef>
                <a:spcPts val="8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lnSpc>
                <a:spcPct val="90000"/>
              </a:lnSpc>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03" name="Google Shape;103;p23"/>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104" name="Google Shape;104;p23"/>
          <p:cNvSpPr txBox="1"/>
          <p:nvPr/>
        </p:nvSpPr>
        <p:spPr>
          <a:xfrm>
            <a:off x="181" y="4865447"/>
            <a:ext cx="2588065" cy="253915"/>
          </a:xfrm>
          <a:prstGeom prst="rect">
            <a:avLst/>
          </a:prstGeom>
          <a:solidFill>
            <a:srgbClr val="2E75B5"/>
          </a:solidFill>
          <a:ln>
            <a:noFill/>
          </a:ln>
          <a:effectLst>
            <a:outerShdw blurRad="50800" rotWithShape="0" algn="tl" dir="2700000" dist="38100">
              <a:srgbClr val="000000">
                <a:alpha val="40000"/>
              </a:srgbClr>
            </a:outerShdw>
          </a:effectLst>
        </p:spPr>
        <p:txBody>
          <a:bodyPr anchorCtr="0" anchor="t" bIns="34275" lIns="68575" spcFirstLastPara="1" rIns="68575" wrap="square" tIns="34275">
            <a:spAutoFit/>
          </a:bodyPr>
          <a:lstStyle/>
          <a:p>
            <a:pPr indent="0" lvl="0" marL="0" marR="0" rtl="0" algn="l">
              <a:spcBef>
                <a:spcPts val="0"/>
              </a:spcBef>
              <a:spcAft>
                <a:spcPts val="0"/>
              </a:spcAft>
              <a:buNone/>
            </a:pPr>
            <a:r>
              <a:rPr b="1" lang="en-GB" sz="1200">
                <a:solidFill>
                  <a:schemeClr val="lt1"/>
                </a:solidFill>
                <a:latin typeface="Arial Narrow"/>
                <a:ea typeface="Arial Narrow"/>
                <a:cs typeface="Arial Narrow"/>
                <a:sym typeface="Arial Narrow"/>
              </a:rPr>
              <a:t>Indian Institute of Technology Kharagpur</a:t>
            </a:r>
            <a:endParaRPr sz="1100"/>
          </a:p>
        </p:txBody>
      </p:sp>
      <p:sp>
        <p:nvSpPr>
          <p:cNvPr id="105" name="Google Shape;105;p23"/>
          <p:cNvSpPr txBox="1"/>
          <p:nvPr/>
        </p:nvSpPr>
        <p:spPr>
          <a:xfrm>
            <a:off x="0" y="6859"/>
            <a:ext cx="9144000" cy="637794"/>
          </a:xfrm>
          <a:prstGeom prst="rect">
            <a:avLst/>
          </a:prstGeom>
          <a:noFill/>
          <a:ln>
            <a:noFill/>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lt1"/>
              </a:buClr>
              <a:buSzPts val="2100"/>
              <a:buFont typeface="Arial Rounded"/>
              <a:buNone/>
            </a:pPr>
            <a:r>
              <a:rPr b="1" lang="en-GB" sz="2100">
                <a:solidFill>
                  <a:schemeClr val="lt1"/>
                </a:solidFill>
                <a:latin typeface="Arial Rounded"/>
                <a:ea typeface="Arial Rounded"/>
                <a:cs typeface="Arial Rounded"/>
                <a:sym typeface="Arial Rounded"/>
              </a:rPr>
              <a:t>TITLE OF THE SLIDE</a:t>
            </a:r>
            <a:endParaRPr sz="110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4"/>
          <p:cNvSpPr txBox="1"/>
          <p:nvPr>
            <p:ph type="title"/>
          </p:nvPr>
        </p:nvSpPr>
        <p:spPr>
          <a:xfrm>
            <a:off x="629841" y="740568"/>
            <a:ext cx="2949178" cy="802481"/>
          </a:xfrm>
          <a:prstGeom prst="rect">
            <a:avLst/>
          </a:prstGeom>
          <a:noFill/>
          <a:ln>
            <a:noFill/>
          </a:ln>
        </p:spPr>
        <p:txBody>
          <a:bodyPr anchorCtr="0" anchor="b" bIns="34275" lIns="68575" spcFirstLastPara="1" rIns="68575" wrap="square" tIns="34275">
            <a:noAutofit/>
          </a:bodyPr>
          <a:lstStyle>
            <a:lvl1pPr lvl="0" marR="0" rtl="0" algn="ctr">
              <a:lnSpc>
                <a:spcPct val="90000"/>
              </a:lnSpc>
              <a:spcBef>
                <a:spcPts val="0"/>
              </a:spcBef>
              <a:spcAft>
                <a:spcPts val="0"/>
              </a:spcAft>
              <a:buClr>
                <a:schemeClr val="lt1"/>
              </a:buClr>
              <a:buSzPts val="2400"/>
              <a:buFont typeface="Arial Rounded"/>
              <a:buNone/>
              <a:defRPr b="1" i="0" sz="2400" u="none" cap="none" strike="noStrike">
                <a:solidFill>
                  <a:schemeClr val="lt1"/>
                </a:solidFill>
                <a:latin typeface="Arial Rounded"/>
                <a:ea typeface="Arial Rounded"/>
                <a:cs typeface="Arial Rounded"/>
                <a:sym typeface="Arial Rounded"/>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08" name="Google Shape;108;p24"/>
          <p:cNvSpPr/>
          <p:nvPr>
            <p:ph idx="2" type="pic"/>
          </p:nvPr>
        </p:nvSpPr>
        <p:spPr>
          <a:xfrm>
            <a:off x="3887391" y="740569"/>
            <a:ext cx="4629150" cy="3655219"/>
          </a:xfrm>
          <a:prstGeom prst="rect">
            <a:avLst/>
          </a:prstGeom>
          <a:noFill/>
          <a:ln>
            <a:noFill/>
          </a:ln>
        </p:spPr>
      </p:sp>
      <p:sp>
        <p:nvSpPr>
          <p:cNvPr id="109" name="Google Shape;109;p24"/>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90000"/>
              </a:lnSpc>
              <a:spcBef>
                <a:spcPts val="400"/>
              </a:spcBef>
              <a:spcAft>
                <a:spcPts val="0"/>
              </a:spcAft>
              <a:buClr>
                <a:schemeClr val="dk1"/>
              </a:buClr>
              <a:buSzPts val="1100"/>
              <a:buFont typeface="Arial"/>
              <a:buNone/>
              <a:defRPr b="0" i="0" sz="1100" u="none" cap="none" strike="noStrike">
                <a:solidFill>
                  <a:schemeClr val="dk1"/>
                </a:solidFill>
                <a:latin typeface="Calibri"/>
                <a:ea typeface="Calibri"/>
                <a:cs typeface="Calibri"/>
                <a:sym typeface="Calibri"/>
              </a:defRPr>
            </a:lvl2pPr>
            <a:lvl3pPr indent="-228600" lvl="2" marL="1371600" marR="0" rtl="0" algn="l">
              <a:lnSpc>
                <a:spcPct val="90000"/>
              </a:lnSpc>
              <a:spcBef>
                <a:spcPts val="40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5pPr>
            <a:lvl6pPr indent="-228600" lvl="5" marL="27432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6pPr>
            <a:lvl7pPr indent="-228600" lvl="6" marL="32004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7pPr>
            <a:lvl8pPr indent="-228600" lvl="7" marL="36576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8pPr>
            <a:lvl9pPr indent="-228600" lvl="8" marL="4114800" marR="0" rtl="0" algn="l">
              <a:lnSpc>
                <a:spcPct val="90000"/>
              </a:lnSpc>
              <a:spcBef>
                <a:spcPts val="400"/>
              </a:spcBef>
              <a:spcAft>
                <a:spcPts val="0"/>
              </a:spcAft>
              <a:buClr>
                <a:schemeClr val="dk1"/>
              </a:buClr>
              <a:buSzPts val="800"/>
              <a:buFont typeface="Arial"/>
              <a:buNone/>
              <a:defRPr b="0" i="0" sz="800" u="none" cap="none" strike="noStrike">
                <a:solidFill>
                  <a:schemeClr val="dk1"/>
                </a:solidFill>
                <a:latin typeface="Calibri"/>
                <a:ea typeface="Calibri"/>
                <a:cs typeface="Calibri"/>
                <a:sym typeface="Calibri"/>
              </a:defRPr>
            </a:lvl9pPr>
          </a:lstStyle>
          <a:p/>
        </p:txBody>
      </p:sp>
      <p:sp>
        <p:nvSpPr>
          <p:cNvPr id="110" name="Google Shape;110;p24"/>
          <p:cNvSpPr txBox="1"/>
          <p:nvPr/>
        </p:nvSpPr>
        <p:spPr>
          <a:xfrm>
            <a:off x="181" y="4865447"/>
            <a:ext cx="2588065" cy="253915"/>
          </a:xfrm>
          <a:prstGeom prst="rect">
            <a:avLst/>
          </a:prstGeom>
          <a:solidFill>
            <a:srgbClr val="2E75B5"/>
          </a:solidFill>
          <a:ln>
            <a:noFill/>
          </a:ln>
          <a:effectLst>
            <a:outerShdw blurRad="50800" rotWithShape="0" algn="tl" dir="2700000" dist="38100">
              <a:srgbClr val="000000">
                <a:alpha val="40000"/>
              </a:srgbClr>
            </a:outerShdw>
          </a:effectLst>
        </p:spPr>
        <p:txBody>
          <a:bodyPr anchorCtr="0" anchor="t" bIns="34275" lIns="68575" spcFirstLastPara="1" rIns="68575" wrap="square" tIns="34275">
            <a:spAutoFit/>
          </a:bodyPr>
          <a:lstStyle/>
          <a:p>
            <a:pPr indent="0" lvl="0" marL="0" marR="0" rtl="0" algn="l">
              <a:spcBef>
                <a:spcPts val="0"/>
              </a:spcBef>
              <a:spcAft>
                <a:spcPts val="0"/>
              </a:spcAft>
              <a:buNone/>
            </a:pPr>
            <a:r>
              <a:rPr b="1" lang="en-GB" sz="1200">
                <a:solidFill>
                  <a:schemeClr val="lt1"/>
                </a:solidFill>
                <a:latin typeface="Arial Narrow"/>
                <a:ea typeface="Arial Narrow"/>
                <a:cs typeface="Arial Narrow"/>
                <a:sym typeface="Arial Narrow"/>
              </a:rPr>
              <a:t>Indian Institute of Technology Kharagpur</a:t>
            </a:r>
            <a:endParaRPr sz="1100"/>
          </a:p>
        </p:txBody>
      </p:sp>
      <p:sp>
        <p:nvSpPr>
          <p:cNvPr id="111" name="Google Shape;111;p24"/>
          <p:cNvSpPr txBox="1"/>
          <p:nvPr/>
        </p:nvSpPr>
        <p:spPr>
          <a:xfrm>
            <a:off x="0" y="6859"/>
            <a:ext cx="9144000" cy="637794"/>
          </a:xfrm>
          <a:prstGeom prst="rect">
            <a:avLst/>
          </a:prstGeom>
          <a:noFill/>
          <a:ln>
            <a:noFill/>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lt1"/>
              </a:buClr>
              <a:buSzPts val="2100"/>
              <a:buFont typeface="Arial Rounded"/>
              <a:buNone/>
            </a:pPr>
            <a:r>
              <a:rPr b="1" lang="en-GB" sz="2100">
                <a:solidFill>
                  <a:schemeClr val="lt1"/>
                </a:solidFill>
                <a:latin typeface="Arial Rounded"/>
                <a:ea typeface="Arial Rounded"/>
                <a:cs typeface="Arial Rounded"/>
                <a:sym typeface="Arial Rounded"/>
              </a:rPr>
              <a:t>TITLE OF THE SLIDE</a:t>
            </a:r>
            <a:endParaRPr sz="11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12" name="Shape 112"/>
        <p:cNvGrpSpPr/>
        <p:nvPr/>
      </p:nvGrpSpPr>
      <p:grpSpPr>
        <a:xfrm>
          <a:off x="0" y="0"/>
          <a:ext cx="0" cy="0"/>
          <a:chOff x="0" y="0"/>
          <a:chExt cx="0" cy="0"/>
        </a:xfrm>
      </p:grpSpPr>
      <p:sp>
        <p:nvSpPr>
          <p:cNvPr id="113" name="Google Shape;113;p25"/>
          <p:cNvSpPr txBox="1"/>
          <p:nvPr>
            <p:ph idx="1" type="body"/>
          </p:nvPr>
        </p:nvSpPr>
        <p:spPr>
          <a:xfrm rot="5400000">
            <a:off x="2534114" y="-1622502"/>
            <a:ext cx="4014440" cy="8815039"/>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14" name="Google Shape;114;p25"/>
          <p:cNvSpPr/>
          <p:nvPr/>
        </p:nvSpPr>
        <p:spPr>
          <a:xfrm>
            <a:off x="0" y="6858"/>
            <a:ext cx="9144000" cy="637794"/>
          </a:xfrm>
          <a:prstGeom prst="rect">
            <a:avLst/>
          </a:prstGeom>
          <a:solidFill>
            <a:srgbClr val="1E4E79"/>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2400">
              <a:solidFill>
                <a:schemeClr val="lt1"/>
              </a:solidFill>
              <a:latin typeface="Arial Narrow"/>
              <a:ea typeface="Arial Narrow"/>
              <a:cs typeface="Arial Narrow"/>
              <a:sym typeface="Arial Narrow"/>
            </a:endParaRPr>
          </a:p>
        </p:txBody>
      </p:sp>
      <p:sp>
        <p:nvSpPr>
          <p:cNvPr id="115" name="Google Shape;115;p25"/>
          <p:cNvSpPr txBox="1"/>
          <p:nvPr/>
        </p:nvSpPr>
        <p:spPr>
          <a:xfrm>
            <a:off x="181" y="4865447"/>
            <a:ext cx="2588065" cy="253915"/>
          </a:xfrm>
          <a:prstGeom prst="rect">
            <a:avLst/>
          </a:prstGeom>
          <a:solidFill>
            <a:srgbClr val="2E75B5"/>
          </a:solidFill>
          <a:ln>
            <a:noFill/>
          </a:ln>
          <a:effectLst>
            <a:outerShdw blurRad="50800" rotWithShape="0" algn="tl" dir="2700000" dist="38100">
              <a:srgbClr val="000000">
                <a:alpha val="40000"/>
              </a:srgbClr>
            </a:outerShdw>
          </a:effectLst>
        </p:spPr>
        <p:txBody>
          <a:bodyPr anchorCtr="0" anchor="t" bIns="34275" lIns="68575" spcFirstLastPara="1" rIns="68575" wrap="square" tIns="34275">
            <a:spAutoFit/>
          </a:bodyPr>
          <a:lstStyle/>
          <a:p>
            <a:pPr indent="0" lvl="0" marL="0" marR="0" rtl="0" algn="l">
              <a:spcBef>
                <a:spcPts val="0"/>
              </a:spcBef>
              <a:spcAft>
                <a:spcPts val="0"/>
              </a:spcAft>
              <a:buNone/>
            </a:pPr>
            <a:r>
              <a:rPr b="1" lang="en-GB" sz="1200">
                <a:solidFill>
                  <a:schemeClr val="lt1"/>
                </a:solidFill>
                <a:latin typeface="Arial Narrow"/>
                <a:ea typeface="Arial Narrow"/>
                <a:cs typeface="Arial Narrow"/>
                <a:sym typeface="Arial Narrow"/>
              </a:rPr>
              <a:t>Indian Institute of Technology Kharagpur</a:t>
            </a:r>
            <a:endParaRPr sz="1100"/>
          </a:p>
        </p:txBody>
      </p:sp>
      <p:sp>
        <p:nvSpPr>
          <p:cNvPr id="116" name="Google Shape;116;p25"/>
          <p:cNvSpPr txBox="1"/>
          <p:nvPr>
            <p:ph type="title"/>
          </p:nvPr>
        </p:nvSpPr>
        <p:spPr>
          <a:xfrm>
            <a:off x="0" y="6859"/>
            <a:ext cx="9144000" cy="637794"/>
          </a:xfrm>
          <a:prstGeom prst="rect">
            <a:avLst/>
          </a:prstGeom>
          <a:noFill/>
          <a:ln>
            <a:noFill/>
          </a:ln>
        </p:spPr>
        <p:txBody>
          <a:bodyPr anchorCtr="0" anchor="ctr" bIns="34275" lIns="68575" spcFirstLastPara="1" rIns="68575" wrap="square" tIns="34275">
            <a:normAutofit/>
          </a:bodyPr>
          <a:lstStyle>
            <a:lvl1pPr lvl="0" marR="0" rtl="0" algn="ctr">
              <a:lnSpc>
                <a:spcPct val="90000"/>
              </a:lnSpc>
              <a:spcBef>
                <a:spcPts val="0"/>
              </a:spcBef>
              <a:spcAft>
                <a:spcPts val="0"/>
              </a:spcAft>
              <a:buClr>
                <a:schemeClr val="lt1"/>
              </a:buClr>
              <a:buSzPts val="2100"/>
              <a:buFont typeface="Arial Rounded"/>
              <a:buNone/>
              <a:defRPr b="1" i="0" sz="2100" u="none" cap="none" strike="noStrike">
                <a:solidFill>
                  <a:schemeClr val="lt1"/>
                </a:solidFill>
                <a:latin typeface="Arial Rounded"/>
                <a:ea typeface="Arial Rounded"/>
                <a:cs typeface="Arial Rounded"/>
                <a:sym typeface="Arial Rounded"/>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7" name="Shape 117"/>
        <p:cNvGrpSpPr/>
        <p:nvPr/>
      </p:nvGrpSpPr>
      <p:grpSpPr>
        <a:xfrm>
          <a:off x="0" y="0"/>
          <a:ext cx="0" cy="0"/>
          <a:chOff x="0" y="0"/>
          <a:chExt cx="0" cy="0"/>
        </a:xfrm>
      </p:grpSpPr>
      <p:sp>
        <p:nvSpPr>
          <p:cNvPr id="118" name="Google Shape;118;p26"/>
          <p:cNvSpPr txBox="1"/>
          <p:nvPr>
            <p:ph type="title"/>
          </p:nvPr>
        </p:nvSpPr>
        <p:spPr>
          <a:xfrm rot="5400000">
            <a:off x="5961677" y="1769603"/>
            <a:ext cx="3871652" cy="1971675"/>
          </a:xfrm>
          <a:prstGeom prst="rect">
            <a:avLst/>
          </a:prstGeom>
          <a:noFill/>
          <a:ln>
            <a:noFill/>
          </a:ln>
        </p:spPr>
        <p:txBody>
          <a:bodyPr anchorCtr="0" anchor="t" bIns="34275" lIns="68575" spcFirstLastPara="1" rIns="68575" wrap="square" tIns="34275">
            <a:noAutofit/>
          </a:bodyPr>
          <a:lstStyle>
            <a:lvl1pPr lvl="0" marR="0" rtl="0" algn="ctr">
              <a:lnSpc>
                <a:spcPct val="90000"/>
              </a:lnSpc>
              <a:spcBef>
                <a:spcPts val="0"/>
              </a:spcBef>
              <a:spcAft>
                <a:spcPts val="0"/>
              </a:spcAft>
              <a:buClr>
                <a:schemeClr val="lt1"/>
              </a:buClr>
              <a:buSzPts val="2100"/>
              <a:buFont typeface="Arial Rounded"/>
              <a:buNone/>
              <a:defRPr b="1" i="0" sz="2100" u="none" cap="none" strike="noStrike">
                <a:solidFill>
                  <a:schemeClr val="lt1"/>
                </a:solidFill>
                <a:latin typeface="Arial Rounded"/>
                <a:ea typeface="Arial Rounded"/>
                <a:cs typeface="Arial Rounded"/>
                <a:sym typeface="Arial Rounded"/>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19" name="Google Shape;119;p26"/>
          <p:cNvSpPr txBox="1"/>
          <p:nvPr>
            <p:ph idx="1" type="body"/>
          </p:nvPr>
        </p:nvSpPr>
        <p:spPr>
          <a:xfrm rot="5400000">
            <a:off x="1497356" y="-552291"/>
            <a:ext cx="3813107" cy="6556917"/>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0" name="Google Shape;120;p26"/>
          <p:cNvSpPr txBox="1"/>
          <p:nvPr/>
        </p:nvSpPr>
        <p:spPr>
          <a:xfrm>
            <a:off x="181" y="4865447"/>
            <a:ext cx="2588065" cy="253915"/>
          </a:xfrm>
          <a:prstGeom prst="rect">
            <a:avLst/>
          </a:prstGeom>
          <a:solidFill>
            <a:srgbClr val="2E75B5"/>
          </a:solidFill>
          <a:ln>
            <a:noFill/>
          </a:ln>
          <a:effectLst>
            <a:outerShdw blurRad="50800" rotWithShape="0" algn="tl" dir="2700000" dist="38100">
              <a:srgbClr val="000000">
                <a:alpha val="40000"/>
              </a:srgbClr>
            </a:outerShdw>
          </a:effectLst>
        </p:spPr>
        <p:txBody>
          <a:bodyPr anchorCtr="0" anchor="t" bIns="34275" lIns="68575" spcFirstLastPara="1" rIns="68575" wrap="square" tIns="34275">
            <a:spAutoFit/>
          </a:bodyPr>
          <a:lstStyle/>
          <a:p>
            <a:pPr indent="0" lvl="0" marL="0" marR="0" rtl="0" algn="l">
              <a:spcBef>
                <a:spcPts val="0"/>
              </a:spcBef>
              <a:spcAft>
                <a:spcPts val="0"/>
              </a:spcAft>
              <a:buNone/>
            </a:pPr>
            <a:r>
              <a:rPr b="1" lang="en-GB" sz="1200">
                <a:solidFill>
                  <a:schemeClr val="lt1"/>
                </a:solidFill>
                <a:latin typeface="Arial Narrow"/>
                <a:ea typeface="Arial Narrow"/>
                <a:cs typeface="Arial Narrow"/>
                <a:sym typeface="Arial Narrow"/>
              </a:rPr>
              <a:t>Indian Institute of Technology Kharagpur</a:t>
            </a:r>
            <a:endParaRPr sz="11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hyperlink" Target="https://www.iitg.ac.in/asahu/cs421/books/LKM2.6.pdf" TargetMode="External"/><Relationship Id="rId4" Type="http://schemas.openxmlformats.org/officeDocument/2006/relationships/hyperlink" Target="https://www.xml.com/ldd/chapter/book/" TargetMode="External"/><Relationship Id="rId5" Type="http://schemas.openxmlformats.org/officeDocument/2006/relationships/hyperlink" Target="https://www.oreilly.com/openbook/linuxdrive3/book/" TargetMode="External"/><Relationship Id="rId6" Type="http://schemas.openxmlformats.org/officeDocument/2006/relationships/hyperlink" Target="https://www.tldp.org/HOWTO/Module-HOWTO/index.html" TargetMode="External"/><Relationship Id="rId7" Type="http://schemas.openxmlformats.org/officeDocument/2006/relationships/hyperlink" Target="https://lasr.cs.ucla.edu/classes/111_fall16/readings/dynamic_modules.html" TargetMode="External"/><Relationship Id="rId8" Type="http://schemas.openxmlformats.org/officeDocument/2006/relationships/hyperlink" Target="http://derekmolloy.ie/writing-a-linux-kernel-module-part-1-introductio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s://www.kernel.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7"/>
          <p:cNvSpPr txBox="1"/>
          <p:nvPr>
            <p:ph type="ctrTitle"/>
          </p:nvPr>
        </p:nvSpPr>
        <p:spPr>
          <a:xfrm>
            <a:off x="1237525" y="872616"/>
            <a:ext cx="4733100" cy="7206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3600"/>
              <a:buFont typeface="Arial Rounded"/>
              <a:buNone/>
            </a:pPr>
            <a:r>
              <a:rPr lang="en-GB" sz="3600">
                <a:solidFill>
                  <a:schemeClr val="dk1"/>
                </a:solidFill>
              </a:rPr>
              <a:t>Assignment 1</a:t>
            </a:r>
            <a:endParaRPr sz="3600">
              <a:solidFill>
                <a:schemeClr val="dk1"/>
              </a:solidFill>
            </a:endParaRPr>
          </a:p>
          <a:p>
            <a:pPr indent="0" lvl="0" marL="0" rtl="0" algn="ctr">
              <a:lnSpc>
                <a:spcPct val="90000"/>
              </a:lnSpc>
              <a:spcBef>
                <a:spcPts val="0"/>
              </a:spcBef>
              <a:spcAft>
                <a:spcPts val="0"/>
              </a:spcAft>
              <a:buClr>
                <a:schemeClr val="dk1"/>
              </a:buClr>
              <a:buSzPts val="3600"/>
              <a:buFont typeface="Arial Rounded"/>
              <a:buNone/>
            </a:pPr>
            <a:r>
              <a:t/>
            </a:r>
            <a:endParaRPr sz="3600">
              <a:solidFill>
                <a:schemeClr val="dk1"/>
              </a:solidFill>
            </a:endParaRPr>
          </a:p>
        </p:txBody>
      </p:sp>
      <p:pic>
        <p:nvPicPr>
          <p:cNvPr descr="C:\My Documents\My Pictures\Tux Images\SittingTux.gif" id="126" name="Google Shape;126;p27"/>
          <p:cNvPicPr preferRelativeResize="0"/>
          <p:nvPr/>
        </p:nvPicPr>
        <p:blipFill rotWithShape="1">
          <a:blip r:embed="rId3">
            <a:alphaModFix/>
          </a:blip>
          <a:srcRect b="0" l="0" r="0" t="0"/>
          <a:stretch/>
        </p:blipFill>
        <p:spPr>
          <a:xfrm>
            <a:off x="6076441" y="1833100"/>
            <a:ext cx="2322909" cy="2700338"/>
          </a:xfrm>
          <a:prstGeom prst="rect">
            <a:avLst/>
          </a:prstGeom>
          <a:noFill/>
          <a:ln>
            <a:noFill/>
          </a:ln>
        </p:spPr>
      </p:pic>
      <p:sp>
        <p:nvSpPr>
          <p:cNvPr id="127" name="Google Shape;127;p27"/>
          <p:cNvSpPr txBox="1"/>
          <p:nvPr/>
        </p:nvSpPr>
        <p:spPr>
          <a:xfrm>
            <a:off x="1237525" y="1833100"/>
            <a:ext cx="4733100" cy="25614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Clr>
                <a:schemeClr val="dk1"/>
              </a:buClr>
              <a:buSzPts val="1100"/>
              <a:buFont typeface="Arial"/>
              <a:buNone/>
            </a:pPr>
            <a:r>
              <a:rPr lang="en-GB" sz="3000">
                <a:solidFill>
                  <a:schemeClr val="dk1"/>
                </a:solidFill>
                <a:latin typeface="Arial Rounded"/>
                <a:ea typeface="Arial Rounded"/>
                <a:cs typeface="Arial Rounded"/>
                <a:sym typeface="Arial Rounded"/>
              </a:rPr>
              <a:t>Building and Installing the Linux Kernel and Developing a</a:t>
            </a:r>
            <a:endParaRPr sz="3000">
              <a:solidFill>
                <a:schemeClr val="dk1"/>
              </a:solidFill>
              <a:latin typeface="Arial Rounded"/>
              <a:ea typeface="Arial Rounded"/>
              <a:cs typeface="Arial Rounded"/>
              <a:sym typeface="Arial Rounded"/>
            </a:endParaRPr>
          </a:p>
          <a:p>
            <a:pPr indent="0" lvl="0" marL="0" rtl="0" algn="ctr">
              <a:lnSpc>
                <a:spcPct val="90000"/>
              </a:lnSpc>
              <a:spcBef>
                <a:spcPts val="0"/>
              </a:spcBef>
              <a:spcAft>
                <a:spcPts val="0"/>
              </a:spcAft>
              <a:buClr>
                <a:schemeClr val="dk1"/>
              </a:buClr>
              <a:buSzPts val="1100"/>
              <a:buFont typeface="Arial"/>
              <a:buNone/>
            </a:pPr>
            <a:r>
              <a:rPr lang="en-GB" sz="3000">
                <a:solidFill>
                  <a:schemeClr val="dk1"/>
                </a:solidFill>
                <a:latin typeface="Arial Rounded"/>
                <a:ea typeface="Arial Rounded"/>
                <a:cs typeface="Arial Rounded"/>
                <a:sym typeface="Arial Rounded"/>
              </a:rPr>
              <a:t>Loadable Kernel Module</a:t>
            </a:r>
            <a:endParaRPr sz="3000">
              <a:solidFill>
                <a:schemeClr val="dk1"/>
              </a:solidFill>
              <a:latin typeface="Arial Rounded"/>
              <a:ea typeface="Arial Rounded"/>
              <a:cs typeface="Arial Rounded"/>
              <a:sym typeface="Arial Rounded"/>
            </a:endParaRPr>
          </a:p>
          <a:p>
            <a:pPr indent="0" lvl="0" marL="0" rtl="0" algn="ctr">
              <a:lnSpc>
                <a:spcPct val="90000"/>
              </a:lnSpc>
              <a:spcBef>
                <a:spcPts val="0"/>
              </a:spcBef>
              <a:spcAft>
                <a:spcPts val="0"/>
              </a:spcAft>
              <a:buClr>
                <a:schemeClr val="dk1"/>
              </a:buClr>
              <a:buSzPts val="3600"/>
              <a:buFont typeface="Arial Rounded"/>
              <a:buNone/>
            </a:pPr>
            <a:r>
              <a:t/>
            </a:r>
            <a:endParaRPr b="1" sz="3600">
              <a:solidFill>
                <a:schemeClr val="dk1"/>
              </a:solidFill>
              <a:latin typeface="Arial Rounded"/>
              <a:ea typeface="Arial Rounded"/>
              <a:cs typeface="Arial Rounded"/>
              <a:sym typeface="Arial Rounded"/>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idx="1" type="body"/>
          </p:nvPr>
        </p:nvSpPr>
        <p:spPr>
          <a:xfrm>
            <a:off x="267629" y="853068"/>
            <a:ext cx="8664497" cy="4012379"/>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GB"/>
              <a:t>These modules can help in different ways -- </a:t>
            </a:r>
            <a:endParaRPr/>
          </a:p>
          <a:p>
            <a:pPr indent="-171450" lvl="0" marL="177800" rtl="0" algn="l">
              <a:lnSpc>
                <a:spcPct val="90000"/>
              </a:lnSpc>
              <a:spcBef>
                <a:spcPts val="1200"/>
              </a:spcBef>
              <a:spcAft>
                <a:spcPts val="0"/>
              </a:spcAft>
              <a:buClr>
                <a:srgbClr val="C00000"/>
              </a:buClr>
              <a:buSzPts val="2100"/>
              <a:buChar char="•"/>
            </a:pPr>
            <a:r>
              <a:rPr b="1" lang="en-GB">
                <a:solidFill>
                  <a:srgbClr val="C00000"/>
                </a:solidFill>
              </a:rPr>
              <a:t>Device drivers </a:t>
            </a:r>
            <a:r>
              <a:rPr lang="en-GB"/>
              <a:t>- The kernel uses it to communicate with that piece of hardware without having to know any details of how the hardware works.</a:t>
            </a:r>
            <a:endParaRPr/>
          </a:p>
          <a:p>
            <a:pPr indent="-171450" lvl="0" marL="177800" rtl="0" algn="l">
              <a:lnSpc>
                <a:spcPct val="90000"/>
              </a:lnSpc>
              <a:spcBef>
                <a:spcPts val="1200"/>
              </a:spcBef>
              <a:spcAft>
                <a:spcPts val="0"/>
              </a:spcAft>
              <a:buClr>
                <a:srgbClr val="C00000"/>
              </a:buClr>
              <a:buSzPts val="2100"/>
              <a:buChar char="•"/>
            </a:pPr>
            <a:r>
              <a:rPr b="1" lang="en-GB">
                <a:solidFill>
                  <a:srgbClr val="C00000"/>
                </a:solidFill>
              </a:rPr>
              <a:t>Filesystem drivers </a:t>
            </a:r>
            <a:r>
              <a:rPr lang="en-GB"/>
              <a:t>- A filesystem driver interprets the contents of a filesystem as files and directories and such.</a:t>
            </a:r>
            <a:endParaRPr/>
          </a:p>
          <a:p>
            <a:pPr indent="-171450" lvl="0" marL="177800" rtl="0" algn="l">
              <a:lnSpc>
                <a:spcPct val="90000"/>
              </a:lnSpc>
              <a:spcBef>
                <a:spcPts val="1200"/>
              </a:spcBef>
              <a:spcAft>
                <a:spcPts val="0"/>
              </a:spcAft>
              <a:buClr>
                <a:srgbClr val="C00000"/>
              </a:buClr>
              <a:buSzPts val="2100"/>
              <a:buChar char="•"/>
            </a:pPr>
            <a:r>
              <a:rPr b="1" lang="en-GB">
                <a:solidFill>
                  <a:srgbClr val="C00000"/>
                </a:solidFill>
              </a:rPr>
              <a:t>System calls </a:t>
            </a:r>
            <a:r>
              <a:rPr lang="en-GB"/>
              <a:t>- Most system calls are built into the base kernel. But you can invent a system call of your own and install it as an LKM. Or you can override an existing system call with an LKM of your own.</a:t>
            </a:r>
            <a:endParaRPr/>
          </a:p>
          <a:p>
            <a:pPr indent="-171450" lvl="0" marL="177800" rtl="0" algn="l">
              <a:lnSpc>
                <a:spcPct val="90000"/>
              </a:lnSpc>
              <a:spcBef>
                <a:spcPts val="1200"/>
              </a:spcBef>
              <a:spcAft>
                <a:spcPts val="0"/>
              </a:spcAft>
              <a:buClr>
                <a:srgbClr val="C00000"/>
              </a:buClr>
              <a:buSzPts val="2100"/>
              <a:buChar char="•"/>
            </a:pPr>
            <a:r>
              <a:rPr b="1" lang="en-GB">
                <a:solidFill>
                  <a:srgbClr val="C00000"/>
                </a:solidFill>
              </a:rPr>
              <a:t>Network drivers</a:t>
            </a:r>
            <a:r>
              <a:rPr lang="en-GB"/>
              <a:t> - A network driver interprets a network protocol.</a:t>
            </a:r>
            <a:br>
              <a:rPr lang="en-GB"/>
            </a:br>
            <a:br>
              <a:rPr lang="en-GB"/>
            </a:br>
            <a:br>
              <a:rPr lang="en-GB"/>
            </a:br>
            <a:br>
              <a:rPr lang="en-GB"/>
            </a:br>
            <a:br>
              <a:rPr lang="en-GB"/>
            </a:br>
            <a:br>
              <a:rPr lang="en-GB"/>
            </a:br>
            <a:endParaRPr/>
          </a:p>
        </p:txBody>
      </p:sp>
      <p:sp>
        <p:nvSpPr>
          <p:cNvPr id="209" name="Google Shape;209;p36"/>
          <p:cNvSpPr txBox="1"/>
          <p:nvPr>
            <p:ph type="title"/>
          </p:nvPr>
        </p:nvSpPr>
        <p:spPr>
          <a:xfrm>
            <a:off x="0" y="6859"/>
            <a:ext cx="9144000" cy="637794"/>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100"/>
              <a:buFont typeface="Arial Rounded"/>
              <a:buNone/>
            </a:pPr>
            <a:r>
              <a:rPr b="1" lang="en-GB">
                <a:latin typeface="Arial Rounded"/>
                <a:ea typeface="Arial Rounded"/>
                <a:cs typeface="Arial Rounded"/>
                <a:sym typeface="Arial Rounded"/>
              </a:rPr>
              <a:t>Use Cases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ph idx="1" type="body"/>
          </p:nvPr>
        </p:nvSpPr>
        <p:spPr>
          <a:xfrm>
            <a:off x="267629" y="735191"/>
            <a:ext cx="8664497" cy="4129702"/>
          </a:xfrm>
          <a:prstGeom prst="rect">
            <a:avLst/>
          </a:prstGeom>
          <a:noFill/>
          <a:ln>
            <a:noFill/>
          </a:ln>
        </p:spPr>
        <p:txBody>
          <a:bodyPr anchorCtr="0" anchor="t" bIns="34275" lIns="68575" spcFirstLastPara="1" rIns="68575" wrap="square" tIns="34275">
            <a:noAutofit/>
          </a:bodyPr>
          <a:lstStyle/>
          <a:p>
            <a:pPr indent="-177800" lvl="0" marL="177800" rtl="0" algn="l">
              <a:lnSpc>
                <a:spcPct val="90000"/>
              </a:lnSpc>
              <a:spcBef>
                <a:spcPts val="0"/>
              </a:spcBef>
              <a:spcAft>
                <a:spcPts val="0"/>
              </a:spcAft>
              <a:buClr>
                <a:srgbClr val="242424"/>
              </a:buClr>
              <a:buSzPts val="1800"/>
              <a:buChar char="•"/>
            </a:pPr>
            <a:r>
              <a:rPr b="0" i="0" lang="en-GB" sz="1800" u="none" strike="noStrike">
                <a:solidFill>
                  <a:srgbClr val="242424"/>
                </a:solidFill>
              </a:rPr>
              <a:t>Most of the Linux Device drivers are available as LKM. But Why as LKM?</a:t>
            </a:r>
            <a:endParaRPr/>
          </a:p>
          <a:p>
            <a:pPr indent="-177800" lvl="0" marL="177800" rtl="0" algn="l">
              <a:lnSpc>
                <a:spcPct val="90000"/>
              </a:lnSpc>
              <a:spcBef>
                <a:spcPts val="800"/>
              </a:spcBef>
              <a:spcAft>
                <a:spcPts val="0"/>
              </a:spcAft>
              <a:buClr>
                <a:srgbClr val="242424"/>
              </a:buClr>
              <a:buSzPts val="1800"/>
              <a:buChar char="•"/>
            </a:pPr>
            <a:r>
              <a:rPr lang="en-GB" sz="1800">
                <a:solidFill>
                  <a:srgbClr val="242424"/>
                </a:solidFill>
              </a:rPr>
              <a:t>D</a:t>
            </a:r>
            <a:r>
              <a:rPr b="0" i="0" lang="en-GB" sz="1800" u="none" strike="noStrike">
                <a:solidFill>
                  <a:srgbClr val="242424"/>
                </a:solidFill>
              </a:rPr>
              <a:t>evice drivers are set of API sub-routines interface to hardware. It mainly abstracts the implementation of hardware-specific details from a user program.</a:t>
            </a:r>
            <a:endParaRPr/>
          </a:p>
          <a:p>
            <a:pPr indent="-177800" lvl="0" marL="177800" rtl="0" algn="l">
              <a:lnSpc>
                <a:spcPct val="90000"/>
              </a:lnSpc>
              <a:spcBef>
                <a:spcPts val="800"/>
              </a:spcBef>
              <a:spcAft>
                <a:spcPts val="0"/>
              </a:spcAft>
              <a:buClr>
                <a:srgbClr val="242424"/>
              </a:buClr>
              <a:buSzPts val="1800"/>
              <a:buChar char="•"/>
            </a:pPr>
            <a:r>
              <a:rPr b="0" i="0" lang="en-GB" sz="1800" u="none" strike="noStrike">
                <a:solidFill>
                  <a:srgbClr val="242424"/>
                </a:solidFill>
              </a:rPr>
              <a:t>Another important aspect is that every Device is a special file in all Unix like systems i.e. Typically a user/user-program can access the device via file name in </a:t>
            </a:r>
            <a:r>
              <a:rPr b="1" i="0" lang="en-GB" sz="1800" u="none" strike="noStrike">
                <a:solidFill>
                  <a:srgbClr val="242424"/>
                </a:solidFill>
                <a:latin typeface="Courier New"/>
                <a:ea typeface="Courier New"/>
                <a:cs typeface="Courier New"/>
                <a:sym typeface="Courier New"/>
              </a:rPr>
              <a:t>/dev</a:t>
            </a:r>
            <a:r>
              <a:rPr b="0" i="0" lang="en-GB" sz="1800" u="none" strike="noStrike">
                <a:solidFill>
                  <a:srgbClr val="242424"/>
                </a:solidFill>
                <a:latin typeface="Consolas"/>
                <a:ea typeface="Consolas"/>
                <a:cs typeface="Consolas"/>
                <a:sym typeface="Consolas"/>
              </a:rPr>
              <a:t> </a:t>
            </a:r>
            <a:r>
              <a:rPr b="0" i="0" lang="en-GB" sz="1800" u="none" strike="noStrike">
                <a:solidFill>
                  <a:srgbClr val="242424"/>
                </a:solidFill>
              </a:rPr>
              <a:t>, e.g. </a:t>
            </a:r>
            <a:r>
              <a:rPr b="1" i="0" lang="en-GB" sz="1800" u="none" strike="noStrike">
                <a:solidFill>
                  <a:srgbClr val="242424"/>
                </a:solidFill>
                <a:latin typeface="Courier New"/>
                <a:ea typeface="Courier New"/>
                <a:cs typeface="Courier New"/>
                <a:sym typeface="Courier New"/>
              </a:rPr>
              <a:t>/dev/dv1</a:t>
            </a:r>
            <a:r>
              <a:rPr b="0" i="0" lang="en-GB" sz="1800" u="none" strike="noStrike">
                <a:solidFill>
                  <a:srgbClr val="242424"/>
                </a:solidFill>
              </a:rPr>
              <a:t>.</a:t>
            </a:r>
            <a:endParaRPr/>
          </a:p>
          <a:p>
            <a:pPr indent="-177800" lvl="0" marL="177800" rtl="0" algn="l">
              <a:lnSpc>
                <a:spcPct val="90000"/>
              </a:lnSpc>
              <a:spcBef>
                <a:spcPts val="800"/>
              </a:spcBef>
              <a:spcAft>
                <a:spcPts val="0"/>
              </a:spcAft>
              <a:buClr>
                <a:srgbClr val="242424"/>
              </a:buClr>
              <a:buSzPts val="1800"/>
              <a:buChar char="•"/>
            </a:pPr>
            <a:r>
              <a:rPr b="0" i="0" lang="en-GB" sz="1800" u="none" strike="noStrike">
                <a:solidFill>
                  <a:srgbClr val="242424"/>
                </a:solidFill>
              </a:rPr>
              <a:t>We have more than 70% of Linux kernel code specific to device drivers for thousands of devices. </a:t>
            </a:r>
            <a:endParaRPr sz="1800">
              <a:solidFill>
                <a:srgbClr val="242424"/>
              </a:solidFill>
            </a:endParaRPr>
          </a:p>
          <a:p>
            <a:pPr indent="-171450" lvl="1" marL="520700" rtl="0" algn="l">
              <a:lnSpc>
                <a:spcPct val="90000"/>
              </a:lnSpc>
              <a:spcBef>
                <a:spcPts val="400"/>
              </a:spcBef>
              <a:spcAft>
                <a:spcPts val="0"/>
              </a:spcAft>
              <a:buClr>
                <a:srgbClr val="242424"/>
              </a:buClr>
              <a:buSzPts val="1500"/>
              <a:buChar char="•"/>
            </a:pPr>
            <a:r>
              <a:rPr b="0" i="0" lang="en-GB" sz="1500" u="none" strike="noStrike">
                <a:solidFill>
                  <a:srgbClr val="242424"/>
                </a:solidFill>
              </a:rPr>
              <a:t>Only very few of these devices are needed at any point of time in running instance. </a:t>
            </a:r>
            <a:endParaRPr sz="1500">
              <a:solidFill>
                <a:srgbClr val="000000"/>
              </a:solidFill>
            </a:endParaRPr>
          </a:p>
          <a:p>
            <a:pPr indent="-171450" lvl="1" marL="520700" rtl="0" algn="l">
              <a:lnSpc>
                <a:spcPct val="90000"/>
              </a:lnSpc>
              <a:spcBef>
                <a:spcPts val="400"/>
              </a:spcBef>
              <a:spcAft>
                <a:spcPts val="0"/>
              </a:spcAft>
              <a:buClr>
                <a:srgbClr val="242424"/>
              </a:buClr>
              <a:buSzPts val="1500"/>
              <a:buChar char="•"/>
            </a:pPr>
            <a:r>
              <a:rPr b="0" i="0" lang="en-GB" sz="1500" u="none" strike="noStrike">
                <a:solidFill>
                  <a:srgbClr val="242424"/>
                </a:solidFill>
              </a:rPr>
              <a:t>As memory is costly and having all of them at once and having drivers of devices, which are useless is just a waste of memory.</a:t>
            </a:r>
            <a:endParaRPr sz="1500"/>
          </a:p>
          <a:p>
            <a:pPr indent="-177800" lvl="0" marL="177800" rtl="0" algn="l">
              <a:lnSpc>
                <a:spcPct val="90000"/>
              </a:lnSpc>
              <a:spcBef>
                <a:spcPts val="800"/>
              </a:spcBef>
              <a:spcAft>
                <a:spcPts val="0"/>
              </a:spcAft>
              <a:buClr>
                <a:srgbClr val="242424"/>
              </a:buClr>
              <a:buSzPts val="1800"/>
              <a:buChar char="•"/>
            </a:pPr>
            <a:r>
              <a:rPr b="0" i="0" lang="en-GB" sz="1800" u="none" strike="noStrike">
                <a:solidFill>
                  <a:srgbClr val="242424"/>
                </a:solidFill>
              </a:rPr>
              <a:t>Hence, implementation of device drivers as LKM makes sense.</a:t>
            </a:r>
            <a:endParaRPr/>
          </a:p>
          <a:p>
            <a:pPr indent="-63500" lvl="0" marL="177800" rtl="0" algn="l">
              <a:lnSpc>
                <a:spcPct val="90000"/>
              </a:lnSpc>
              <a:spcBef>
                <a:spcPts val="800"/>
              </a:spcBef>
              <a:spcAft>
                <a:spcPts val="0"/>
              </a:spcAft>
              <a:buClr>
                <a:schemeClr val="dk1"/>
              </a:buClr>
              <a:buSzPts val="1800"/>
              <a:buNone/>
            </a:pPr>
            <a:r>
              <a:t/>
            </a:r>
            <a:endParaRPr sz="1800"/>
          </a:p>
        </p:txBody>
      </p:sp>
      <p:sp>
        <p:nvSpPr>
          <p:cNvPr id="215" name="Google Shape;215;p37"/>
          <p:cNvSpPr txBox="1"/>
          <p:nvPr>
            <p:ph type="title"/>
          </p:nvPr>
        </p:nvSpPr>
        <p:spPr>
          <a:xfrm>
            <a:off x="0" y="6859"/>
            <a:ext cx="9144000" cy="637794"/>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100"/>
              <a:buFont typeface="Arial Rounded"/>
              <a:buNone/>
            </a:pPr>
            <a:r>
              <a:rPr b="1" lang="en-GB">
                <a:latin typeface="Arial Rounded"/>
                <a:ea typeface="Arial Rounded"/>
                <a:cs typeface="Arial Rounded"/>
                <a:sym typeface="Arial Rounded"/>
              </a:rPr>
              <a:t>Linux Device Drivers – as a LKM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idx="1" type="body"/>
          </p:nvPr>
        </p:nvSpPr>
        <p:spPr>
          <a:xfrm>
            <a:off x="267629" y="853068"/>
            <a:ext cx="8664497" cy="637794"/>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rgbClr val="242424"/>
              </a:buClr>
              <a:buSzPts val="2100"/>
              <a:buChar char="•"/>
            </a:pPr>
            <a:r>
              <a:rPr b="0" i="0" lang="en-GB" u="none" strike="noStrike">
                <a:solidFill>
                  <a:srgbClr val="242424"/>
                </a:solidFill>
              </a:rPr>
              <a:t>The following </a:t>
            </a:r>
            <a:r>
              <a:rPr lang="en-GB">
                <a:solidFill>
                  <a:srgbClr val="242424"/>
                </a:solidFill>
              </a:rPr>
              <a:t>is the list</a:t>
            </a:r>
            <a:r>
              <a:rPr b="0" i="0" lang="en-GB" u="none" strike="noStrike">
                <a:solidFill>
                  <a:srgbClr val="242424"/>
                </a:solidFill>
              </a:rPr>
              <a:t> of </a:t>
            </a:r>
            <a:r>
              <a:rPr lang="en-GB">
                <a:solidFill>
                  <a:srgbClr val="242424"/>
                </a:solidFill>
              </a:rPr>
              <a:t>basic </a:t>
            </a:r>
            <a:r>
              <a:rPr b="0" i="0" lang="en-GB" u="none" strike="noStrike">
                <a:solidFill>
                  <a:srgbClr val="242424"/>
                </a:solidFill>
              </a:rPr>
              <a:t>LKM commands (utilities)</a:t>
            </a:r>
            <a:endParaRPr b="0" i="0" u="none" strike="noStrike">
              <a:solidFill>
                <a:srgbClr val="242424"/>
              </a:solidFill>
            </a:endParaRPr>
          </a:p>
        </p:txBody>
      </p:sp>
      <p:sp>
        <p:nvSpPr>
          <p:cNvPr id="221" name="Google Shape;221;p38"/>
          <p:cNvSpPr txBox="1"/>
          <p:nvPr>
            <p:ph type="title"/>
          </p:nvPr>
        </p:nvSpPr>
        <p:spPr>
          <a:xfrm>
            <a:off x="0" y="6859"/>
            <a:ext cx="9144000" cy="637794"/>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100"/>
              <a:buFont typeface="Arial Rounded"/>
              <a:buNone/>
            </a:pPr>
            <a:r>
              <a:rPr b="1" lang="en-GB">
                <a:latin typeface="Arial Rounded"/>
                <a:ea typeface="Arial Rounded"/>
                <a:cs typeface="Arial Rounded"/>
                <a:sym typeface="Arial Rounded"/>
              </a:rPr>
              <a:t>LKM Utilities</a:t>
            </a:r>
            <a:endParaRPr/>
          </a:p>
        </p:txBody>
      </p:sp>
      <p:graphicFrame>
        <p:nvGraphicFramePr>
          <p:cNvPr id="222" name="Google Shape;222;p38"/>
          <p:cNvGraphicFramePr/>
          <p:nvPr/>
        </p:nvGraphicFramePr>
        <p:xfrm>
          <a:off x="811773" y="1490862"/>
          <a:ext cx="3000000" cy="3000000"/>
        </p:xfrm>
        <a:graphic>
          <a:graphicData uri="http://schemas.openxmlformats.org/drawingml/2006/table">
            <a:tbl>
              <a:tblPr bandRow="1" firstRow="1">
                <a:noFill/>
                <a:tableStyleId>{6704B4B8-7ED2-4540-A1F6-53D2DE616D59}</a:tableStyleId>
              </a:tblPr>
              <a:tblGrid>
                <a:gridCol w="1221825"/>
                <a:gridCol w="6354350"/>
              </a:tblGrid>
              <a:tr h="278125">
                <a:tc>
                  <a:txBody>
                    <a:bodyPr/>
                    <a:lstStyle/>
                    <a:p>
                      <a:pPr indent="0" lvl="0" marL="0" marR="0" rtl="0" algn="l">
                        <a:spcBef>
                          <a:spcPts val="0"/>
                        </a:spcBef>
                        <a:spcAft>
                          <a:spcPts val="0"/>
                        </a:spcAft>
                        <a:buNone/>
                      </a:pPr>
                      <a:r>
                        <a:rPr lang="en-GB" sz="1500"/>
                        <a:t>Utility</a:t>
                      </a:r>
                      <a:endParaRPr sz="1100"/>
                    </a:p>
                  </a:txBody>
                  <a:tcPr marT="34300" marB="34300" marR="68600" marL="68600"/>
                </a:tc>
                <a:tc>
                  <a:txBody>
                    <a:bodyPr/>
                    <a:lstStyle/>
                    <a:p>
                      <a:pPr indent="0" lvl="0" marL="0" marR="0" rtl="0" algn="l">
                        <a:spcBef>
                          <a:spcPts val="0"/>
                        </a:spcBef>
                        <a:spcAft>
                          <a:spcPts val="0"/>
                        </a:spcAft>
                        <a:buNone/>
                      </a:pPr>
                      <a:r>
                        <a:rPr lang="en-GB" sz="1500"/>
                        <a:t>Description</a:t>
                      </a:r>
                      <a:endParaRPr sz="1100"/>
                    </a:p>
                  </a:txBody>
                  <a:tcPr marT="34300" marB="34300" marR="68600" marL="68600"/>
                </a:tc>
              </a:tr>
              <a:tr h="278125">
                <a:tc>
                  <a:txBody>
                    <a:bodyPr/>
                    <a:lstStyle/>
                    <a:p>
                      <a:pPr indent="0" lvl="0" marL="0" marR="0" rtl="0" algn="l">
                        <a:spcBef>
                          <a:spcPts val="0"/>
                        </a:spcBef>
                        <a:spcAft>
                          <a:spcPts val="0"/>
                        </a:spcAft>
                        <a:buNone/>
                      </a:pPr>
                      <a:r>
                        <a:rPr b="1" i="0" lang="en-GB" sz="1800" u="none" strike="noStrike">
                          <a:solidFill>
                            <a:srgbClr val="242424"/>
                          </a:solidFill>
                          <a:latin typeface="Consolas"/>
                          <a:ea typeface="Consolas"/>
                          <a:cs typeface="Consolas"/>
                          <a:sym typeface="Consolas"/>
                        </a:rPr>
                        <a:t>insmod</a:t>
                      </a:r>
                      <a:endParaRPr b="1" sz="1800">
                        <a:latin typeface="Consolas"/>
                        <a:ea typeface="Consolas"/>
                        <a:cs typeface="Consolas"/>
                        <a:sym typeface="Consolas"/>
                      </a:endParaRPr>
                    </a:p>
                  </a:txBody>
                  <a:tcPr marT="34300" marB="34300" marR="68600" marL="68600"/>
                </a:tc>
                <a:tc>
                  <a:txBody>
                    <a:bodyPr/>
                    <a:lstStyle/>
                    <a:p>
                      <a:pPr indent="0" lvl="0" marL="0" marR="0" rtl="0" algn="l">
                        <a:spcBef>
                          <a:spcPts val="0"/>
                        </a:spcBef>
                        <a:spcAft>
                          <a:spcPts val="0"/>
                        </a:spcAft>
                        <a:buNone/>
                      </a:pPr>
                      <a:r>
                        <a:rPr b="0" i="0" lang="en-GB" sz="1800" u="none" strike="noStrike">
                          <a:solidFill>
                            <a:srgbClr val="242424"/>
                          </a:solidFill>
                        </a:rPr>
                        <a:t>Insert a LKM into the kernel</a:t>
                      </a:r>
                      <a:endParaRPr sz="1800"/>
                    </a:p>
                  </a:txBody>
                  <a:tcPr marT="34300" marB="34300" marR="68600" marL="68600"/>
                </a:tc>
              </a:tr>
              <a:tr h="278125">
                <a:tc>
                  <a:txBody>
                    <a:bodyPr/>
                    <a:lstStyle/>
                    <a:p>
                      <a:pPr indent="0" lvl="0" marL="0" marR="0" rtl="0" algn="l">
                        <a:spcBef>
                          <a:spcPts val="0"/>
                        </a:spcBef>
                        <a:spcAft>
                          <a:spcPts val="0"/>
                        </a:spcAft>
                        <a:buNone/>
                      </a:pPr>
                      <a:r>
                        <a:rPr b="1" lang="en-GB" sz="1800">
                          <a:latin typeface="Consolas"/>
                          <a:ea typeface="Consolas"/>
                          <a:cs typeface="Consolas"/>
                          <a:sym typeface="Consolas"/>
                        </a:rPr>
                        <a:t>rmmod</a:t>
                      </a:r>
                      <a:endParaRPr b="1" sz="1800">
                        <a:latin typeface="Consolas"/>
                        <a:ea typeface="Consolas"/>
                        <a:cs typeface="Consolas"/>
                        <a:sym typeface="Consolas"/>
                      </a:endParaRPr>
                    </a:p>
                  </a:txBody>
                  <a:tcPr marT="34300" marB="34300" marR="68600" marL="68600"/>
                </a:tc>
                <a:tc>
                  <a:txBody>
                    <a:bodyPr/>
                    <a:lstStyle/>
                    <a:p>
                      <a:pPr indent="0" lvl="0" marL="0" marR="0" rtl="0" algn="l">
                        <a:spcBef>
                          <a:spcPts val="0"/>
                        </a:spcBef>
                        <a:spcAft>
                          <a:spcPts val="0"/>
                        </a:spcAft>
                        <a:buNone/>
                      </a:pPr>
                      <a:r>
                        <a:rPr b="0" i="0" lang="en-GB" sz="1800" u="none" strike="noStrike">
                          <a:solidFill>
                            <a:srgbClr val="242424"/>
                          </a:solidFill>
                        </a:rPr>
                        <a:t>Remove a LKM from the kernel</a:t>
                      </a:r>
                      <a:endParaRPr sz="1800"/>
                    </a:p>
                  </a:txBody>
                  <a:tcPr marT="34300" marB="34300" marR="68600" marL="68600"/>
                </a:tc>
              </a:tr>
              <a:tr h="278125">
                <a:tc>
                  <a:txBody>
                    <a:bodyPr/>
                    <a:lstStyle/>
                    <a:p>
                      <a:pPr indent="0" lvl="0" marL="0" marR="0" rtl="0" algn="l">
                        <a:spcBef>
                          <a:spcPts val="0"/>
                        </a:spcBef>
                        <a:spcAft>
                          <a:spcPts val="0"/>
                        </a:spcAft>
                        <a:buNone/>
                      </a:pPr>
                      <a:r>
                        <a:rPr b="1" i="0" lang="en-GB" sz="1800" u="none" strike="noStrike">
                          <a:solidFill>
                            <a:srgbClr val="242424"/>
                          </a:solidFill>
                          <a:latin typeface="Consolas"/>
                          <a:ea typeface="Consolas"/>
                          <a:cs typeface="Consolas"/>
                          <a:sym typeface="Consolas"/>
                        </a:rPr>
                        <a:t>depmod</a:t>
                      </a:r>
                      <a:endParaRPr b="1" sz="1800">
                        <a:latin typeface="Consolas"/>
                        <a:ea typeface="Consolas"/>
                        <a:cs typeface="Consolas"/>
                        <a:sym typeface="Consolas"/>
                      </a:endParaRPr>
                    </a:p>
                  </a:txBody>
                  <a:tcPr marT="34300" marB="34300" marR="68600" marL="68600"/>
                </a:tc>
                <a:tc>
                  <a:txBody>
                    <a:bodyPr/>
                    <a:lstStyle/>
                    <a:p>
                      <a:pPr indent="0" lvl="0" marL="0" marR="0" rtl="0" algn="l">
                        <a:spcBef>
                          <a:spcPts val="0"/>
                        </a:spcBef>
                        <a:spcAft>
                          <a:spcPts val="0"/>
                        </a:spcAft>
                        <a:buNone/>
                      </a:pPr>
                      <a:r>
                        <a:rPr b="0" i="0" lang="en-GB" sz="1800" u="none" strike="noStrike">
                          <a:solidFill>
                            <a:srgbClr val="242424"/>
                          </a:solidFill>
                        </a:rPr>
                        <a:t>Lists dependencies between LKMs</a:t>
                      </a:r>
                      <a:endParaRPr sz="1800"/>
                    </a:p>
                  </a:txBody>
                  <a:tcPr marT="34300" marB="34300" marR="68600" marL="68600"/>
                </a:tc>
              </a:tr>
              <a:tr h="278125">
                <a:tc>
                  <a:txBody>
                    <a:bodyPr/>
                    <a:lstStyle/>
                    <a:p>
                      <a:pPr indent="0" lvl="0" marL="0" marR="0" rtl="0" algn="l">
                        <a:spcBef>
                          <a:spcPts val="0"/>
                        </a:spcBef>
                        <a:spcAft>
                          <a:spcPts val="0"/>
                        </a:spcAft>
                        <a:buNone/>
                      </a:pPr>
                      <a:r>
                        <a:rPr b="1" i="0" lang="en-GB" sz="1800" u="none" strike="noStrike">
                          <a:solidFill>
                            <a:srgbClr val="242424"/>
                          </a:solidFill>
                          <a:latin typeface="Consolas"/>
                          <a:ea typeface="Consolas"/>
                          <a:cs typeface="Consolas"/>
                          <a:sym typeface="Consolas"/>
                        </a:rPr>
                        <a:t>ksyms</a:t>
                      </a:r>
                      <a:endParaRPr b="1" sz="1800">
                        <a:latin typeface="Consolas"/>
                        <a:ea typeface="Consolas"/>
                        <a:cs typeface="Consolas"/>
                        <a:sym typeface="Consolas"/>
                      </a:endParaRPr>
                    </a:p>
                  </a:txBody>
                  <a:tcPr marT="34300" marB="34300" marR="68600" marL="68600"/>
                </a:tc>
                <a:tc>
                  <a:txBody>
                    <a:bodyPr/>
                    <a:lstStyle/>
                    <a:p>
                      <a:pPr indent="0" lvl="0" marL="0" marR="0" rtl="0" algn="l">
                        <a:spcBef>
                          <a:spcPts val="0"/>
                        </a:spcBef>
                        <a:spcAft>
                          <a:spcPts val="0"/>
                        </a:spcAft>
                        <a:buNone/>
                      </a:pPr>
                      <a:r>
                        <a:rPr b="0" i="0" lang="en-GB" sz="1800" u="none" strike="noStrike">
                          <a:solidFill>
                            <a:srgbClr val="242424"/>
                          </a:solidFill>
                        </a:rPr>
                        <a:t>Lists symbols that are exported by the kernel for use by given LKMs</a:t>
                      </a:r>
                      <a:endParaRPr sz="1800"/>
                    </a:p>
                  </a:txBody>
                  <a:tcPr marT="34300" marB="34300" marR="68600" marL="68600"/>
                </a:tc>
              </a:tr>
              <a:tr h="278125">
                <a:tc>
                  <a:txBody>
                    <a:bodyPr/>
                    <a:lstStyle/>
                    <a:p>
                      <a:pPr indent="0" lvl="0" marL="0" marR="0" rtl="0" algn="l">
                        <a:spcBef>
                          <a:spcPts val="0"/>
                        </a:spcBef>
                        <a:spcAft>
                          <a:spcPts val="0"/>
                        </a:spcAft>
                        <a:buNone/>
                      </a:pPr>
                      <a:r>
                        <a:rPr b="1" i="0" lang="en-GB" sz="1800" u="none" strike="noStrike">
                          <a:solidFill>
                            <a:srgbClr val="242424"/>
                          </a:solidFill>
                          <a:latin typeface="Consolas"/>
                          <a:ea typeface="Consolas"/>
                          <a:cs typeface="Consolas"/>
                          <a:sym typeface="Consolas"/>
                        </a:rPr>
                        <a:t>lsmod</a:t>
                      </a:r>
                      <a:endParaRPr b="1" sz="1800">
                        <a:latin typeface="Consolas"/>
                        <a:ea typeface="Consolas"/>
                        <a:cs typeface="Consolas"/>
                        <a:sym typeface="Consolas"/>
                      </a:endParaRPr>
                    </a:p>
                  </a:txBody>
                  <a:tcPr marT="34300" marB="34300" marR="68600" marL="68600"/>
                </a:tc>
                <a:tc>
                  <a:txBody>
                    <a:bodyPr/>
                    <a:lstStyle/>
                    <a:p>
                      <a:pPr indent="0" lvl="0" marL="0" marR="0" rtl="0" algn="l">
                        <a:spcBef>
                          <a:spcPts val="0"/>
                        </a:spcBef>
                        <a:spcAft>
                          <a:spcPts val="0"/>
                        </a:spcAft>
                        <a:buNone/>
                      </a:pPr>
                      <a:r>
                        <a:rPr b="0" i="0" lang="en-GB" sz="1800" u="none" strike="noStrike">
                          <a:solidFill>
                            <a:srgbClr val="242424"/>
                          </a:solidFill>
                        </a:rPr>
                        <a:t>Lists currently loaded LKMs</a:t>
                      </a:r>
                      <a:endParaRPr sz="1800"/>
                    </a:p>
                  </a:txBody>
                  <a:tcPr marT="34300" marB="34300" marR="68600" marL="68600"/>
                </a:tc>
              </a:tr>
              <a:tr h="278125">
                <a:tc>
                  <a:txBody>
                    <a:bodyPr/>
                    <a:lstStyle/>
                    <a:p>
                      <a:pPr indent="0" lvl="0" marL="0" marR="0" rtl="0" algn="l">
                        <a:spcBef>
                          <a:spcPts val="0"/>
                        </a:spcBef>
                        <a:spcAft>
                          <a:spcPts val="0"/>
                        </a:spcAft>
                        <a:buNone/>
                      </a:pPr>
                      <a:r>
                        <a:rPr b="1" i="0" lang="en-GB" sz="1800" u="none" strike="noStrike">
                          <a:solidFill>
                            <a:srgbClr val="242424"/>
                          </a:solidFill>
                          <a:latin typeface="Consolas"/>
                          <a:ea typeface="Consolas"/>
                          <a:cs typeface="Consolas"/>
                          <a:sym typeface="Consolas"/>
                        </a:rPr>
                        <a:t>modinfo</a:t>
                      </a:r>
                      <a:endParaRPr b="1" sz="1800">
                        <a:latin typeface="Consolas"/>
                        <a:ea typeface="Consolas"/>
                        <a:cs typeface="Consolas"/>
                        <a:sym typeface="Consolas"/>
                      </a:endParaRPr>
                    </a:p>
                  </a:txBody>
                  <a:tcPr marT="34300" marB="34300" marR="68600" marL="68600"/>
                </a:tc>
                <a:tc>
                  <a:txBody>
                    <a:bodyPr/>
                    <a:lstStyle/>
                    <a:p>
                      <a:pPr indent="0" lvl="0" marL="0" marR="0" rtl="0" algn="l">
                        <a:spcBef>
                          <a:spcPts val="0"/>
                        </a:spcBef>
                        <a:spcAft>
                          <a:spcPts val="0"/>
                        </a:spcAft>
                        <a:buNone/>
                      </a:pPr>
                      <a:r>
                        <a:rPr b="0" i="0" lang="en-GB" sz="1800" u="none" strike="noStrike">
                          <a:solidFill>
                            <a:srgbClr val="242424"/>
                          </a:solidFill>
                        </a:rPr>
                        <a:t>Display contents of .modinfo section in an LKM object file</a:t>
                      </a:r>
                      <a:endParaRPr sz="1800"/>
                    </a:p>
                  </a:txBody>
                  <a:tcPr marT="34300" marB="34300" marR="68600" marL="68600"/>
                </a:tc>
              </a:tr>
              <a:tr h="278125">
                <a:tc>
                  <a:txBody>
                    <a:bodyPr/>
                    <a:lstStyle/>
                    <a:p>
                      <a:pPr indent="0" lvl="0" marL="0" marR="0" rtl="0" algn="l">
                        <a:spcBef>
                          <a:spcPts val="0"/>
                        </a:spcBef>
                        <a:spcAft>
                          <a:spcPts val="0"/>
                        </a:spcAft>
                        <a:buNone/>
                      </a:pPr>
                      <a:r>
                        <a:rPr b="1" i="0" lang="en-GB" sz="1800" u="none" strike="noStrike">
                          <a:solidFill>
                            <a:srgbClr val="242424"/>
                          </a:solidFill>
                          <a:latin typeface="Consolas"/>
                          <a:ea typeface="Consolas"/>
                          <a:cs typeface="Consolas"/>
                          <a:sym typeface="Consolas"/>
                        </a:rPr>
                        <a:t>modprobe</a:t>
                      </a:r>
                      <a:endParaRPr b="1" sz="1800">
                        <a:latin typeface="Consolas"/>
                        <a:ea typeface="Consolas"/>
                        <a:cs typeface="Consolas"/>
                        <a:sym typeface="Consolas"/>
                      </a:endParaRPr>
                    </a:p>
                  </a:txBody>
                  <a:tcPr marT="34300" marB="34300" marR="68600" marL="68600"/>
                </a:tc>
                <a:tc>
                  <a:txBody>
                    <a:bodyPr/>
                    <a:lstStyle/>
                    <a:p>
                      <a:pPr indent="0" lvl="0" marL="0" marR="0" rtl="0" algn="l">
                        <a:spcBef>
                          <a:spcPts val="0"/>
                        </a:spcBef>
                        <a:spcAft>
                          <a:spcPts val="0"/>
                        </a:spcAft>
                        <a:buNone/>
                      </a:pPr>
                      <a:r>
                        <a:rPr b="0" i="0" lang="en-GB" sz="1800" u="none" strike="noStrike">
                          <a:solidFill>
                            <a:srgbClr val="242424"/>
                          </a:solidFill>
                        </a:rPr>
                        <a:t>Loads given module after loading/unloads modules required for the given module. For example, if you must load A before loading B, ‘modprobe’ will automatically load A when you tell it to load B</a:t>
                      </a:r>
                      <a:endParaRPr sz="1800"/>
                    </a:p>
                  </a:txBody>
                  <a:tcPr marT="34300" marB="34300" marR="68600" marL="6860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9"/>
          <p:cNvSpPr txBox="1"/>
          <p:nvPr>
            <p:ph idx="1" type="body"/>
          </p:nvPr>
        </p:nvSpPr>
        <p:spPr>
          <a:xfrm>
            <a:off x="267629" y="853068"/>
            <a:ext cx="8664497" cy="4012379"/>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rgbClr val="242424"/>
              </a:buClr>
              <a:buSzPts val="2100"/>
              <a:buChar char="•"/>
            </a:pPr>
            <a:r>
              <a:rPr lang="en-GB">
                <a:solidFill>
                  <a:srgbClr val="242424"/>
                </a:solidFill>
              </a:rPr>
              <a:t>Special</a:t>
            </a:r>
            <a:r>
              <a:rPr b="0" i="0" lang="en-GB" u="none" strike="noStrike">
                <a:solidFill>
                  <a:srgbClr val="242424"/>
                </a:solidFill>
              </a:rPr>
              <a:t> programs and have structures entirely different from user program</a:t>
            </a:r>
            <a:r>
              <a:rPr lang="en-GB">
                <a:solidFill>
                  <a:srgbClr val="242424"/>
                </a:solidFill>
              </a:rPr>
              <a:t>.</a:t>
            </a:r>
            <a:endParaRPr/>
          </a:p>
          <a:p>
            <a:pPr indent="-171450" lvl="0" marL="177800" rtl="0" algn="l">
              <a:lnSpc>
                <a:spcPct val="90000"/>
              </a:lnSpc>
              <a:spcBef>
                <a:spcPts val="800"/>
              </a:spcBef>
              <a:spcAft>
                <a:spcPts val="0"/>
              </a:spcAft>
              <a:buClr>
                <a:srgbClr val="242424"/>
              </a:buClr>
              <a:buSzPts val="2100"/>
              <a:buChar char="•"/>
            </a:pPr>
            <a:r>
              <a:rPr b="0" i="0" lang="en-GB" u="none" strike="noStrike">
                <a:solidFill>
                  <a:srgbClr val="242424"/>
                </a:solidFill>
              </a:rPr>
              <a:t>They don’t have main functions but must have at-least 2 functions </a:t>
            </a:r>
            <a:r>
              <a:rPr b="1" i="0" lang="en-GB" u="none" strike="noStrike">
                <a:solidFill>
                  <a:srgbClr val="C00000"/>
                </a:solidFill>
                <a:latin typeface="Consolas"/>
                <a:ea typeface="Consolas"/>
                <a:cs typeface="Consolas"/>
                <a:sym typeface="Consolas"/>
              </a:rPr>
              <a:t>init_XXXXXX() </a:t>
            </a:r>
            <a:r>
              <a:rPr b="0" i="0" lang="en-GB" u="none" strike="noStrike">
                <a:solidFill>
                  <a:srgbClr val="242424"/>
                </a:solidFill>
              </a:rPr>
              <a:t>and </a:t>
            </a:r>
            <a:r>
              <a:rPr b="1" i="0" lang="en-GB" u="none" strike="noStrike">
                <a:solidFill>
                  <a:srgbClr val="C00000"/>
                </a:solidFill>
                <a:latin typeface="Consolas"/>
                <a:ea typeface="Consolas"/>
                <a:cs typeface="Consolas"/>
                <a:sym typeface="Consolas"/>
              </a:rPr>
              <a:t>cleanup_XXXXXX() </a:t>
            </a:r>
            <a:r>
              <a:rPr b="0" i="0" lang="en-GB" u="none" strike="noStrike">
                <a:solidFill>
                  <a:srgbClr val="242424"/>
                </a:solidFill>
              </a:rPr>
              <a:t>— here </a:t>
            </a:r>
            <a:r>
              <a:rPr b="1" i="0" lang="en-GB" u="none" strike="noStrike">
                <a:solidFill>
                  <a:srgbClr val="C00000"/>
                </a:solidFill>
                <a:latin typeface="Consolas"/>
                <a:ea typeface="Consolas"/>
                <a:cs typeface="Consolas"/>
                <a:sym typeface="Consolas"/>
              </a:rPr>
              <a:t>XXXXXX</a:t>
            </a:r>
            <a:r>
              <a:rPr b="0" i="0" lang="en-GB" u="none" strike="noStrike">
                <a:solidFill>
                  <a:srgbClr val="242424"/>
                </a:solidFill>
              </a:rPr>
              <a:t> represent the module name.</a:t>
            </a:r>
            <a:endParaRPr/>
          </a:p>
        </p:txBody>
      </p:sp>
      <p:sp>
        <p:nvSpPr>
          <p:cNvPr id="229" name="Google Shape;229;p39"/>
          <p:cNvSpPr txBox="1"/>
          <p:nvPr>
            <p:ph type="title"/>
          </p:nvPr>
        </p:nvSpPr>
        <p:spPr>
          <a:xfrm>
            <a:off x="0" y="6859"/>
            <a:ext cx="9144000" cy="637794"/>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100"/>
              <a:buFont typeface="Arial Rounded"/>
              <a:buNone/>
            </a:pPr>
            <a:r>
              <a:rPr b="1" lang="en-GB">
                <a:latin typeface="Arial Rounded"/>
                <a:ea typeface="Arial Rounded"/>
                <a:cs typeface="Arial Rounded"/>
                <a:sym typeface="Arial Rounded"/>
              </a:rPr>
              <a:t>How to Write a LKM?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0"/>
          <p:cNvSpPr txBox="1"/>
          <p:nvPr>
            <p:ph type="title"/>
          </p:nvPr>
        </p:nvSpPr>
        <p:spPr>
          <a:xfrm>
            <a:off x="0" y="6859"/>
            <a:ext cx="9144000" cy="637794"/>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100"/>
              <a:buFont typeface="Arial Rounded"/>
              <a:buNone/>
            </a:pPr>
            <a:r>
              <a:rPr b="1" lang="en-GB">
                <a:latin typeface="Arial Rounded"/>
                <a:ea typeface="Arial Rounded"/>
                <a:cs typeface="Arial Rounded"/>
                <a:sym typeface="Arial Rounded"/>
              </a:rPr>
              <a:t>Loadable Kernel Modules</a:t>
            </a:r>
            <a:endParaRPr/>
          </a:p>
        </p:txBody>
      </p:sp>
      <p:sp>
        <p:nvSpPr>
          <p:cNvPr id="236" name="Google Shape;236;p40"/>
          <p:cNvSpPr txBox="1"/>
          <p:nvPr/>
        </p:nvSpPr>
        <p:spPr>
          <a:xfrm>
            <a:off x="5130998" y="1498379"/>
            <a:ext cx="3632597" cy="2146742"/>
          </a:xfrm>
          <a:prstGeom prst="rect">
            <a:avLst/>
          </a:prstGeom>
          <a:solidFill>
            <a:srgbClr val="D8D8D8"/>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GB" sz="1500">
                <a:solidFill>
                  <a:schemeClr val="dk1"/>
                </a:solidFill>
                <a:latin typeface="Courier New"/>
                <a:ea typeface="Courier New"/>
                <a:cs typeface="Courier New"/>
                <a:sym typeface="Courier New"/>
              </a:rPr>
              <a:t>int </a:t>
            </a:r>
            <a:r>
              <a:rPr b="1" i="0" lang="en-GB" sz="1500">
                <a:solidFill>
                  <a:srgbClr val="C00000"/>
                </a:solidFill>
                <a:latin typeface="Courier New"/>
                <a:ea typeface="Courier New"/>
                <a:cs typeface="Courier New"/>
                <a:sym typeface="Courier New"/>
              </a:rPr>
              <a:t>init_modulename</a:t>
            </a:r>
            <a:r>
              <a:rPr b="0" i="0" lang="en-GB" sz="1500">
                <a:solidFill>
                  <a:schemeClr val="dk1"/>
                </a:solidFill>
                <a:latin typeface="Courier New"/>
                <a:ea typeface="Courier New"/>
                <a:cs typeface="Courier New"/>
                <a:sym typeface="Courier New"/>
              </a:rPr>
              <a:t> (void)</a:t>
            </a:r>
            <a:br>
              <a:rPr b="0" i="0" lang="en-GB" sz="1500">
                <a:solidFill>
                  <a:schemeClr val="dk1"/>
                </a:solidFill>
                <a:latin typeface="Courier New"/>
                <a:ea typeface="Courier New"/>
                <a:cs typeface="Courier New"/>
                <a:sym typeface="Courier New"/>
              </a:rPr>
            </a:br>
            <a:r>
              <a:rPr b="0" i="0" lang="en-GB" sz="1500">
                <a:solidFill>
                  <a:schemeClr val="dk1"/>
                </a:solidFill>
                <a:latin typeface="Courier New"/>
                <a:ea typeface="Courier New"/>
                <a:cs typeface="Courier New"/>
                <a:sym typeface="Courier New"/>
              </a:rPr>
              <a:t>{</a:t>
            </a:r>
            <a:br>
              <a:rPr b="0" i="0" lang="en-GB" sz="1500">
                <a:solidFill>
                  <a:schemeClr val="dk1"/>
                </a:solidFill>
                <a:latin typeface="Courier New"/>
                <a:ea typeface="Courier New"/>
                <a:cs typeface="Courier New"/>
                <a:sym typeface="Courier New"/>
              </a:rPr>
            </a:br>
            <a:r>
              <a:rPr b="0" i="0" lang="en-GB" sz="1500">
                <a:solidFill>
                  <a:schemeClr val="dk1"/>
                </a:solidFill>
                <a:latin typeface="Courier New"/>
                <a:ea typeface="Courier New"/>
                <a:cs typeface="Courier New"/>
                <a:sym typeface="Courier New"/>
              </a:rPr>
              <a:t>/*initialition code*/</a:t>
            </a:r>
            <a:br>
              <a:rPr b="0" i="0" lang="en-GB" sz="1500">
                <a:solidFill>
                  <a:schemeClr val="dk1"/>
                </a:solidFill>
                <a:latin typeface="Courier New"/>
                <a:ea typeface="Courier New"/>
                <a:cs typeface="Courier New"/>
                <a:sym typeface="Courier New"/>
              </a:rPr>
            </a:br>
            <a:r>
              <a:rPr b="0" i="0" lang="en-GB" sz="1500">
                <a:solidFill>
                  <a:schemeClr val="dk1"/>
                </a:solidFill>
                <a:latin typeface="Courier New"/>
                <a:ea typeface="Courier New"/>
                <a:cs typeface="Courier New"/>
                <a:sym typeface="Courier New"/>
              </a:rPr>
              <a:t>}</a:t>
            </a:r>
            <a:endParaRPr sz="1100"/>
          </a:p>
          <a:p>
            <a:pPr indent="0" lvl="0" marL="0" marR="0" rtl="0" algn="l">
              <a:spcBef>
                <a:spcPts val="0"/>
              </a:spcBef>
              <a:spcAft>
                <a:spcPts val="0"/>
              </a:spcAft>
              <a:buNone/>
            </a:pPr>
            <a:r>
              <a:t/>
            </a:r>
            <a:endParaRPr sz="15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0" i="0" lang="en-GB" sz="1500">
                <a:solidFill>
                  <a:schemeClr val="dk1"/>
                </a:solidFill>
                <a:latin typeface="Courier New"/>
                <a:ea typeface="Courier New"/>
                <a:cs typeface="Courier New"/>
                <a:sym typeface="Courier New"/>
              </a:rPr>
              <a:t>void </a:t>
            </a:r>
            <a:r>
              <a:rPr b="1" i="0" lang="en-GB" sz="1500">
                <a:solidFill>
                  <a:srgbClr val="C00000"/>
                </a:solidFill>
                <a:latin typeface="Courier New"/>
                <a:ea typeface="Courier New"/>
                <a:cs typeface="Courier New"/>
                <a:sym typeface="Courier New"/>
              </a:rPr>
              <a:t>cleanup_modulename</a:t>
            </a:r>
            <a:r>
              <a:rPr b="0" i="0" lang="en-GB" sz="1500">
                <a:solidFill>
                  <a:schemeClr val="dk1"/>
                </a:solidFill>
                <a:latin typeface="Courier New"/>
                <a:ea typeface="Courier New"/>
                <a:cs typeface="Courier New"/>
                <a:sym typeface="Courier New"/>
              </a:rPr>
              <a:t> (void)</a:t>
            </a:r>
            <a:br>
              <a:rPr b="0" i="0" lang="en-GB" sz="1500">
                <a:solidFill>
                  <a:schemeClr val="dk1"/>
                </a:solidFill>
                <a:latin typeface="Courier New"/>
                <a:ea typeface="Courier New"/>
                <a:cs typeface="Courier New"/>
                <a:sym typeface="Courier New"/>
              </a:rPr>
            </a:br>
            <a:r>
              <a:rPr b="0" i="0" lang="en-GB" sz="1500">
                <a:solidFill>
                  <a:schemeClr val="dk1"/>
                </a:solidFill>
                <a:latin typeface="Courier New"/>
                <a:ea typeface="Courier New"/>
                <a:cs typeface="Courier New"/>
                <a:sym typeface="Courier New"/>
              </a:rPr>
              <a:t>{</a:t>
            </a:r>
            <a:br>
              <a:rPr b="0" i="0" lang="en-GB" sz="1500">
                <a:solidFill>
                  <a:schemeClr val="dk1"/>
                </a:solidFill>
                <a:latin typeface="Courier New"/>
                <a:ea typeface="Courier New"/>
                <a:cs typeface="Courier New"/>
                <a:sym typeface="Courier New"/>
              </a:rPr>
            </a:br>
            <a:r>
              <a:rPr b="0" i="0" lang="en-GB" sz="1500">
                <a:solidFill>
                  <a:schemeClr val="dk1"/>
                </a:solidFill>
                <a:latin typeface="Courier New"/>
                <a:ea typeface="Courier New"/>
                <a:cs typeface="Courier New"/>
                <a:sym typeface="Courier New"/>
              </a:rPr>
              <a:t>/*cleanup code*/ </a:t>
            </a:r>
            <a:br>
              <a:rPr b="0" i="0" lang="en-GB" sz="1500">
                <a:solidFill>
                  <a:schemeClr val="dk1"/>
                </a:solidFill>
                <a:latin typeface="Courier New"/>
                <a:ea typeface="Courier New"/>
                <a:cs typeface="Courier New"/>
                <a:sym typeface="Courier New"/>
              </a:rPr>
            </a:br>
            <a:r>
              <a:rPr b="0" i="0" lang="en-GB" sz="1500">
                <a:solidFill>
                  <a:schemeClr val="dk1"/>
                </a:solidFill>
                <a:latin typeface="Courier New"/>
                <a:ea typeface="Courier New"/>
                <a:cs typeface="Courier New"/>
                <a:sym typeface="Courier New"/>
              </a:rPr>
              <a:t>}</a:t>
            </a:r>
            <a:endParaRPr sz="1500">
              <a:solidFill>
                <a:schemeClr val="dk1"/>
              </a:solidFill>
              <a:latin typeface="Courier New"/>
              <a:ea typeface="Courier New"/>
              <a:cs typeface="Courier New"/>
              <a:sym typeface="Courier New"/>
            </a:endParaRPr>
          </a:p>
        </p:txBody>
      </p:sp>
      <p:sp>
        <p:nvSpPr>
          <p:cNvPr id="237" name="Google Shape;237;p40"/>
          <p:cNvSpPr txBox="1"/>
          <p:nvPr/>
        </p:nvSpPr>
        <p:spPr>
          <a:xfrm>
            <a:off x="380405" y="1983128"/>
            <a:ext cx="4398764" cy="117724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GB" sz="1800" u="none" strike="noStrike">
                <a:solidFill>
                  <a:srgbClr val="242424"/>
                </a:solidFill>
                <a:latin typeface="Calibri"/>
                <a:ea typeface="Calibri"/>
                <a:cs typeface="Calibri"/>
                <a:sym typeface="Calibri"/>
              </a:rPr>
              <a:t>These functions will match the following LKM Utilities, while they are plugged into kernel:</a:t>
            </a:r>
            <a:endParaRPr sz="1100"/>
          </a:p>
          <a:p>
            <a:pPr indent="-114300" lvl="0" marL="0" marR="0" rtl="0" algn="l">
              <a:spcBef>
                <a:spcPts val="0"/>
              </a:spcBef>
              <a:spcAft>
                <a:spcPts val="0"/>
              </a:spcAft>
              <a:buClr>
                <a:srgbClr val="C00000"/>
              </a:buClr>
              <a:buSzPts val="1800"/>
              <a:buFont typeface="Arial"/>
              <a:buChar char="•"/>
            </a:pPr>
            <a:r>
              <a:rPr b="1" i="0" lang="en-GB" sz="1800" u="none" strike="noStrike">
                <a:solidFill>
                  <a:srgbClr val="C00000"/>
                </a:solidFill>
                <a:latin typeface="Consolas"/>
                <a:ea typeface="Consolas"/>
                <a:cs typeface="Consolas"/>
                <a:sym typeface="Consolas"/>
              </a:rPr>
              <a:t>insmod</a:t>
            </a:r>
            <a:r>
              <a:rPr b="0" i="0" lang="en-GB" sz="1800" u="none" strike="noStrike">
                <a:solidFill>
                  <a:srgbClr val="242424"/>
                </a:solidFill>
                <a:latin typeface="Calibri"/>
                <a:ea typeface="Calibri"/>
                <a:cs typeface="Calibri"/>
                <a:sym typeface="Calibri"/>
              </a:rPr>
              <a:t>: Insert an LKM into the kernel.</a:t>
            </a:r>
            <a:endParaRPr sz="1100"/>
          </a:p>
          <a:p>
            <a:pPr indent="-114300" lvl="0" marL="0" marR="0" rtl="0" algn="l">
              <a:spcBef>
                <a:spcPts val="0"/>
              </a:spcBef>
              <a:spcAft>
                <a:spcPts val="0"/>
              </a:spcAft>
              <a:buClr>
                <a:srgbClr val="C00000"/>
              </a:buClr>
              <a:buSzPts val="1800"/>
              <a:buFont typeface="Arial"/>
              <a:buChar char="•"/>
            </a:pPr>
            <a:r>
              <a:rPr b="1" i="0" lang="en-GB" sz="1800" u="none" strike="noStrike">
                <a:solidFill>
                  <a:srgbClr val="C00000"/>
                </a:solidFill>
                <a:latin typeface="Consolas"/>
                <a:ea typeface="Consolas"/>
                <a:cs typeface="Consolas"/>
                <a:sym typeface="Consolas"/>
              </a:rPr>
              <a:t>rmmod</a:t>
            </a:r>
            <a:r>
              <a:rPr b="0" i="0" lang="en-GB" sz="1800" u="none" strike="noStrike">
                <a:solidFill>
                  <a:srgbClr val="242424"/>
                </a:solidFill>
                <a:latin typeface="Calibri"/>
                <a:ea typeface="Calibri"/>
                <a:cs typeface="Calibri"/>
                <a:sym typeface="Calibri"/>
              </a:rPr>
              <a:t>: Remove an LKM from the kernel.</a:t>
            </a:r>
            <a:endParaRPr sz="1100"/>
          </a:p>
        </p:txBody>
      </p:sp>
      <p:cxnSp>
        <p:nvCxnSpPr>
          <p:cNvPr id="238" name="Google Shape;238;p40"/>
          <p:cNvCxnSpPr/>
          <p:nvPr/>
        </p:nvCxnSpPr>
        <p:spPr>
          <a:xfrm flipH="1" rot="10800000">
            <a:off x="4136231" y="1735903"/>
            <a:ext cx="994725" cy="975150"/>
          </a:xfrm>
          <a:prstGeom prst="curvedConnector3">
            <a:avLst>
              <a:gd fmla="val 57542" name="adj1"/>
            </a:avLst>
          </a:prstGeom>
          <a:noFill/>
          <a:ln cap="flat" cmpd="sng" w="19050">
            <a:solidFill>
              <a:schemeClr val="accent1"/>
            </a:solidFill>
            <a:prstDash val="solid"/>
            <a:miter lim="800000"/>
            <a:headEnd len="sm" w="sm" type="none"/>
            <a:tailEnd len="med" w="med" type="triangle"/>
          </a:ln>
        </p:spPr>
      </p:cxnSp>
      <p:cxnSp>
        <p:nvCxnSpPr>
          <p:cNvPr id="239" name="Google Shape;239;p40"/>
          <p:cNvCxnSpPr/>
          <p:nvPr/>
        </p:nvCxnSpPr>
        <p:spPr>
          <a:xfrm flipH="1" rot="10800000">
            <a:off x="4296966" y="2710975"/>
            <a:ext cx="834075" cy="247275"/>
          </a:xfrm>
          <a:prstGeom prst="curvedConnector3">
            <a:avLst>
              <a:gd fmla="val 49997" name="adj1"/>
            </a:avLst>
          </a:prstGeom>
          <a:noFill/>
          <a:ln cap="flat" cmpd="sng" w="19050">
            <a:solidFill>
              <a:schemeClr val="accent1"/>
            </a:solidFill>
            <a:prstDash val="solid"/>
            <a:miter lim="800000"/>
            <a:headEnd len="sm" w="sm"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1"/>
          <p:cNvSpPr txBox="1"/>
          <p:nvPr>
            <p:ph idx="1" type="body"/>
          </p:nvPr>
        </p:nvSpPr>
        <p:spPr>
          <a:xfrm>
            <a:off x="267630" y="724476"/>
            <a:ext cx="3896867" cy="4118985"/>
          </a:xfrm>
          <a:prstGeom prst="rect">
            <a:avLst/>
          </a:prstGeom>
          <a:noFill/>
          <a:ln>
            <a:noFill/>
          </a:ln>
        </p:spPr>
        <p:txBody>
          <a:bodyPr anchorCtr="0" anchor="t" bIns="34275" lIns="68575" spcFirstLastPara="1" rIns="68575" wrap="square" tIns="34275">
            <a:noAutofit/>
          </a:bodyPr>
          <a:lstStyle/>
          <a:p>
            <a:pPr indent="-177800" lvl="0" marL="177800" rtl="0" algn="l">
              <a:lnSpc>
                <a:spcPct val="90000"/>
              </a:lnSpc>
              <a:spcBef>
                <a:spcPts val="0"/>
              </a:spcBef>
              <a:spcAft>
                <a:spcPts val="0"/>
              </a:spcAft>
              <a:buClr>
                <a:srgbClr val="1E4E79"/>
              </a:buClr>
              <a:buSzPts val="2000"/>
              <a:buChar char="•"/>
            </a:pPr>
            <a:r>
              <a:rPr b="1" i="0" lang="en-GB" sz="2000" u="none" strike="noStrike">
                <a:solidFill>
                  <a:srgbClr val="1E4E79"/>
                </a:solidFill>
              </a:rPr>
              <a:t>init_module():</a:t>
            </a:r>
            <a:endParaRPr sz="2000">
              <a:solidFill>
                <a:srgbClr val="1E4E79"/>
              </a:solidFill>
            </a:endParaRPr>
          </a:p>
          <a:p>
            <a:pPr indent="-171450" lvl="1" marL="520700" rtl="0" algn="l">
              <a:lnSpc>
                <a:spcPct val="90000"/>
              </a:lnSpc>
              <a:spcBef>
                <a:spcPts val="1200"/>
              </a:spcBef>
              <a:spcAft>
                <a:spcPts val="0"/>
              </a:spcAft>
              <a:buClr>
                <a:schemeClr val="dk1"/>
              </a:buClr>
              <a:buSzPts val="1500"/>
              <a:buChar char="•"/>
            </a:pPr>
            <a:r>
              <a:rPr b="0" i="0" lang="en-GB" sz="1500" u="none" strike="noStrike"/>
              <a:t>Executed during loading. </a:t>
            </a:r>
            <a:endParaRPr/>
          </a:p>
          <a:p>
            <a:pPr indent="-171450" lvl="1" marL="520700" rtl="0" algn="l">
              <a:lnSpc>
                <a:spcPct val="90000"/>
              </a:lnSpc>
              <a:spcBef>
                <a:spcPts val="1200"/>
              </a:spcBef>
              <a:spcAft>
                <a:spcPts val="0"/>
              </a:spcAft>
              <a:buClr>
                <a:schemeClr val="dk1"/>
              </a:buClr>
              <a:buSzPts val="1500"/>
              <a:buChar char="•"/>
            </a:pPr>
            <a:r>
              <a:rPr b="0" i="0" lang="en-GB" sz="1500" u="none" strike="noStrike"/>
              <a:t>It supposed to initialize the module and register capabilities.</a:t>
            </a:r>
            <a:endParaRPr/>
          </a:p>
          <a:p>
            <a:pPr indent="-171450" lvl="1" marL="520700" rtl="0" algn="l">
              <a:lnSpc>
                <a:spcPct val="90000"/>
              </a:lnSpc>
              <a:spcBef>
                <a:spcPts val="1200"/>
              </a:spcBef>
              <a:spcAft>
                <a:spcPts val="0"/>
              </a:spcAft>
              <a:buClr>
                <a:schemeClr val="dk1"/>
              </a:buClr>
              <a:buSzPts val="1500"/>
              <a:buChar char="•"/>
            </a:pPr>
            <a:r>
              <a:rPr b="0" i="0" lang="en-GB" sz="1500" u="none" strike="noStrike"/>
              <a:t>It informs kernel that it is there and it can do this task.</a:t>
            </a:r>
            <a:endParaRPr/>
          </a:p>
          <a:p>
            <a:pPr indent="-177800" lvl="0" marL="177800" rtl="0" algn="l">
              <a:lnSpc>
                <a:spcPct val="90000"/>
              </a:lnSpc>
              <a:spcBef>
                <a:spcPts val="1200"/>
              </a:spcBef>
              <a:spcAft>
                <a:spcPts val="0"/>
              </a:spcAft>
              <a:buClr>
                <a:srgbClr val="1E4E79"/>
              </a:buClr>
              <a:buSzPts val="2000"/>
              <a:buChar char="•"/>
            </a:pPr>
            <a:r>
              <a:rPr b="1" i="0" lang="en-GB" sz="2000" u="none" strike="noStrike">
                <a:solidFill>
                  <a:srgbClr val="1E4E79"/>
                </a:solidFill>
              </a:rPr>
              <a:t>cleanup_module():</a:t>
            </a:r>
            <a:endParaRPr sz="2000">
              <a:solidFill>
                <a:srgbClr val="1E4E79"/>
              </a:solidFill>
            </a:endParaRPr>
          </a:p>
          <a:p>
            <a:pPr indent="-171450" lvl="1" marL="520700" rtl="0" algn="l">
              <a:lnSpc>
                <a:spcPct val="90000"/>
              </a:lnSpc>
              <a:spcBef>
                <a:spcPts val="1200"/>
              </a:spcBef>
              <a:spcAft>
                <a:spcPts val="0"/>
              </a:spcAft>
              <a:buClr>
                <a:schemeClr val="dk1"/>
              </a:buClr>
              <a:buSzPts val="1500"/>
              <a:buChar char="•"/>
            </a:pPr>
            <a:r>
              <a:rPr b="0" i="0" lang="en-GB" sz="1500" u="none" strike="noStrike"/>
              <a:t>Need to free up allocated memory and resources.</a:t>
            </a:r>
            <a:endParaRPr/>
          </a:p>
          <a:p>
            <a:pPr indent="-171450" lvl="1" marL="520700" rtl="0" algn="l">
              <a:lnSpc>
                <a:spcPct val="90000"/>
              </a:lnSpc>
              <a:spcBef>
                <a:spcPts val="1200"/>
              </a:spcBef>
              <a:spcAft>
                <a:spcPts val="0"/>
              </a:spcAft>
              <a:buClr>
                <a:schemeClr val="dk1"/>
              </a:buClr>
              <a:buSzPts val="1500"/>
              <a:buChar char="•"/>
            </a:pPr>
            <a:r>
              <a:rPr b="0" i="0" lang="en-GB" sz="1500" u="none" strike="noStrike"/>
              <a:t>It informs kernel that it is no longer there.</a:t>
            </a:r>
            <a:endParaRPr/>
          </a:p>
          <a:p>
            <a:pPr indent="-177800" lvl="0" marL="177800" rtl="0" algn="l">
              <a:lnSpc>
                <a:spcPct val="90000"/>
              </a:lnSpc>
              <a:spcBef>
                <a:spcPts val="1200"/>
              </a:spcBef>
              <a:spcAft>
                <a:spcPts val="0"/>
              </a:spcAft>
              <a:buClr>
                <a:srgbClr val="1E4E79"/>
              </a:buClr>
              <a:buSzPts val="2000"/>
              <a:buChar char="•"/>
            </a:pPr>
            <a:r>
              <a:rPr b="1" i="0" lang="en-GB" sz="2000" u="none" strike="noStrike">
                <a:solidFill>
                  <a:srgbClr val="1E4E79"/>
                </a:solidFill>
              </a:rPr>
              <a:t>module_init()</a:t>
            </a:r>
            <a:r>
              <a:rPr b="0" i="0" lang="en-GB" sz="2000" u="none" strike="noStrike">
                <a:solidFill>
                  <a:srgbClr val="1E4E79"/>
                </a:solidFill>
              </a:rPr>
              <a:t> &amp; </a:t>
            </a:r>
            <a:r>
              <a:rPr b="1" i="0" lang="en-GB" sz="2000" u="none" strike="noStrike">
                <a:solidFill>
                  <a:srgbClr val="1E4E79"/>
                </a:solidFill>
              </a:rPr>
              <a:t>module_exit():</a:t>
            </a:r>
            <a:endParaRPr/>
          </a:p>
          <a:p>
            <a:pPr indent="-171450" lvl="1" marL="520700" rtl="0" algn="l">
              <a:lnSpc>
                <a:spcPct val="90000"/>
              </a:lnSpc>
              <a:spcBef>
                <a:spcPts val="1200"/>
              </a:spcBef>
              <a:spcAft>
                <a:spcPts val="0"/>
              </a:spcAft>
              <a:buClr>
                <a:schemeClr val="dk1"/>
              </a:buClr>
              <a:buSzPts val="1500"/>
              <a:buChar char="•"/>
            </a:pPr>
            <a:r>
              <a:rPr b="0" i="0" lang="en-GB" sz="1500" u="none" strike="noStrike"/>
              <a:t>Allow any name for initialization and cleanup function.</a:t>
            </a:r>
            <a:endParaRPr/>
          </a:p>
          <a:p>
            <a:pPr indent="-171450" lvl="0" marL="177800" rtl="0" algn="l">
              <a:lnSpc>
                <a:spcPct val="90000"/>
              </a:lnSpc>
              <a:spcBef>
                <a:spcPts val="2000"/>
              </a:spcBef>
              <a:spcAft>
                <a:spcPts val="0"/>
              </a:spcAft>
              <a:buClr>
                <a:schemeClr val="dk1"/>
              </a:buClr>
              <a:buSzPts val="2100"/>
              <a:buChar char="•"/>
            </a:pPr>
            <a:br>
              <a:rPr lang="en-GB"/>
            </a:br>
            <a:br>
              <a:rPr lang="en-GB"/>
            </a:br>
            <a:endParaRPr/>
          </a:p>
        </p:txBody>
      </p:sp>
      <p:sp>
        <p:nvSpPr>
          <p:cNvPr id="246" name="Google Shape;246;p41"/>
          <p:cNvSpPr txBox="1"/>
          <p:nvPr>
            <p:ph type="title"/>
          </p:nvPr>
        </p:nvSpPr>
        <p:spPr>
          <a:xfrm>
            <a:off x="0" y="6859"/>
            <a:ext cx="9144000" cy="637794"/>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100"/>
              <a:buFont typeface="Arial Rounded"/>
              <a:buNone/>
            </a:pPr>
            <a:r>
              <a:rPr b="1" lang="en-GB">
                <a:latin typeface="Arial Rounded"/>
                <a:ea typeface="Arial Rounded"/>
                <a:cs typeface="Arial Rounded"/>
                <a:sym typeface="Arial Rounded"/>
              </a:rPr>
              <a:t>LKM Architecture</a:t>
            </a:r>
            <a:endParaRPr/>
          </a:p>
        </p:txBody>
      </p:sp>
      <p:pic>
        <p:nvPicPr>
          <p:cNvPr id="247" name="Google Shape;247;p41"/>
          <p:cNvPicPr preferRelativeResize="0"/>
          <p:nvPr/>
        </p:nvPicPr>
        <p:blipFill rotWithShape="1">
          <a:blip r:embed="rId3">
            <a:alphaModFix/>
          </a:blip>
          <a:srcRect b="0" l="0" r="0" t="0"/>
          <a:stretch/>
        </p:blipFill>
        <p:spPr>
          <a:xfrm>
            <a:off x="4266271" y="749990"/>
            <a:ext cx="4610100" cy="3981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2"/>
          <p:cNvSpPr txBox="1"/>
          <p:nvPr>
            <p:ph idx="1" type="body"/>
          </p:nvPr>
        </p:nvSpPr>
        <p:spPr>
          <a:xfrm>
            <a:off x="267629" y="853068"/>
            <a:ext cx="8664497" cy="4012379"/>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rgbClr val="C00000"/>
              </a:buClr>
              <a:buSzPts val="2100"/>
              <a:buFont typeface="Arial"/>
              <a:buChar char="•"/>
            </a:pPr>
            <a:r>
              <a:rPr b="1" i="0" lang="en-GB" u="none" strike="noStrike">
                <a:solidFill>
                  <a:srgbClr val="C00000"/>
                </a:solidFill>
                <a:latin typeface="Calibri"/>
                <a:ea typeface="Calibri"/>
                <a:cs typeface="Calibri"/>
                <a:sym typeface="Calibri"/>
              </a:rPr>
              <a:t>No libc</a:t>
            </a:r>
            <a:r>
              <a:rPr b="0" i="0" lang="en-GB" u="none" strike="noStrike">
                <a:solidFill>
                  <a:srgbClr val="C00000"/>
                </a:solidFill>
                <a:latin typeface="Calibri"/>
                <a:ea typeface="Calibri"/>
                <a:cs typeface="Calibri"/>
                <a:sym typeface="Calibri"/>
              </a:rPr>
              <a:t> </a:t>
            </a:r>
            <a:r>
              <a:rPr b="0" i="0" lang="en-GB" u="none" strike="noStrike">
                <a:latin typeface="Calibri"/>
                <a:ea typeface="Calibri"/>
                <a:cs typeface="Calibri"/>
                <a:sym typeface="Calibri"/>
              </a:rPr>
              <a:t>modules. Invoke a function only if it is available in the kernel.</a:t>
            </a:r>
            <a:endParaRPr/>
          </a:p>
          <a:p>
            <a:pPr indent="-171450" lvl="0" marL="177800" rtl="0" algn="l">
              <a:lnSpc>
                <a:spcPct val="90000"/>
              </a:lnSpc>
              <a:spcBef>
                <a:spcPts val="0"/>
              </a:spcBef>
              <a:spcAft>
                <a:spcPts val="0"/>
              </a:spcAft>
              <a:buClr>
                <a:schemeClr val="dk1"/>
              </a:buClr>
              <a:buSzPts val="2100"/>
              <a:buFont typeface="Arial"/>
              <a:buChar char="•"/>
            </a:pPr>
            <a:r>
              <a:rPr b="0" i="0" lang="en-GB" u="none" strike="noStrike">
                <a:latin typeface="Calibri"/>
                <a:ea typeface="Calibri"/>
                <a:cs typeface="Calibri"/>
                <a:sym typeface="Calibri"/>
              </a:rPr>
              <a:t>Use static function to avoid namespace pollution.</a:t>
            </a:r>
            <a:endParaRPr/>
          </a:p>
          <a:p>
            <a:pPr indent="-171450" lvl="0" marL="177800" rtl="0" algn="l">
              <a:lnSpc>
                <a:spcPct val="90000"/>
              </a:lnSpc>
              <a:spcBef>
                <a:spcPts val="0"/>
              </a:spcBef>
              <a:spcAft>
                <a:spcPts val="0"/>
              </a:spcAft>
              <a:buClr>
                <a:schemeClr val="dk1"/>
              </a:buClr>
              <a:buSzPts val="2100"/>
              <a:buFont typeface="Arial"/>
              <a:buChar char="•"/>
            </a:pPr>
            <a:r>
              <a:rPr b="0" i="0" lang="en-GB" u="none" strike="noStrike">
                <a:latin typeface="Calibri"/>
                <a:ea typeface="Calibri"/>
                <a:cs typeface="Calibri"/>
                <a:sym typeface="Calibri"/>
              </a:rPr>
              <a:t>Be careful about kernel space and user space.</a:t>
            </a:r>
            <a:endParaRPr/>
          </a:p>
          <a:p>
            <a:pPr indent="-171450" lvl="0" marL="177800" rtl="0" algn="l">
              <a:lnSpc>
                <a:spcPct val="90000"/>
              </a:lnSpc>
              <a:spcBef>
                <a:spcPts val="0"/>
              </a:spcBef>
              <a:spcAft>
                <a:spcPts val="0"/>
              </a:spcAft>
              <a:buClr>
                <a:schemeClr val="dk1"/>
              </a:buClr>
              <a:buSzPts val="2100"/>
              <a:buFont typeface="Arial"/>
              <a:buChar char="•"/>
            </a:pPr>
            <a:r>
              <a:rPr b="0" i="0" lang="en-GB" u="none" strike="noStrike">
                <a:latin typeface="Calibri"/>
                <a:ea typeface="Calibri"/>
                <a:cs typeface="Calibri"/>
                <a:sym typeface="Calibri"/>
              </a:rPr>
              <a:t>Concurrency in the kernel!!</a:t>
            </a:r>
            <a:br>
              <a:rPr b="0" i="0" lang="en-GB" u="none" strike="noStrike">
                <a:latin typeface="Calibri"/>
                <a:ea typeface="Calibri"/>
                <a:cs typeface="Calibri"/>
                <a:sym typeface="Calibri"/>
              </a:rPr>
            </a:br>
            <a:br>
              <a:rPr lang="en-GB">
                <a:latin typeface="Calibri"/>
                <a:ea typeface="Calibri"/>
                <a:cs typeface="Calibri"/>
                <a:sym typeface="Calibri"/>
              </a:rPr>
            </a:br>
            <a:endParaRPr>
              <a:latin typeface="Calibri"/>
              <a:ea typeface="Calibri"/>
              <a:cs typeface="Calibri"/>
              <a:sym typeface="Calibri"/>
            </a:endParaRPr>
          </a:p>
        </p:txBody>
      </p:sp>
      <p:sp>
        <p:nvSpPr>
          <p:cNvPr id="254" name="Google Shape;254;p42"/>
          <p:cNvSpPr txBox="1"/>
          <p:nvPr>
            <p:ph type="title"/>
          </p:nvPr>
        </p:nvSpPr>
        <p:spPr>
          <a:xfrm>
            <a:off x="0" y="6859"/>
            <a:ext cx="9144000" cy="637794"/>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100"/>
              <a:buFont typeface="Arial Rounded"/>
              <a:buNone/>
            </a:pPr>
            <a:r>
              <a:rPr b="1" lang="en-GB">
                <a:latin typeface="Arial Rounded"/>
                <a:ea typeface="Arial Rounded"/>
                <a:cs typeface="Arial Rounded"/>
                <a:sym typeface="Arial Rounded"/>
              </a:rPr>
              <a:t>Cautions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3"/>
          <p:cNvSpPr txBox="1"/>
          <p:nvPr>
            <p:ph idx="1" type="body"/>
          </p:nvPr>
        </p:nvSpPr>
        <p:spPr>
          <a:xfrm>
            <a:off x="267629" y="853068"/>
            <a:ext cx="8664497" cy="4012379"/>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rgbClr val="C00000"/>
              </a:buClr>
              <a:buSzPts val="2100"/>
              <a:buFont typeface="Arial"/>
              <a:buChar char="•"/>
            </a:pPr>
            <a:r>
              <a:rPr b="1" i="0" lang="en-GB" u="none" strike="noStrike">
                <a:solidFill>
                  <a:srgbClr val="C00000"/>
                </a:solidFill>
                <a:latin typeface="Calibri"/>
                <a:ea typeface="Calibri"/>
                <a:cs typeface="Calibri"/>
                <a:sym typeface="Calibri"/>
              </a:rPr>
              <a:t>Note: </a:t>
            </a:r>
            <a:r>
              <a:rPr b="0" i="0" lang="en-GB" u="none" strike="noStrike">
                <a:solidFill>
                  <a:srgbClr val="333333"/>
                </a:solidFill>
                <a:latin typeface="Calibri"/>
                <a:ea typeface="Calibri"/>
                <a:cs typeface="Calibri"/>
                <a:sym typeface="Calibri"/>
              </a:rPr>
              <a:t>Vendor kernels can be heavily patched and divergent from the mainline; at times, vendor patches can change the kernel API as seen by device drivers. </a:t>
            </a:r>
            <a:endParaRPr>
              <a:latin typeface="Calibri"/>
              <a:ea typeface="Calibri"/>
              <a:cs typeface="Calibri"/>
              <a:sym typeface="Calibri"/>
            </a:endParaRPr>
          </a:p>
          <a:p>
            <a:pPr indent="-177800" lvl="1" marL="520700" rtl="0" algn="l">
              <a:lnSpc>
                <a:spcPct val="90000"/>
              </a:lnSpc>
              <a:spcBef>
                <a:spcPts val="0"/>
              </a:spcBef>
              <a:spcAft>
                <a:spcPts val="0"/>
              </a:spcAft>
              <a:buClr>
                <a:srgbClr val="333333"/>
              </a:buClr>
              <a:buSzPts val="1800"/>
              <a:buFont typeface="Arial"/>
              <a:buChar char="•"/>
            </a:pPr>
            <a:r>
              <a:rPr b="0" i="0" lang="en-GB" u="none" strike="noStrike">
                <a:solidFill>
                  <a:srgbClr val="333333"/>
                </a:solidFill>
                <a:latin typeface="Calibri"/>
                <a:ea typeface="Calibri"/>
                <a:cs typeface="Calibri"/>
                <a:sym typeface="Calibri"/>
              </a:rPr>
              <a:t>If you are writing a driver that must work on a particular distribution, you will certainly want to build and test against the relevant kernels</a:t>
            </a:r>
            <a:endParaRPr>
              <a:latin typeface="Calibri"/>
              <a:ea typeface="Calibri"/>
              <a:cs typeface="Calibri"/>
              <a:sym typeface="Calibri"/>
            </a:endParaRPr>
          </a:p>
          <a:p>
            <a:pPr indent="-38100" lvl="0" marL="177800" rtl="0" algn="l">
              <a:lnSpc>
                <a:spcPct val="90000"/>
              </a:lnSpc>
              <a:spcBef>
                <a:spcPts val="0"/>
              </a:spcBef>
              <a:spcAft>
                <a:spcPts val="0"/>
              </a:spcAft>
              <a:buClr>
                <a:schemeClr val="dk1"/>
              </a:buClr>
              <a:buSzPts val="2100"/>
              <a:buFont typeface="Arial"/>
              <a:buNone/>
            </a:pPr>
            <a:r>
              <a:t/>
            </a:r>
            <a:endParaRPr b="0" i="0" u="none" strike="noStrike">
              <a:solidFill>
                <a:srgbClr val="333333"/>
              </a:solidFill>
              <a:latin typeface="Calibri"/>
              <a:ea typeface="Calibri"/>
              <a:cs typeface="Calibri"/>
              <a:sym typeface="Calibri"/>
            </a:endParaRPr>
          </a:p>
          <a:p>
            <a:pPr indent="-171450" lvl="0" marL="177800" rtl="0" algn="l">
              <a:lnSpc>
                <a:spcPct val="90000"/>
              </a:lnSpc>
              <a:spcBef>
                <a:spcPts val="0"/>
              </a:spcBef>
              <a:spcAft>
                <a:spcPts val="0"/>
              </a:spcAft>
              <a:buClr>
                <a:srgbClr val="C00000"/>
              </a:buClr>
              <a:buSzPts val="2100"/>
              <a:buFont typeface="Arial"/>
              <a:buChar char="•"/>
            </a:pPr>
            <a:r>
              <a:rPr b="1" i="0" lang="en-GB" u="none" strike="noStrike">
                <a:solidFill>
                  <a:srgbClr val="C00000"/>
                </a:solidFill>
                <a:latin typeface="Calibri"/>
                <a:ea typeface="Calibri"/>
                <a:cs typeface="Calibri"/>
                <a:sym typeface="Calibri"/>
              </a:rPr>
              <a:t>Warning: </a:t>
            </a:r>
            <a:r>
              <a:rPr b="0" i="0" lang="en-GB" u="none" strike="noStrike">
                <a:solidFill>
                  <a:srgbClr val="333333"/>
                </a:solidFill>
                <a:latin typeface="Calibri"/>
                <a:ea typeface="Calibri"/>
                <a:cs typeface="Calibri"/>
                <a:sym typeface="Calibri"/>
              </a:rPr>
              <a:t>Faults in kernel code can bring about the demise of a user process or, occasionally, the entire system. </a:t>
            </a:r>
            <a:endParaRPr>
              <a:solidFill>
                <a:srgbClr val="000000"/>
              </a:solidFill>
              <a:latin typeface="Calibri"/>
              <a:ea typeface="Calibri"/>
              <a:cs typeface="Calibri"/>
              <a:sym typeface="Calibri"/>
            </a:endParaRPr>
          </a:p>
          <a:p>
            <a:pPr indent="-177800" lvl="1" marL="520700" rtl="0" algn="l">
              <a:lnSpc>
                <a:spcPct val="90000"/>
              </a:lnSpc>
              <a:spcBef>
                <a:spcPts val="0"/>
              </a:spcBef>
              <a:spcAft>
                <a:spcPts val="0"/>
              </a:spcAft>
              <a:buClr>
                <a:srgbClr val="333333"/>
              </a:buClr>
              <a:buSzPts val="1800"/>
              <a:buFont typeface="Arial"/>
              <a:buChar char="•"/>
            </a:pPr>
            <a:r>
              <a:rPr b="0" i="0" lang="en-GB" u="none" strike="noStrike">
                <a:solidFill>
                  <a:srgbClr val="333333"/>
                </a:solidFill>
                <a:latin typeface="Calibri"/>
                <a:ea typeface="Calibri"/>
                <a:cs typeface="Calibri"/>
                <a:sym typeface="Calibri"/>
              </a:rPr>
              <a:t>They do not normally create more serious problems, such as disk corruption. </a:t>
            </a:r>
            <a:endParaRPr>
              <a:solidFill>
                <a:srgbClr val="000000"/>
              </a:solidFill>
              <a:latin typeface="Calibri"/>
              <a:ea typeface="Calibri"/>
              <a:cs typeface="Calibri"/>
              <a:sym typeface="Calibri"/>
            </a:endParaRPr>
          </a:p>
          <a:p>
            <a:pPr indent="-177800" lvl="1" marL="520700" rtl="0" algn="l">
              <a:lnSpc>
                <a:spcPct val="90000"/>
              </a:lnSpc>
              <a:spcBef>
                <a:spcPts val="0"/>
              </a:spcBef>
              <a:spcAft>
                <a:spcPts val="0"/>
              </a:spcAft>
              <a:buClr>
                <a:srgbClr val="333333"/>
              </a:buClr>
              <a:buSzPts val="1800"/>
              <a:buFont typeface="Arial"/>
              <a:buChar char="•"/>
            </a:pPr>
            <a:r>
              <a:rPr b="0" i="0" lang="en-GB" u="none" strike="noStrike">
                <a:solidFill>
                  <a:srgbClr val="333333"/>
                </a:solidFill>
                <a:latin typeface="Calibri"/>
                <a:ea typeface="Calibri"/>
                <a:cs typeface="Calibri"/>
                <a:sym typeface="Calibri"/>
              </a:rPr>
              <a:t>Nonetheless, it is advisable to do your kernel experimentation on a system that does not contain data that you cannot afford to lose, and that does not perform essential services.</a:t>
            </a:r>
            <a:r>
              <a:rPr b="0" i="0" lang="en-GB" u="none" strike="noStrike">
                <a:solidFill>
                  <a:srgbClr val="333333"/>
                </a:solidFill>
                <a:latin typeface="Arial"/>
                <a:ea typeface="Arial"/>
                <a:cs typeface="Arial"/>
                <a:sym typeface="Arial"/>
              </a:rPr>
              <a:t> </a:t>
            </a:r>
            <a:endParaRPr>
              <a:latin typeface="Calibri"/>
              <a:ea typeface="Calibri"/>
              <a:cs typeface="Calibri"/>
              <a:sym typeface="Calibri"/>
            </a:endParaRPr>
          </a:p>
        </p:txBody>
      </p:sp>
      <p:sp>
        <p:nvSpPr>
          <p:cNvPr id="261" name="Google Shape;261;p43"/>
          <p:cNvSpPr txBox="1"/>
          <p:nvPr>
            <p:ph type="title"/>
          </p:nvPr>
        </p:nvSpPr>
        <p:spPr>
          <a:xfrm>
            <a:off x="0" y="6859"/>
            <a:ext cx="9144000" cy="637794"/>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100"/>
              <a:buFont typeface="Arial Rounded"/>
              <a:buNone/>
            </a:pPr>
            <a:r>
              <a:rPr b="1" lang="en-GB">
                <a:latin typeface="Arial Rounded"/>
                <a:ea typeface="Arial Rounded"/>
                <a:cs typeface="Arial Rounded"/>
                <a:sym typeface="Arial Rounded"/>
              </a:rPr>
              <a:t>Building and Running Modules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4"/>
          <p:cNvSpPr txBox="1"/>
          <p:nvPr>
            <p:ph idx="1" type="body"/>
          </p:nvPr>
        </p:nvSpPr>
        <p:spPr>
          <a:xfrm>
            <a:off x="4232672" y="898021"/>
            <a:ext cx="4532710" cy="3356082"/>
          </a:xfrm>
          <a:prstGeom prst="rect">
            <a:avLst/>
          </a:prstGeom>
          <a:solidFill>
            <a:srgbClr val="D8D8D8"/>
          </a:solid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#include &lt;linux/init.h&gt; </a:t>
            </a:r>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#include &lt;linux/module.h&gt; </a:t>
            </a:r>
            <a:endParaRPr/>
          </a:p>
          <a:p>
            <a:pPr indent="0" lvl="0" marL="0" rtl="0" algn="l">
              <a:lnSpc>
                <a:spcPct val="90000"/>
              </a:lnSpc>
              <a:spcBef>
                <a:spcPts val="0"/>
              </a:spcBef>
              <a:spcAft>
                <a:spcPts val="0"/>
              </a:spcAft>
              <a:buClr>
                <a:schemeClr val="dk1"/>
              </a:buClr>
              <a:buSzPts val="1400"/>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None/>
            </a:pPr>
            <a:r>
              <a:rPr b="1" lang="en-GB" sz="1400">
                <a:latin typeface="Courier New"/>
                <a:ea typeface="Courier New"/>
                <a:cs typeface="Courier New"/>
                <a:sym typeface="Courier New"/>
              </a:rPr>
              <a:t>MODULE_LICENSE</a:t>
            </a:r>
            <a:r>
              <a:rPr lang="en-GB" sz="1400">
                <a:latin typeface="Courier New"/>
                <a:ea typeface="Courier New"/>
                <a:cs typeface="Courier New"/>
                <a:sym typeface="Courier New"/>
              </a:rPr>
              <a:t>("Dual BSD/GPL"); </a:t>
            </a:r>
            <a:endParaRPr/>
          </a:p>
          <a:p>
            <a:pPr indent="0" lvl="0" marL="0" rtl="0" algn="l">
              <a:lnSpc>
                <a:spcPct val="90000"/>
              </a:lnSpc>
              <a:spcBef>
                <a:spcPts val="0"/>
              </a:spcBef>
              <a:spcAft>
                <a:spcPts val="0"/>
              </a:spcAft>
              <a:buClr>
                <a:schemeClr val="dk1"/>
              </a:buClr>
              <a:buSzPts val="1400"/>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static int </a:t>
            </a:r>
            <a:r>
              <a:rPr b="1" lang="en-GB" sz="1400">
                <a:latin typeface="Courier New"/>
                <a:ea typeface="Courier New"/>
                <a:cs typeface="Courier New"/>
                <a:sym typeface="Courier New"/>
              </a:rPr>
              <a:t>hello_init</a:t>
            </a:r>
            <a:r>
              <a:rPr lang="en-GB" sz="1400">
                <a:latin typeface="Courier New"/>
                <a:ea typeface="Courier New"/>
                <a:cs typeface="Courier New"/>
                <a:sym typeface="Courier New"/>
              </a:rPr>
              <a:t>(void) { </a:t>
            </a:r>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    printk(KERN_ALERT "Hello, world\n"); </a:t>
            </a:r>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    return 0; </a:t>
            </a:r>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 </a:t>
            </a:r>
            <a:endParaRPr/>
          </a:p>
          <a:p>
            <a:pPr indent="0" lvl="0" marL="0" rtl="0" algn="l">
              <a:lnSpc>
                <a:spcPct val="90000"/>
              </a:lnSpc>
              <a:spcBef>
                <a:spcPts val="0"/>
              </a:spcBef>
              <a:spcAft>
                <a:spcPts val="0"/>
              </a:spcAft>
              <a:buClr>
                <a:schemeClr val="dk1"/>
              </a:buClr>
              <a:buSzPts val="1400"/>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static void </a:t>
            </a:r>
            <a:r>
              <a:rPr b="1" lang="en-GB" sz="1400">
                <a:latin typeface="Courier New"/>
                <a:ea typeface="Courier New"/>
                <a:cs typeface="Courier New"/>
                <a:sym typeface="Courier New"/>
              </a:rPr>
              <a:t>hello_exit</a:t>
            </a:r>
            <a:r>
              <a:rPr lang="en-GB" sz="1400">
                <a:latin typeface="Courier New"/>
                <a:ea typeface="Courier New"/>
                <a:cs typeface="Courier New"/>
                <a:sym typeface="Courier New"/>
              </a:rPr>
              <a:t>(void) { </a:t>
            </a:r>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    printk(KERN_ALERT "Goodbye, cruel world\n"); </a:t>
            </a:r>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 </a:t>
            </a:r>
            <a:endParaRPr/>
          </a:p>
          <a:p>
            <a:pPr indent="0" lvl="0" marL="0" rtl="0" algn="l">
              <a:lnSpc>
                <a:spcPct val="90000"/>
              </a:lnSpc>
              <a:spcBef>
                <a:spcPts val="0"/>
              </a:spcBef>
              <a:spcAft>
                <a:spcPts val="0"/>
              </a:spcAft>
              <a:buClr>
                <a:schemeClr val="dk1"/>
              </a:buClr>
              <a:buSzPts val="1400"/>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None/>
            </a:pPr>
            <a:r>
              <a:rPr b="1" lang="en-GB" sz="1400">
                <a:latin typeface="Courier New"/>
                <a:ea typeface="Courier New"/>
                <a:cs typeface="Courier New"/>
                <a:sym typeface="Courier New"/>
              </a:rPr>
              <a:t>module_init</a:t>
            </a:r>
            <a:r>
              <a:rPr lang="en-GB" sz="1400">
                <a:latin typeface="Courier New"/>
                <a:ea typeface="Courier New"/>
                <a:cs typeface="Courier New"/>
                <a:sym typeface="Courier New"/>
              </a:rPr>
              <a:t>(hello_init); </a:t>
            </a:r>
            <a:endParaRPr/>
          </a:p>
          <a:p>
            <a:pPr indent="0" lvl="0" marL="0" rtl="0" algn="l">
              <a:lnSpc>
                <a:spcPct val="90000"/>
              </a:lnSpc>
              <a:spcBef>
                <a:spcPts val="0"/>
              </a:spcBef>
              <a:spcAft>
                <a:spcPts val="0"/>
              </a:spcAft>
              <a:buClr>
                <a:schemeClr val="dk1"/>
              </a:buClr>
              <a:buSzPts val="1400"/>
              <a:buNone/>
            </a:pPr>
            <a:r>
              <a:rPr b="1" lang="en-GB" sz="1400">
                <a:latin typeface="Courier New"/>
                <a:ea typeface="Courier New"/>
                <a:cs typeface="Courier New"/>
                <a:sym typeface="Courier New"/>
              </a:rPr>
              <a:t>module_exit</a:t>
            </a:r>
            <a:r>
              <a:rPr lang="en-GB" sz="1400">
                <a:latin typeface="Courier New"/>
                <a:ea typeface="Courier New"/>
                <a:cs typeface="Courier New"/>
                <a:sym typeface="Courier New"/>
              </a:rPr>
              <a:t>(hello_exit);</a:t>
            </a:r>
            <a:endParaRPr/>
          </a:p>
        </p:txBody>
      </p:sp>
      <p:sp>
        <p:nvSpPr>
          <p:cNvPr id="268" name="Google Shape;268;p44"/>
          <p:cNvSpPr txBox="1"/>
          <p:nvPr>
            <p:ph type="title"/>
          </p:nvPr>
        </p:nvSpPr>
        <p:spPr>
          <a:xfrm>
            <a:off x="0" y="6859"/>
            <a:ext cx="9144000" cy="637794"/>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100"/>
              <a:buFont typeface="Arial Rounded"/>
              <a:buNone/>
            </a:pPr>
            <a:r>
              <a:rPr b="1" lang="en-GB">
                <a:latin typeface="Arial Rounded"/>
                <a:ea typeface="Arial Rounded"/>
                <a:cs typeface="Arial Rounded"/>
                <a:sym typeface="Arial Rounded"/>
              </a:rPr>
              <a:t>The Hello World Module – hello.c</a:t>
            </a:r>
            <a:endParaRPr/>
          </a:p>
        </p:txBody>
      </p:sp>
      <p:sp>
        <p:nvSpPr>
          <p:cNvPr id="269" name="Google Shape;269;p44"/>
          <p:cNvSpPr txBox="1"/>
          <p:nvPr/>
        </p:nvSpPr>
        <p:spPr>
          <a:xfrm>
            <a:off x="101797" y="2110690"/>
            <a:ext cx="3225403" cy="530915"/>
          </a:xfrm>
          <a:prstGeom prst="rect">
            <a:avLst/>
          </a:prstGeom>
          <a:noFill/>
          <a:ln cap="flat" cmpd="sng" w="9525">
            <a:solidFill>
              <a:schemeClr val="accent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lang="en-GB" sz="1500">
                <a:solidFill>
                  <a:srgbClr val="1E4E79"/>
                </a:solidFill>
                <a:latin typeface="Calibri"/>
                <a:ea typeface="Calibri"/>
                <a:cs typeface="Calibri"/>
                <a:sym typeface="Calibri"/>
              </a:rPr>
              <a:t>I</a:t>
            </a:r>
            <a:r>
              <a:rPr i="0" lang="en-GB" sz="1500" u="none" strike="noStrike">
                <a:solidFill>
                  <a:srgbClr val="1E4E79"/>
                </a:solidFill>
                <a:latin typeface="Calibri"/>
                <a:ea typeface="Calibri"/>
                <a:cs typeface="Calibri"/>
                <a:sym typeface="Calibri"/>
              </a:rPr>
              <a:t>nvoked when the module is loaded into the kernel </a:t>
            </a:r>
            <a:r>
              <a:rPr b="1" lang="en-GB" sz="1500" u="none" strike="noStrike">
                <a:solidFill>
                  <a:srgbClr val="1E4E79"/>
                </a:solidFill>
                <a:latin typeface="Consolas"/>
                <a:ea typeface="Consolas"/>
                <a:cs typeface="Consolas"/>
                <a:sym typeface="Consolas"/>
              </a:rPr>
              <a:t>(hello_init)</a:t>
            </a:r>
            <a:endParaRPr sz="1100"/>
          </a:p>
        </p:txBody>
      </p:sp>
      <p:sp>
        <p:nvSpPr>
          <p:cNvPr id="270" name="Google Shape;270;p44"/>
          <p:cNvSpPr txBox="1"/>
          <p:nvPr/>
        </p:nvSpPr>
        <p:spPr>
          <a:xfrm>
            <a:off x="101797" y="2824067"/>
            <a:ext cx="3225403" cy="530914"/>
          </a:xfrm>
          <a:prstGeom prst="rect">
            <a:avLst/>
          </a:prstGeom>
          <a:noFill/>
          <a:ln cap="flat" cmpd="sng" w="9525">
            <a:solidFill>
              <a:schemeClr val="accent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lang="en-GB" sz="1500">
                <a:solidFill>
                  <a:srgbClr val="1E4E79"/>
                </a:solidFill>
                <a:latin typeface="Calibri"/>
                <a:ea typeface="Calibri"/>
                <a:cs typeface="Calibri"/>
                <a:sym typeface="Calibri"/>
              </a:rPr>
              <a:t>I</a:t>
            </a:r>
            <a:r>
              <a:rPr i="0" lang="en-GB" sz="1500" u="none" strike="noStrike">
                <a:solidFill>
                  <a:srgbClr val="1E4E79"/>
                </a:solidFill>
                <a:latin typeface="Calibri"/>
                <a:ea typeface="Calibri"/>
                <a:cs typeface="Calibri"/>
                <a:sym typeface="Calibri"/>
              </a:rPr>
              <a:t>nvoked when the module is removed </a:t>
            </a:r>
            <a:r>
              <a:rPr b="1" lang="en-GB" sz="1500" u="none" strike="noStrike">
                <a:solidFill>
                  <a:srgbClr val="1E4E79"/>
                </a:solidFill>
                <a:latin typeface="Consolas"/>
                <a:ea typeface="Consolas"/>
                <a:cs typeface="Consolas"/>
                <a:sym typeface="Consolas"/>
              </a:rPr>
              <a:t>(hello_</a:t>
            </a:r>
            <a:r>
              <a:rPr b="1" lang="en-GB" sz="1500">
                <a:solidFill>
                  <a:srgbClr val="1E4E79"/>
                </a:solidFill>
                <a:latin typeface="Consolas"/>
                <a:ea typeface="Consolas"/>
                <a:cs typeface="Consolas"/>
                <a:sym typeface="Consolas"/>
              </a:rPr>
              <a:t>exit</a:t>
            </a:r>
            <a:r>
              <a:rPr b="1" lang="en-GB" sz="1500" u="none" strike="noStrike">
                <a:solidFill>
                  <a:srgbClr val="1E4E79"/>
                </a:solidFill>
                <a:latin typeface="Consolas"/>
                <a:ea typeface="Consolas"/>
                <a:cs typeface="Consolas"/>
                <a:sym typeface="Consolas"/>
              </a:rPr>
              <a:t>)</a:t>
            </a:r>
            <a:endParaRPr sz="1100"/>
          </a:p>
        </p:txBody>
      </p:sp>
      <p:cxnSp>
        <p:nvCxnSpPr>
          <p:cNvPr id="271" name="Google Shape;271;p44"/>
          <p:cNvCxnSpPr>
            <a:stCxn id="270" idx="3"/>
          </p:cNvCxnSpPr>
          <p:nvPr/>
        </p:nvCxnSpPr>
        <p:spPr>
          <a:xfrm flipH="1" rot="10800000">
            <a:off x="3327200" y="2894824"/>
            <a:ext cx="905400" cy="194700"/>
          </a:xfrm>
          <a:prstGeom prst="curvedConnector3">
            <a:avLst>
              <a:gd fmla="val 50000" name="adj1"/>
            </a:avLst>
          </a:prstGeom>
          <a:noFill/>
          <a:ln cap="flat" cmpd="sng" w="19050">
            <a:solidFill>
              <a:schemeClr val="accent1"/>
            </a:solidFill>
            <a:prstDash val="solid"/>
            <a:miter lim="800000"/>
            <a:headEnd len="sm" w="sm" type="none"/>
            <a:tailEnd len="med" w="med" type="triangle"/>
          </a:ln>
        </p:spPr>
      </p:cxnSp>
      <p:cxnSp>
        <p:nvCxnSpPr>
          <p:cNvPr id="272" name="Google Shape;272;p44"/>
          <p:cNvCxnSpPr>
            <a:stCxn id="273" idx="3"/>
          </p:cNvCxnSpPr>
          <p:nvPr/>
        </p:nvCxnSpPr>
        <p:spPr>
          <a:xfrm>
            <a:off x="3327200" y="1319284"/>
            <a:ext cx="905400" cy="259800"/>
          </a:xfrm>
          <a:prstGeom prst="curvedConnector3">
            <a:avLst>
              <a:gd fmla="val 50000" name="adj1"/>
            </a:avLst>
          </a:prstGeom>
          <a:noFill/>
          <a:ln cap="flat" cmpd="sng" w="19050">
            <a:solidFill>
              <a:schemeClr val="accent1"/>
            </a:solidFill>
            <a:prstDash val="solid"/>
            <a:miter lim="800000"/>
            <a:headEnd len="sm" w="sm" type="none"/>
            <a:tailEnd len="med" w="med" type="triangle"/>
          </a:ln>
        </p:spPr>
      </p:cxnSp>
      <p:sp>
        <p:nvSpPr>
          <p:cNvPr id="274" name="Google Shape;274;p44"/>
          <p:cNvSpPr txBox="1"/>
          <p:nvPr/>
        </p:nvSpPr>
        <p:spPr>
          <a:xfrm>
            <a:off x="101798" y="3536564"/>
            <a:ext cx="3225403" cy="761747"/>
          </a:xfrm>
          <a:prstGeom prst="rect">
            <a:avLst/>
          </a:prstGeom>
          <a:noFill/>
          <a:ln cap="flat" cmpd="sng" w="9525">
            <a:solidFill>
              <a:schemeClr val="accent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1500" u="none" strike="noStrike">
                <a:solidFill>
                  <a:srgbClr val="1E4E79"/>
                </a:solidFill>
                <a:latin typeface="Consolas"/>
                <a:ea typeface="Consolas"/>
                <a:cs typeface="Consolas"/>
                <a:sym typeface="Consolas"/>
              </a:rPr>
              <a:t>module_init </a:t>
            </a:r>
            <a:r>
              <a:rPr b="0" i="0" lang="en-GB" sz="1500" u="none" strike="noStrike">
                <a:solidFill>
                  <a:srgbClr val="1E4E79"/>
                </a:solidFill>
                <a:latin typeface="Calibri"/>
                <a:ea typeface="Calibri"/>
                <a:cs typeface="Calibri"/>
                <a:sym typeface="Calibri"/>
              </a:rPr>
              <a:t>&amp; </a:t>
            </a:r>
            <a:r>
              <a:rPr b="1" lang="en-GB" sz="1500" u="none" strike="noStrike">
                <a:solidFill>
                  <a:srgbClr val="1E4E79"/>
                </a:solidFill>
                <a:latin typeface="Consolas"/>
                <a:ea typeface="Consolas"/>
                <a:cs typeface="Consolas"/>
                <a:sym typeface="Consolas"/>
              </a:rPr>
              <a:t>module_exit</a:t>
            </a:r>
            <a:r>
              <a:rPr b="0" i="0" lang="en-GB" sz="1500" u="none" strike="noStrike">
                <a:solidFill>
                  <a:srgbClr val="1E4E79"/>
                </a:solidFill>
                <a:latin typeface="Calibri"/>
                <a:ea typeface="Calibri"/>
                <a:cs typeface="Calibri"/>
                <a:sym typeface="Calibri"/>
              </a:rPr>
              <a:t> lines use special kernel macros to indicate the role of these two functions.</a:t>
            </a:r>
            <a:endParaRPr b="1" i="0" sz="1500" u="none" strike="noStrike">
              <a:solidFill>
                <a:srgbClr val="1E4E79"/>
              </a:solidFill>
              <a:latin typeface="Calibri"/>
              <a:ea typeface="Calibri"/>
              <a:cs typeface="Calibri"/>
              <a:sym typeface="Calibri"/>
            </a:endParaRPr>
          </a:p>
        </p:txBody>
      </p:sp>
      <p:cxnSp>
        <p:nvCxnSpPr>
          <p:cNvPr id="275" name="Google Shape;275;p44"/>
          <p:cNvCxnSpPr>
            <a:stCxn id="274" idx="3"/>
          </p:cNvCxnSpPr>
          <p:nvPr/>
        </p:nvCxnSpPr>
        <p:spPr>
          <a:xfrm>
            <a:off x="3327201" y="3917437"/>
            <a:ext cx="905400" cy="122400"/>
          </a:xfrm>
          <a:prstGeom prst="curvedConnector3">
            <a:avLst>
              <a:gd fmla="val 50000" name="adj1"/>
            </a:avLst>
          </a:prstGeom>
          <a:noFill/>
          <a:ln cap="flat" cmpd="sng" w="19050">
            <a:solidFill>
              <a:schemeClr val="accent1"/>
            </a:solidFill>
            <a:prstDash val="solid"/>
            <a:miter lim="800000"/>
            <a:headEnd len="sm" w="sm" type="none"/>
            <a:tailEnd len="med" w="med" type="triangle"/>
          </a:ln>
        </p:spPr>
      </p:cxnSp>
      <p:sp>
        <p:nvSpPr>
          <p:cNvPr id="273" name="Google Shape;273;p44"/>
          <p:cNvSpPr txBox="1"/>
          <p:nvPr/>
        </p:nvSpPr>
        <p:spPr>
          <a:xfrm>
            <a:off x="101797" y="707578"/>
            <a:ext cx="3225403" cy="1223412"/>
          </a:xfrm>
          <a:prstGeom prst="rect">
            <a:avLst/>
          </a:prstGeom>
          <a:noFill/>
          <a:ln cap="flat" cmpd="sng" w="9525">
            <a:solidFill>
              <a:schemeClr val="accent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b="0" i="0" lang="en-GB" sz="1500" u="none" strike="noStrike">
                <a:solidFill>
                  <a:srgbClr val="1E4E79"/>
                </a:solidFill>
                <a:latin typeface="Calibri"/>
                <a:ea typeface="Calibri"/>
                <a:cs typeface="Calibri"/>
                <a:sym typeface="Calibri"/>
              </a:rPr>
              <a:t>A special macro </a:t>
            </a:r>
            <a:r>
              <a:rPr b="0" lang="en-GB" sz="1500" u="none" strike="noStrike">
                <a:solidFill>
                  <a:srgbClr val="1E4E79"/>
                </a:solidFill>
                <a:latin typeface="Consolas"/>
                <a:ea typeface="Consolas"/>
                <a:cs typeface="Consolas"/>
                <a:sym typeface="Consolas"/>
              </a:rPr>
              <a:t>(MODULE_LICENSE)</a:t>
            </a:r>
            <a:r>
              <a:rPr b="0" i="0" lang="en-GB" sz="1500" u="none" strike="noStrike">
                <a:solidFill>
                  <a:srgbClr val="1E4E79"/>
                </a:solidFill>
                <a:latin typeface="Calibri"/>
                <a:ea typeface="Calibri"/>
                <a:cs typeface="Calibri"/>
                <a:sym typeface="Calibri"/>
              </a:rPr>
              <a:t> is used to tell the kernel that this module bears a free license; </a:t>
            </a:r>
            <a:endParaRPr sz="1100"/>
          </a:p>
          <a:p>
            <a:pPr indent="0" lvl="0" marL="0" marR="0" rtl="0" algn="l">
              <a:spcBef>
                <a:spcPts val="0"/>
              </a:spcBef>
              <a:spcAft>
                <a:spcPts val="0"/>
              </a:spcAft>
              <a:buNone/>
            </a:pPr>
            <a:r>
              <a:rPr b="0" i="0" lang="en-GB" sz="1500" u="none" strike="noStrike">
                <a:solidFill>
                  <a:srgbClr val="1E4E79"/>
                </a:solidFill>
                <a:latin typeface="Calibri"/>
                <a:ea typeface="Calibri"/>
                <a:cs typeface="Calibri"/>
                <a:sym typeface="Calibri"/>
              </a:rPr>
              <a:t>without such a declaration, the kernel complains when the module is loaded.</a:t>
            </a:r>
            <a:endParaRPr sz="1500">
              <a:solidFill>
                <a:srgbClr val="1E4E79"/>
              </a:solidFill>
              <a:latin typeface="Calibri"/>
              <a:ea typeface="Calibri"/>
              <a:cs typeface="Calibri"/>
              <a:sym typeface="Calibri"/>
            </a:endParaRPr>
          </a:p>
        </p:txBody>
      </p:sp>
      <p:cxnSp>
        <p:nvCxnSpPr>
          <p:cNvPr id="276" name="Google Shape;276;p44"/>
          <p:cNvCxnSpPr/>
          <p:nvPr/>
        </p:nvCxnSpPr>
        <p:spPr>
          <a:xfrm flipH="1" rot="10800000">
            <a:off x="3327198" y="1976970"/>
            <a:ext cx="905400" cy="334350"/>
          </a:xfrm>
          <a:prstGeom prst="curvedConnector3">
            <a:avLst>
              <a:gd fmla="val 50000" name="adj1"/>
            </a:avLst>
          </a:prstGeom>
          <a:noFill/>
          <a:ln cap="flat" cmpd="sng" w="19050">
            <a:solidFill>
              <a:schemeClr val="accent1"/>
            </a:solidFill>
            <a:prstDash val="solid"/>
            <a:miter lim="800000"/>
            <a:headEnd len="sm" w="sm"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idx="1" type="body"/>
          </p:nvPr>
        </p:nvSpPr>
        <p:spPr>
          <a:xfrm>
            <a:off x="4232672" y="898021"/>
            <a:ext cx="4532710" cy="3356082"/>
          </a:xfrm>
          <a:prstGeom prst="rect">
            <a:avLst/>
          </a:prstGeom>
          <a:solidFill>
            <a:srgbClr val="D8D8D8"/>
          </a:solid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#include &lt;linux/init.h&gt; </a:t>
            </a:r>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#include &lt;linux/module.h&gt; </a:t>
            </a:r>
            <a:endParaRPr/>
          </a:p>
          <a:p>
            <a:pPr indent="0" lvl="0" marL="0" rtl="0" algn="l">
              <a:lnSpc>
                <a:spcPct val="90000"/>
              </a:lnSpc>
              <a:spcBef>
                <a:spcPts val="0"/>
              </a:spcBef>
              <a:spcAft>
                <a:spcPts val="0"/>
              </a:spcAft>
              <a:buClr>
                <a:schemeClr val="dk1"/>
              </a:buClr>
              <a:buSzPts val="1400"/>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MODULE_LICENSE("Dual BSD/GPL"); </a:t>
            </a:r>
            <a:endParaRPr/>
          </a:p>
          <a:p>
            <a:pPr indent="0" lvl="0" marL="0" rtl="0" algn="l">
              <a:lnSpc>
                <a:spcPct val="90000"/>
              </a:lnSpc>
              <a:spcBef>
                <a:spcPts val="0"/>
              </a:spcBef>
              <a:spcAft>
                <a:spcPts val="0"/>
              </a:spcAft>
              <a:buClr>
                <a:schemeClr val="dk1"/>
              </a:buClr>
              <a:buSzPts val="1400"/>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static int hello_init(void) { </a:t>
            </a:r>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    </a:t>
            </a:r>
            <a:r>
              <a:rPr b="1" lang="en-GB" sz="1400">
                <a:latin typeface="Courier New"/>
                <a:ea typeface="Courier New"/>
                <a:cs typeface="Courier New"/>
                <a:sym typeface="Courier New"/>
              </a:rPr>
              <a:t>printk</a:t>
            </a:r>
            <a:r>
              <a:rPr lang="en-GB" sz="1400">
                <a:latin typeface="Courier New"/>
                <a:ea typeface="Courier New"/>
                <a:cs typeface="Courier New"/>
                <a:sym typeface="Courier New"/>
              </a:rPr>
              <a:t>(KERN_ALERT "Hello, world\n"); </a:t>
            </a:r>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    return 0; </a:t>
            </a:r>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 </a:t>
            </a:r>
            <a:endParaRPr/>
          </a:p>
          <a:p>
            <a:pPr indent="0" lvl="0" marL="0" rtl="0" algn="l">
              <a:lnSpc>
                <a:spcPct val="90000"/>
              </a:lnSpc>
              <a:spcBef>
                <a:spcPts val="0"/>
              </a:spcBef>
              <a:spcAft>
                <a:spcPts val="0"/>
              </a:spcAft>
              <a:buClr>
                <a:schemeClr val="dk1"/>
              </a:buClr>
              <a:buSzPts val="1400"/>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static void hello_exit(void) { </a:t>
            </a:r>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    </a:t>
            </a:r>
            <a:r>
              <a:rPr b="1" lang="en-GB" sz="1400">
                <a:latin typeface="Courier New"/>
                <a:ea typeface="Courier New"/>
                <a:cs typeface="Courier New"/>
                <a:sym typeface="Courier New"/>
              </a:rPr>
              <a:t>printk</a:t>
            </a:r>
            <a:r>
              <a:rPr lang="en-GB" sz="1400">
                <a:latin typeface="Courier New"/>
                <a:ea typeface="Courier New"/>
                <a:cs typeface="Courier New"/>
                <a:sym typeface="Courier New"/>
              </a:rPr>
              <a:t>(KERN_ALERT "Goodbye, cruel world\n"); </a:t>
            </a:r>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 </a:t>
            </a:r>
            <a:endParaRPr/>
          </a:p>
          <a:p>
            <a:pPr indent="0" lvl="0" marL="0" rtl="0" algn="l">
              <a:lnSpc>
                <a:spcPct val="90000"/>
              </a:lnSpc>
              <a:spcBef>
                <a:spcPts val="0"/>
              </a:spcBef>
              <a:spcAft>
                <a:spcPts val="0"/>
              </a:spcAft>
              <a:buClr>
                <a:schemeClr val="dk1"/>
              </a:buClr>
              <a:buSzPts val="1400"/>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module_init(hello_init); </a:t>
            </a:r>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module_exit(hello_exit);</a:t>
            </a:r>
            <a:endParaRPr/>
          </a:p>
        </p:txBody>
      </p:sp>
      <p:sp>
        <p:nvSpPr>
          <p:cNvPr id="283" name="Google Shape;283;p45"/>
          <p:cNvSpPr txBox="1"/>
          <p:nvPr>
            <p:ph type="title"/>
          </p:nvPr>
        </p:nvSpPr>
        <p:spPr>
          <a:xfrm>
            <a:off x="0" y="6859"/>
            <a:ext cx="9144000" cy="637794"/>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100"/>
              <a:buFont typeface="Arial Rounded"/>
              <a:buNone/>
            </a:pPr>
            <a:r>
              <a:rPr b="1" lang="en-GB">
                <a:latin typeface="Arial Rounded"/>
                <a:ea typeface="Arial Rounded"/>
                <a:cs typeface="Arial Rounded"/>
                <a:sym typeface="Arial Rounded"/>
              </a:rPr>
              <a:t>The Hello World Module - hello.c</a:t>
            </a:r>
            <a:endParaRPr/>
          </a:p>
        </p:txBody>
      </p:sp>
      <p:sp>
        <p:nvSpPr>
          <p:cNvPr id="284" name="Google Shape;284;p45"/>
          <p:cNvSpPr txBox="1"/>
          <p:nvPr/>
        </p:nvSpPr>
        <p:spPr>
          <a:xfrm>
            <a:off x="215651" y="1165158"/>
            <a:ext cx="3524103" cy="992579"/>
          </a:xfrm>
          <a:prstGeom prst="rect">
            <a:avLst/>
          </a:prstGeom>
          <a:noFill/>
          <a:ln cap="flat" cmpd="sng" w="9525">
            <a:solidFill>
              <a:schemeClr val="accent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b="0" i="0" lang="en-GB" sz="1500" u="none" strike="noStrike">
                <a:solidFill>
                  <a:srgbClr val="1E4E79"/>
                </a:solidFill>
                <a:latin typeface="Calibri"/>
                <a:ea typeface="Calibri"/>
                <a:cs typeface="Calibri"/>
                <a:sym typeface="Calibri"/>
              </a:rPr>
              <a:t>The </a:t>
            </a:r>
            <a:r>
              <a:rPr b="1" lang="en-GB" sz="1500" u="none" strike="noStrike">
                <a:solidFill>
                  <a:srgbClr val="1E4E79"/>
                </a:solidFill>
                <a:latin typeface="Consolas"/>
                <a:ea typeface="Consolas"/>
                <a:cs typeface="Consolas"/>
                <a:sym typeface="Consolas"/>
              </a:rPr>
              <a:t>printk</a:t>
            </a:r>
            <a:r>
              <a:rPr b="0" i="0" lang="en-GB" sz="1500" u="none" strike="noStrike">
                <a:solidFill>
                  <a:srgbClr val="1E4E79"/>
                </a:solidFill>
                <a:latin typeface="Calibri"/>
                <a:ea typeface="Calibri"/>
                <a:cs typeface="Calibri"/>
                <a:sym typeface="Calibri"/>
              </a:rPr>
              <a:t> function is defined in the Linux kernel and made available to modules; it behaves similarly to the standard C library function </a:t>
            </a:r>
            <a:r>
              <a:rPr b="1" lang="en-GB" sz="1500" u="none" strike="noStrike">
                <a:solidFill>
                  <a:srgbClr val="1E4E79"/>
                </a:solidFill>
                <a:latin typeface="Consolas"/>
                <a:ea typeface="Consolas"/>
                <a:cs typeface="Consolas"/>
                <a:sym typeface="Consolas"/>
              </a:rPr>
              <a:t>printf</a:t>
            </a:r>
            <a:r>
              <a:rPr b="0" i="0" lang="en-GB" sz="1500" u="none" strike="noStrike">
                <a:solidFill>
                  <a:srgbClr val="1E4E79"/>
                </a:solidFill>
                <a:latin typeface="Calibri"/>
                <a:ea typeface="Calibri"/>
                <a:cs typeface="Calibri"/>
                <a:sym typeface="Calibri"/>
              </a:rPr>
              <a:t>. </a:t>
            </a:r>
            <a:endParaRPr sz="1500">
              <a:solidFill>
                <a:srgbClr val="1E4E79"/>
              </a:solidFill>
              <a:latin typeface="Calibri"/>
              <a:ea typeface="Calibri"/>
              <a:cs typeface="Calibri"/>
              <a:sym typeface="Calibri"/>
            </a:endParaRPr>
          </a:p>
        </p:txBody>
      </p:sp>
      <p:cxnSp>
        <p:nvCxnSpPr>
          <p:cNvPr id="285" name="Google Shape;285;p45"/>
          <p:cNvCxnSpPr>
            <a:stCxn id="284" idx="3"/>
          </p:cNvCxnSpPr>
          <p:nvPr/>
        </p:nvCxnSpPr>
        <p:spPr>
          <a:xfrm>
            <a:off x="3739754" y="1661448"/>
            <a:ext cx="942900" cy="496500"/>
          </a:xfrm>
          <a:prstGeom prst="curvedConnector3">
            <a:avLst>
              <a:gd fmla="val 50000" name="adj1"/>
            </a:avLst>
          </a:prstGeom>
          <a:noFill/>
          <a:ln cap="flat" cmpd="sng" w="19050">
            <a:solidFill>
              <a:schemeClr val="accent1"/>
            </a:solidFill>
            <a:prstDash val="solid"/>
            <a:miter lim="800000"/>
            <a:headEnd len="sm" w="sm" type="none"/>
            <a:tailEnd len="med" w="med" type="triangle"/>
          </a:ln>
        </p:spPr>
      </p:cxnSp>
      <p:cxnSp>
        <p:nvCxnSpPr>
          <p:cNvPr id="286" name="Google Shape;286;p45"/>
          <p:cNvCxnSpPr/>
          <p:nvPr/>
        </p:nvCxnSpPr>
        <p:spPr>
          <a:xfrm flipH="1" rot="-5400000">
            <a:off x="3742284" y="2119162"/>
            <a:ext cx="1302300" cy="578700"/>
          </a:xfrm>
          <a:prstGeom prst="curvedConnector3">
            <a:avLst>
              <a:gd fmla="val 101838" name="adj1"/>
            </a:avLst>
          </a:prstGeom>
          <a:noFill/>
          <a:ln cap="flat" cmpd="sng" w="19050">
            <a:solidFill>
              <a:schemeClr val="accent1"/>
            </a:solidFill>
            <a:prstDash val="solid"/>
            <a:miter lim="800000"/>
            <a:headEnd len="sm" w="sm" type="none"/>
            <a:tailEnd len="med" w="med" type="triangle"/>
          </a:ln>
        </p:spPr>
      </p:cxnSp>
      <p:sp>
        <p:nvSpPr>
          <p:cNvPr id="287" name="Google Shape;287;p45"/>
          <p:cNvSpPr txBox="1"/>
          <p:nvPr/>
        </p:nvSpPr>
        <p:spPr>
          <a:xfrm>
            <a:off x="215651" y="2401801"/>
            <a:ext cx="3524103" cy="1915909"/>
          </a:xfrm>
          <a:prstGeom prst="rect">
            <a:avLst/>
          </a:prstGeom>
          <a:noFill/>
          <a:ln cap="flat" cmpd="sng" w="9525">
            <a:solidFill>
              <a:schemeClr val="accent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b="0" i="0" lang="en-GB" sz="1500" u="none" strike="noStrike">
                <a:solidFill>
                  <a:srgbClr val="1E4E79"/>
                </a:solidFill>
                <a:latin typeface="Calibri"/>
                <a:ea typeface="Calibri"/>
                <a:cs typeface="Calibri"/>
                <a:sym typeface="Calibri"/>
              </a:rPr>
              <a:t>The kernel needs its own printing function because it runs by itself, without the help of the C library.</a:t>
            </a:r>
            <a:r>
              <a:rPr lang="en-GB" sz="1500">
                <a:solidFill>
                  <a:srgbClr val="1E4E79"/>
                </a:solidFill>
                <a:latin typeface="Calibri"/>
                <a:ea typeface="Calibri"/>
                <a:cs typeface="Calibri"/>
                <a:sym typeface="Calibri"/>
              </a:rPr>
              <a:t> </a:t>
            </a:r>
            <a:endParaRPr b="0" i="0" sz="1500" u="none" strike="noStrike">
              <a:solidFill>
                <a:srgbClr val="1E4E79"/>
              </a:solidFill>
              <a:latin typeface="Calibri"/>
              <a:ea typeface="Calibri"/>
              <a:cs typeface="Calibri"/>
              <a:sym typeface="Calibri"/>
            </a:endParaRPr>
          </a:p>
          <a:p>
            <a:pPr indent="0" lvl="0" marL="0" marR="0" rtl="0" algn="l">
              <a:spcBef>
                <a:spcPts val="0"/>
              </a:spcBef>
              <a:spcAft>
                <a:spcPts val="0"/>
              </a:spcAft>
              <a:buNone/>
            </a:pPr>
            <a:r>
              <a:rPr b="0" i="0" lang="en-GB" sz="1500" u="none" strike="noStrike">
                <a:solidFill>
                  <a:srgbClr val="1E4E79"/>
                </a:solidFill>
                <a:latin typeface="Calibri"/>
                <a:ea typeface="Calibri"/>
                <a:cs typeface="Calibri"/>
                <a:sym typeface="Calibri"/>
              </a:rPr>
              <a:t>The module can call </a:t>
            </a:r>
            <a:r>
              <a:rPr b="1" lang="en-GB" sz="1500">
                <a:solidFill>
                  <a:srgbClr val="1E4E79"/>
                </a:solidFill>
                <a:latin typeface="Calibri"/>
                <a:ea typeface="Calibri"/>
                <a:cs typeface="Calibri"/>
                <a:sym typeface="Calibri"/>
              </a:rPr>
              <a:t>printk</a:t>
            </a:r>
            <a:r>
              <a:rPr b="0" i="0" lang="en-GB" sz="1500" u="none" strike="noStrike">
                <a:solidFill>
                  <a:srgbClr val="1E4E79"/>
                </a:solidFill>
                <a:latin typeface="Calibri"/>
                <a:ea typeface="Calibri"/>
                <a:cs typeface="Calibri"/>
                <a:sym typeface="Calibri"/>
              </a:rPr>
              <a:t> because, after </a:t>
            </a:r>
            <a:r>
              <a:rPr b="1" lang="en-GB" sz="1500">
                <a:solidFill>
                  <a:srgbClr val="1E4E79"/>
                </a:solidFill>
                <a:latin typeface="Calibri"/>
                <a:ea typeface="Calibri"/>
                <a:cs typeface="Calibri"/>
                <a:sym typeface="Calibri"/>
              </a:rPr>
              <a:t>insmod </a:t>
            </a:r>
            <a:r>
              <a:rPr b="0" i="0" lang="en-GB" sz="1500" u="none" strike="noStrike">
                <a:solidFill>
                  <a:srgbClr val="1E4E79"/>
                </a:solidFill>
                <a:latin typeface="Calibri"/>
                <a:ea typeface="Calibri"/>
                <a:cs typeface="Calibri"/>
                <a:sym typeface="Calibri"/>
              </a:rPr>
              <a:t>has loaded it, the module is linked to the kernel and can access the kernel’s public symbols (functions and variables).</a:t>
            </a:r>
            <a:endParaRPr sz="1500">
              <a:solidFill>
                <a:srgbClr val="1E4E79"/>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8"/>
          <p:cNvSpPr txBox="1"/>
          <p:nvPr>
            <p:ph idx="1" type="body"/>
          </p:nvPr>
        </p:nvSpPr>
        <p:spPr>
          <a:xfrm>
            <a:off x="239700" y="981497"/>
            <a:ext cx="8664600" cy="25146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en-GB"/>
              <a:t>Why compile your own kernel?</a:t>
            </a:r>
            <a:r>
              <a:rPr lang="en-GB"/>
              <a:t> </a:t>
            </a:r>
            <a:endParaRPr/>
          </a:p>
          <a:p>
            <a:pPr indent="-171450" lvl="0" marL="177800" rtl="0" algn="l">
              <a:spcBef>
                <a:spcPts val="1200"/>
              </a:spcBef>
              <a:spcAft>
                <a:spcPts val="0"/>
              </a:spcAft>
              <a:buClr>
                <a:srgbClr val="C00000"/>
              </a:buClr>
              <a:buSzPts val="2100"/>
              <a:buChar char="•"/>
            </a:pPr>
            <a:r>
              <a:rPr b="1" lang="en-GB">
                <a:solidFill>
                  <a:srgbClr val="C00000"/>
                </a:solidFill>
              </a:rPr>
              <a:t>Customization </a:t>
            </a:r>
            <a:r>
              <a:rPr lang="en-GB"/>
              <a:t>- Tailor the kernel to include only the features and drivers you need.</a:t>
            </a:r>
            <a:endParaRPr/>
          </a:p>
          <a:p>
            <a:pPr indent="-171450" lvl="0" marL="177800" rtl="0" algn="l">
              <a:spcBef>
                <a:spcPts val="1200"/>
              </a:spcBef>
              <a:spcAft>
                <a:spcPts val="0"/>
              </a:spcAft>
              <a:buClr>
                <a:srgbClr val="C00000"/>
              </a:buClr>
              <a:buSzPts val="2100"/>
              <a:buChar char="•"/>
            </a:pPr>
            <a:r>
              <a:rPr b="1" lang="en-GB">
                <a:solidFill>
                  <a:srgbClr val="C00000"/>
                </a:solidFill>
              </a:rPr>
              <a:t>Optimization </a:t>
            </a:r>
            <a:r>
              <a:rPr lang="en-GB"/>
              <a:t>- Improve performance by enabling or disabling features based on your hardware.</a:t>
            </a:r>
            <a:endParaRPr/>
          </a:p>
          <a:p>
            <a:pPr indent="-171450" lvl="0" marL="177800" rtl="0" algn="l">
              <a:spcBef>
                <a:spcPts val="1200"/>
              </a:spcBef>
              <a:spcAft>
                <a:spcPts val="0"/>
              </a:spcAft>
              <a:buClr>
                <a:srgbClr val="C00000"/>
              </a:buClr>
              <a:buSzPts val="2100"/>
              <a:buChar char="•"/>
            </a:pPr>
            <a:r>
              <a:rPr b="1" lang="en-GB">
                <a:solidFill>
                  <a:srgbClr val="C00000"/>
                </a:solidFill>
              </a:rPr>
              <a:t>Testing </a:t>
            </a:r>
            <a:r>
              <a:rPr lang="en-GB"/>
              <a:t>- Experiment with new features or patches before they are officially released.</a:t>
            </a:r>
            <a:endParaRPr>
              <a:solidFill>
                <a:srgbClr val="FF0000"/>
              </a:solidFill>
            </a:endParaRPr>
          </a:p>
          <a:p>
            <a:pPr indent="0" lvl="0" marL="0" rtl="0" algn="l">
              <a:lnSpc>
                <a:spcPct val="100000"/>
              </a:lnSpc>
              <a:spcBef>
                <a:spcPts val="0"/>
              </a:spcBef>
              <a:spcAft>
                <a:spcPts val="0"/>
              </a:spcAft>
              <a:buNone/>
            </a:pPr>
            <a:br>
              <a:rPr lang="en-GB"/>
            </a:b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p:txBody>
      </p:sp>
      <p:sp>
        <p:nvSpPr>
          <p:cNvPr id="134" name="Google Shape;134;p28"/>
          <p:cNvSpPr txBox="1"/>
          <p:nvPr>
            <p:ph type="title"/>
          </p:nvPr>
        </p:nvSpPr>
        <p:spPr>
          <a:xfrm>
            <a:off x="0" y="6859"/>
            <a:ext cx="9144000" cy="637794"/>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100"/>
              <a:buFont typeface="Arial Rounded"/>
              <a:buNone/>
            </a:pPr>
            <a:r>
              <a:rPr lang="en-GB"/>
              <a:t>Compiling and Installing the Linux Kernel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6"/>
          <p:cNvSpPr txBox="1"/>
          <p:nvPr>
            <p:ph idx="1" type="body"/>
          </p:nvPr>
        </p:nvSpPr>
        <p:spPr>
          <a:xfrm>
            <a:off x="4232672" y="898021"/>
            <a:ext cx="4532710" cy="3356082"/>
          </a:xfrm>
          <a:prstGeom prst="rect">
            <a:avLst/>
          </a:prstGeom>
          <a:solidFill>
            <a:srgbClr val="D8D8D8"/>
          </a:solid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#include &lt;linux/init.h&gt; </a:t>
            </a:r>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#include &lt;linux/module.h&gt; </a:t>
            </a:r>
            <a:endParaRPr/>
          </a:p>
          <a:p>
            <a:pPr indent="0" lvl="0" marL="0" rtl="0" algn="l">
              <a:lnSpc>
                <a:spcPct val="90000"/>
              </a:lnSpc>
              <a:spcBef>
                <a:spcPts val="0"/>
              </a:spcBef>
              <a:spcAft>
                <a:spcPts val="0"/>
              </a:spcAft>
              <a:buClr>
                <a:schemeClr val="dk1"/>
              </a:buClr>
              <a:buSzPts val="1400"/>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MODULE_LICENSE("Dual BSD/GPL"); </a:t>
            </a:r>
            <a:endParaRPr/>
          </a:p>
          <a:p>
            <a:pPr indent="0" lvl="0" marL="0" rtl="0" algn="l">
              <a:lnSpc>
                <a:spcPct val="90000"/>
              </a:lnSpc>
              <a:spcBef>
                <a:spcPts val="0"/>
              </a:spcBef>
              <a:spcAft>
                <a:spcPts val="0"/>
              </a:spcAft>
              <a:buClr>
                <a:schemeClr val="dk1"/>
              </a:buClr>
              <a:buSzPts val="1400"/>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static int hello_init(void) { </a:t>
            </a:r>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    printk(</a:t>
            </a:r>
            <a:r>
              <a:rPr b="1" lang="en-GB" sz="1400">
                <a:latin typeface="Courier New"/>
                <a:ea typeface="Courier New"/>
                <a:cs typeface="Courier New"/>
                <a:sym typeface="Courier New"/>
              </a:rPr>
              <a:t>KERN_ALERT </a:t>
            </a:r>
            <a:r>
              <a:rPr lang="en-GB" sz="1400">
                <a:latin typeface="Courier New"/>
                <a:ea typeface="Courier New"/>
                <a:cs typeface="Courier New"/>
                <a:sym typeface="Courier New"/>
              </a:rPr>
              <a:t>"Hello, world\n"); </a:t>
            </a:r>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    return 0; </a:t>
            </a:r>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 </a:t>
            </a:r>
            <a:endParaRPr/>
          </a:p>
          <a:p>
            <a:pPr indent="0" lvl="0" marL="0" rtl="0" algn="l">
              <a:lnSpc>
                <a:spcPct val="90000"/>
              </a:lnSpc>
              <a:spcBef>
                <a:spcPts val="0"/>
              </a:spcBef>
              <a:spcAft>
                <a:spcPts val="0"/>
              </a:spcAft>
              <a:buClr>
                <a:schemeClr val="dk1"/>
              </a:buClr>
              <a:buSzPts val="1400"/>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static void hello_exit(void) { </a:t>
            </a:r>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    printk(</a:t>
            </a:r>
            <a:r>
              <a:rPr b="1" lang="en-GB" sz="1400">
                <a:latin typeface="Courier New"/>
                <a:ea typeface="Courier New"/>
                <a:cs typeface="Courier New"/>
                <a:sym typeface="Courier New"/>
              </a:rPr>
              <a:t>KERN_ALERT </a:t>
            </a:r>
            <a:r>
              <a:rPr lang="en-GB" sz="1400">
                <a:latin typeface="Courier New"/>
                <a:ea typeface="Courier New"/>
                <a:cs typeface="Courier New"/>
                <a:sym typeface="Courier New"/>
              </a:rPr>
              <a:t>"Goodbye, cruel world\n"); </a:t>
            </a:r>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 </a:t>
            </a:r>
            <a:endParaRPr/>
          </a:p>
          <a:p>
            <a:pPr indent="0" lvl="0" marL="0" rtl="0" algn="l">
              <a:lnSpc>
                <a:spcPct val="90000"/>
              </a:lnSpc>
              <a:spcBef>
                <a:spcPts val="0"/>
              </a:spcBef>
              <a:spcAft>
                <a:spcPts val="0"/>
              </a:spcAft>
              <a:buClr>
                <a:schemeClr val="dk1"/>
              </a:buClr>
              <a:buSzPts val="1400"/>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module_init(hello_init); </a:t>
            </a:r>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module_exit(hello_exit);</a:t>
            </a:r>
            <a:endParaRPr/>
          </a:p>
        </p:txBody>
      </p:sp>
      <p:sp>
        <p:nvSpPr>
          <p:cNvPr id="294" name="Google Shape;294;p46"/>
          <p:cNvSpPr txBox="1"/>
          <p:nvPr>
            <p:ph type="title"/>
          </p:nvPr>
        </p:nvSpPr>
        <p:spPr>
          <a:xfrm>
            <a:off x="0" y="6859"/>
            <a:ext cx="9144000" cy="637794"/>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100"/>
              <a:buFont typeface="Arial Rounded"/>
              <a:buNone/>
            </a:pPr>
            <a:r>
              <a:rPr b="1" lang="en-GB">
                <a:latin typeface="Arial Rounded"/>
                <a:ea typeface="Arial Rounded"/>
                <a:cs typeface="Arial Rounded"/>
                <a:sym typeface="Arial Rounded"/>
              </a:rPr>
              <a:t>The Hello World Module – hello.c</a:t>
            </a:r>
            <a:endParaRPr/>
          </a:p>
        </p:txBody>
      </p:sp>
      <p:sp>
        <p:nvSpPr>
          <p:cNvPr id="295" name="Google Shape;295;p46"/>
          <p:cNvSpPr txBox="1"/>
          <p:nvPr/>
        </p:nvSpPr>
        <p:spPr>
          <a:xfrm>
            <a:off x="258513" y="2547473"/>
            <a:ext cx="3524103" cy="530915"/>
          </a:xfrm>
          <a:prstGeom prst="rect">
            <a:avLst/>
          </a:prstGeom>
          <a:noFill/>
          <a:ln cap="flat" cmpd="sng" w="9525">
            <a:solidFill>
              <a:schemeClr val="accent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b="0" i="0" lang="en-GB" sz="1500" u="none" strike="noStrike">
                <a:solidFill>
                  <a:srgbClr val="1E4E79"/>
                </a:solidFill>
                <a:latin typeface="Calibri"/>
                <a:ea typeface="Calibri"/>
                <a:cs typeface="Calibri"/>
                <a:sym typeface="Calibri"/>
              </a:rPr>
              <a:t>The string </a:t>
            </a:r>
            <a:r>
              <a:rPr lang="en-GB" sz="1500">
                <a:solidFill>
                  <a:srgbClr val="1E4E79"/>
                </a:solidFill>
                <a:latin typeface="Consolas"/>
                <a:ea typeface="Consolas"/>
                <a:cs typeface="Consolas"/>
                <a:sym typeface="Consolas"/>
              </a:rPr>
              <a:t>KERN_ALERT</a:t>
            </a:r>
            <a:r>
              <a:rPr b="0" i="0" lang="en-GB" sz="1500" u="none" strike="noStrike">
                <a:solidFill>
                  <a:srgbClr val="1E4E79"/>
                </a:solidFill>
                <a:latin typeface="Consolas"/>
                <a:ea typeface="Consolas"/>
                <a:cs typeface="Consolas"/>
                <a:sym typeface="Consolas"/>
              </a:rPr>
              <a:t> </a:t>
            </a:r>
            <a:r>
              <a:rPr b="0" i="0" lang="en-GB" sz="1500" u="none" strike="noStrike">
                <a:solidFill>
                  <a:srgbClr val="1E4E79"/>
                </a:solidFill>
                <a:latin typeface="Calibri"/>
                <a:ea typeface="Calibri"/>
                <a:cs typeface="Calibri"/>
                <a:sym typeface="Calibri"/>
              </a:rPr>
              <a:t>is the priority of the message</a:t>
            </a:r>
            <a:endParaRPr sz="1500">
              <a:solidFill>
                <a:srgbClr val="1E4E79"/>
              </a:solidFill>
              <a:latin typeface="Calibri"/>
              <a:ea typeface="Calibri"/>
              <a:cs typeface="Calibri"/>
              <a:sym typeface="Calibri"/>
            </a:endParaRPr>
          </a:p>
        </p:txBody>
      </p:sp>
      <p:cxnSp>
        <p:nvCxnSpPr>
          <p:cNvPr id="296" name="Google Shape;296;p46"/>
          <p:cNvCxnSpPr>
            <a:stCxn id="295" idx="3"/>
          </p:cNvCxnSpPr>
          <p:nvPr/>
        </p:nvCxnSpPr>
        <p:spPr>
          <a:xfrm flipH="1" rot="10800000">
            <a:off x="3782616" y="2143031"/>
            <a:ext cx="878700" cy="669900"/>
          </a:xfrm>
          <a:prstGeom prst="curvedConnector3">
            <a:avLst>
              <a:gd fmla="val 50000" name="adj1"/>
            </a:avLst>
          </a:prstGeom>
          <a:noFill/>
          <a:ln cap="flat" cmpd="sng" w="19050">
            <a:solidFill>
              <a:schemeClr val="accent1"/>
            </a:solidFill>
            <a:prstDash val="solid"/>
            <a:miter lim="800000"/>
            <a:headEnd len="sm" w="sm" type="none"/>
            <a:tailEnd len="med" w="med" type="triangle"/>
          </a:ln>
        </p:spPr>
      </p:cxnSp>
      <p:cxnSp>
        <p:nvCxnSpPr>
          <p:cNvPr id="297" name="Google Shape;297;p46"/>
          <p:cNvCxnSpPr/>
          <p:nvPr/>
        </p:nvCxnSpPr>
        <p:spPr>
          <a:xfrm>
            <a:off x="3782616" y="2914650"/>
            <a:ext cx="878625" cy="163800"/>
          </a:xfrm>
          <a:prstGeom prst="curvedConnector3">
            <a:avLst>
              <a:gd fmla="val 50000" name="adj1"/>
            </a:avLst>
          </a:prstGeom>
          <a:noFill/>
          <a:ln cap="flat" cmpd="sng" w="19050">
            <a:solidFill>
              <a:schemeClr val="accent1"/>
            </a:solidFill>
            <a:prstDash val="solid"/>
            <a:miter lim="800000"/>
            <a:headEnd len="sm" w="sm"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7"/>
          <p:cNvSpPr txBox="1"/>
          <p:nvPr>
            <p:ph type="title"/>
          </p:nvPr>
        </p:nvSpPr>
        <p:spPr>
          <a:xfrm>
            <a:off x="0" y="6859"/>
            <a:ext cx="9144000" cy="637794"/>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100"/>
              <a:buFont typeface="Arial Rounded"/>
              <a:buNone/>
            </a:pPr>
            <a:r>
              <a:rPr b="1" lang="en-GB">
                <a:latin typeface="Arial Rounded"/>
                <a:ea typeface="Arial Rounded"/>
                <a:cs typeface="Arial Rounded"/>
                <a:sym typeface="Arial Rounded"/>
              </a:rPr>
              <a:t>Compiling Modules - Makefile</a:t>
            </a:r>
            <a:endParaRPr/>
          </a:p>
        </p:txBody>
      </p:sp>
      <p:sp>
        <p:nvSpPr>
          <p:cNvPr id="304" name="Google Shape;304;p47"/>
          <p:cNvSpPr txBox="1"/>
          <p:nvPr/>
        </p:nvSpPr>
        <p:spPr>
          <a:xfrm>
            <a:off x="1039749" y="1084763"/>
            <a:ext cx="7629191" cy="1107996"/>
          </a:xfrm>
          <a:prstGeom prst="rect">
            <a:avLst/>
          </a:prstGeom>
          <a:solidFill>
            <a:srgbClr val="D8D8D8"/>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lang="en-GB" sz="1400">
                <a:solidFill>
                  <a:schemeClr val="dk1"/>
                </a:solidFill>
                <a:latin typeface="Courier New"/>
                <a:ea typeface="Courier New"/>
                <a:cs typeface="Courier New"/>
                <a:sym typeface="Courier New"/>
              </a:rPr>
              <a:t>obj-m+=</a:t>
            </a:r>
            <a:r>
              <a:rPr b="1" lang="en-GB" sz="1400">
                <a:solidFill>
                  <a:schemeClr val="dk1"/>
                </a:solidFill>
                <a:latin typeface="Courier New"/>
                <a:ea typeface="Courier New"/>
                <a:cs typeface="Courier New"/>
                <a:sym typeface="Courier New"/>
              </a:rPr>
              <a:t>hello.o</a:t>
            </a:r>
            <a:endParaRPr b="1"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0" lang="en-GB" sz="1400">
                <a:solidFill>
                  <a:schemeClr val="dk1"/>
                </a:solidFill>
                <a:latin typeface="Courier New"/>
                <a:ea typeface="Courier New"/>
                <a:cs typeface="Courier New"/>
                <a:sym typeface="Courier New"/>
              </a:rPr>
              <a:t>all:</a:t>
            </a:r>
            <a:endParaRPr sz="1100"/>
          </a:p>
          <a:p>
            <a:pPr indent="0" lvl="0" marL="0" marR="0" rtl="0" algn="l">
              <a:spcBef>
                <a:spcPts val="0"/>
              </a:spcBef>
              <a:spcAft>
                <a:spcPts val="0"/>
              </a:spcAft>
              <a:buNone/>
            </a:pPr>
            <a:r>
              <a:rPr b="0" lang="en-GB" sz="1400">
                <a:solidFill>
                  <a:schemeClr val="dk1"/>
                </a:solidFill>
                <a:latin typeface="Courier New"/>
                <a:ea typeface="Courier New"/>
                <a:cs typeface="Courier New"/>
                <a:sym typeface="Courier New"/>
              </a:rPr>
              <a:t>    make -C /lib/modules/$(shell uname -r)/build/ M=$(shell pwd) modules</a:t>
            </a:r>
            <a:endParaRPr sz="1100"/>
          </a:p>
          <a:p>
            <a:pPr indent="0" lvl="0" marL="0" marR="0" rtl="0" algn="l">
              <a:spcBef>
                <a:spcPts val="0"/>
              </a:spcBef>
              <a:spcAft>
                <a:spcPts val="0"/>
              </a:spcAft>
              <a:buNone/>
            </a:pPr>
            <a:r>
              <a:rPr b="0" lang="en-GB" sz="1400">
                <a:solidFill>
                  <a:schemeClr val="dk1"/>
                </a:solidFill>
                <a:latin typeface="Courier New"/>
                <a:ea typeface="Courier New"/>
                <a:cs typeface="Courier New"/>
                <a:sym typeface="Courier New"/>
              </a:rPr>
              <a:t>clean:</a:t>
            </a:r>
            <a:endParaRPr sz="1100"/>
          </a:p>
          <a:p>
            <a:pPr indent="0" lvl="0" marL="0" marR="0" rtl="0" algn="l">
              <a:spcBef>
                <a:spcPts val="0"/>
              </a:spcBef>
              <a:spcAft>
                <a:spcPts val="0"/>
              </a:spcAft>
              <a:buNone/>
            </a:pPr>
            <a:r>
              <a:rPr b="0" lang="en-GB" sz="1400">
                <a:solidFill>
                  <a:schemeClr val="dk1"/>
                </a:solidFill>
                <a:latin typeface="Courier New"/>
                <a:ea typeface="Courier New"/>
                <a:cs typeface="Courier New"/>
                <a:sym typeface="Courier New"/>
              </a:rPr>
              <a:t>    make -C /lib/modules/$(shell uname -r)/build/ M=$(shell pwd) clean</a:t>
            </a:r>
            <a:endParaRPr sz="1100"/>
          </a:p>
        </p:txBody>
      </p:sp>
      <p:sp>
        <p:nvSpPr>
          <p:cNvPr id="305" name="Google Shape;305;p47"/>
          <p:cNvSpPr txBox="1"/>
          <p:nvPr/>
        </p:nvSpPr>
        <p:spPr>
          <a:xfrm>
            <a:off x="2057399" y="2482480"/>
            <a:ext cx="6046850" cy="992579"/>
          </a:xfrm>
          <a:prstGeom prst="rect">
            <a:avLst/>
          </a:prstGeom>
          <a:noFill/>
          <a:ln cap="flat" cmpd="sng" w="9525">
            <a:solidFill>
              <a:schemeClr val="accent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b="0" i="0" lang="en-GB" sz="1500" u="none" strike="noStrike">
                <a:solidFill>
                  <a:srgbClr val="1E4E79"/>
                </a:solidFill>
                <a:latin typeface="Calibri"/>
                <a:ea typeface="Calibri"/>
                <a:cs typeface="Calibri"/>
                <a:sym typeface="Calibri"/>
              </a:rPr>
              <a:t>The assignment above (which takes advantage of the extended syntax provided by GNU </a:t>
            </a:r>
            <a:r>
              <a:rPr b="0" i="1" lang="en-GB" sz="1500" u="none" strike="noStrike">
                <a:solidFill>
                  <a:srgbClr val="1E4E79"/>
                </a:solidFill>
                <a:latin typeface="Calibri"/>
                <a:ea typeface="Calibri"/>
                <a:cs typeface="Calibri"/>
                <a:sym typeface="Calibri"/>
              </a:rPr>
              <a:t>make</a:t>
            </a:r>
            <a:r>
              <a:rPr b="0" i="0" lang="en-GB" sz="1500" u="none" strike="noStrike">
                <a:solidFill>
                  <a:srgbClr val="1E4E79"/>
                </a:solidFill>
                <a:latin typeface="Calibri"/>
                <a:ea typeface="Calibri"/>
                <a:cs typeface="Calibri"/>
                <a:sym typeface="Calibri"/>
              </a:rPr>
              <a:t>) states that there is one module to be built from the object file </a:t>
            </a:r>
            <a:r>
              <a:rPr b="0" i="1" lang="en-GB" sz="1500" u="none" strike="noStrike">
                <a:solidFill>
                  <a:srgbClr val="1E4E79"/>
                </a:solidFill>
                <a:latin typeface="Calibri"/>
                <a:ea typeface="Calibri"/>
                <a:cs typeface="Calibri"/>
                <a:sym typeface="Calibri"/>
              </a:rPr>
              <a:t>hello.o</a:t>
            </a:r>
            <a:r>
              <a:rPr b="0" i="0" lang="en-GB" sz="1500" u="none" strike="noStrike">
                <a:solidFill>
                  <a:srgbClr val="1E4E79"/>
                </a:solidFill>
                <a:latin typeface="Calibri"/>
                <a:ea typeface="Calibri"/>
                <a:cs typeface="Calibri"/>
                <a:sym typeface="Calibri"/>
              </a:rPr>
              <a:t>. </a:t>
            </a:r>
            <a:endParaRPr sz="1100"/>
          </a:p>
          <a:p>
            <a:pPr indent="0" lvl="0" marL="0" marR="0" rtl="0" algn="l">
              <a:spcBef>
                <a:spcPts val="0"/>
              </a:spcBef>
              <a:spcAft>
                <a:spcPts val="0"/>
              </a:spcAft>
              <a:buNone/>
            </a:pPr>
            <a:r>
              <a:rPr b="0" i="0" lang="en-GB" sz="1500" u="none" strike="noStrike">
                <a:solidFill>
                  <a:srgbClr val="1E4E79"/>
                </a:solidFill>
                <a:latin typeface="Calibri"/>
                <a:ea typeface="Calibri"/>
                <a:cs typeface="Calibri"/>
                <a:sym typeface="Calibri"/>
              </a:rPr>
              <a:t>The resulting module is named </a:t>
            </a:r>
            <a:r>
              <a:rPr b="0" i="1" lang="en-GB" sz="1500" u="none" strike="noStrike">
                <a:solidFill>
                  <a:srgbClr val="1E4E79"/>
                </a:solidFill>
                <a:latin typeface="Calibri"/>
                <a:ea typeface="Calibri"/>
                <a:cs typeface="Calibri"/>
                <a:sym typeface="Calibri"/>
              </a:rPr>
              <a:t>hello.ko</a:t>
            </a:r>
            <a:r>
              <a:rPr b="0" i="0" lang="en-GB" sz="1500" u="none" strike="noStrike">
                <a:solidFill>
                  <a:srgbClr val="1E4E79"/>
                </a:solidFill>
                <a:latin typeface="Calibri"/>
                <a:ea typeface="Calibri"/>
                <a:cs typeface="Calibri"/>
                <a:sym typeface="Calibri"/>
              </a:rPr>
              <a:t> after being built from the object file.</a:t>
            </a:r>
            <a:endParaRPr sz="1500">
              <a:solidFill>
                <a:srgbClr val="1E4E79"/>
              </a:solidFill>
              <a:latin typeface="Calibri"/>
              <a:ea typeface="Calibri"/>
              <a:cs typeface="Calibri"/>
              <a:sym typeface="Calibri"/>
            </a:endParaRPr>
          </a:p>
        </p:txBody>
      </p:sp>
      <p:sp>
        <p:nvSpPr>
          <p:cNvPr id="306" name="Google Shape;306;p47"/>
          <p:cNvSpPr/>
          <p:nvPr/>
        </p:nvSpPr>
        <p:spPr>
          <a:xfrm>
            <a:off x="431391" y="1453918"/>
            <a:ext cx="1757388" cy="1928813"/>
          </a:xfrm>
          <a:custGeom>
            <a:rect b="b" l="l" r="r" t="t"/>
            <a:pathLst>
              <a:path extrusionOk="0" h="2571750" w="2343184">
                <a:moveTo>
                  <a:pt x="971584" y="0"/>
                </a:moveTo>
                <a:cubicBezTo>
                  <a:pt x="483428" y="250031"/>
                  <a:pt x="-4728" y="500063"/>
                  <a:pt x="34" y="857250"/>
                </a:cubicBezTo>
                <a:cubicBezTo>
                  <a:pt x="4796" y="1214437"/>
                  <a:pt x="609634" y="1857375"/>
                  <a:pt x="1000159" y="2143125"/>
                </a:cubicBezTo>
                <a:cubicBezTo>
                  <a:pt x="1390684" y="2428875"/>
                  <a:pt x="2131253" y="2502694"/>
                  <a:pt x="2343184" y="2571750"/>
                </a:cubicBezTo>
              </a:path>
            </a:pathLst>
          </a:custGeom>
          <a:noFill/>
          <a:ln cap="flat" cmpd="sng" w="1905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07" name="Google Shape;307;p47"/>
          <p:cNvSpPr txBox="1"/>
          <p:nvPr/>
        </p:nvSpPr>
        <p:spPr>
          <a:xfrm>
            <a:off x="660796" y="3562447"/>
            <a:ext cx="7258052" cy="761747"/>
          </a:xfrm>
          <a:prstGeom prst="rect">
            <a:avLst/>
          </a:prstGeom>
          <a:noFill/>
          <a:ln cap="flat" cmpd="sng" w="9525">
            <a:solidFill>
              <a:schemeClr val="accent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b="0" i="0" lang="en-GB" sz="1500" u="none" strike="noStrike">
                <a:solidFill>
                  <a:srgbClr val="1E4E79"/>
                </a:solidFill>
                <a:latin typeface="Calibri"/>
                <a:ea typeface="Calibri"/>
                <a:cs typeface="Calibri"/>
                <a:sym typeface="Calibri"/>
              </a:rPr>
              <a:t>-C : Changing to the kernel source directory</a:t>
            </a:r>
            <a:endParaRPr sz="1100"/>
          </a:p>
          <a:p>
            <a:pPr indent="0" lvl="0" marL="0" marR="0" rtl="0" algn="l">
              <a:spcBef>
                <a:spcPts val="0"/>
              </a:spcBef>
              <a:spcAft>
                <a:spcPts val="0"/>
              </a:spcAft>
              <a:buNone/>
            </a:pPr>
            <a:r>
              <a:rPr lang="en-GB" sz="1500">
                <a:solidFill>
                  <a:srgbClr val="1E4E79"/>
                </a:solidFill>
                <a:latin typeface="Calibri"/>
                <a:ea typeface="Calibri"/>
                <a:cs typeface="Calibri"/>
                <a:sym typeface="Calibri"/>
              </a:rPr>
              <a:t>M: Location of external module sources informs kernel an external module is being built</a:t>
            </a:r>
            <a:endParaRPr sz="1100"/>
          </a:p>
          <a:p>
            <a:pPr indent="0" lvl="0" marL="0" marR="0" rtl="0" algn="l">
              <a:spcBef>
                <a:spcPts val="0"/>
              </a:spcBef>
              <a:spcAft>
                <a:spcPts val="0"/>
              </a:spcAft>
              <a:buNone/>
            </a:pPr>
            <a:r>
              <a:rPr lang="en-GB" sz="1500">
                <a:solidFill>
                  <a:srgbClr val="1E4E79"/>
                </a:solidFill>
                <a:latin typeface="Consolas"/>
                <a:ea typeface="Consolas"/>
                <a:cs typeface="Consolas"/>
                <a:sym typeface="Consolas"/>
              </a:rPr>
              <a:t>uname –r</a:t>
            </a:r>
            <a:r>
              <a:rPr lang="en-GB" sz="1500">
                <a:solidFill>
                  <a:srgbClr val="1E4E79"/>
                </a:solidFill>
                <a:latin typeface="Calibri"/>
                <a:ea typeface="Calibri"/>
                <a:cs typeface="Calibri"/>
                <a:sym typeface="Calibri"/>
              </a:rPr>
              <a:t>: version of currently running kernel</a:t>
            </a:r>
            <a:endParaRPr sz="1500">
              <a:solidFill>
                <a:srgbClr val="1E4E79"/>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8"/>
          <p:cNvSpPr txBox="1"/>
          <p:nvPr>
            <p:ph idx="1" type="body"/>
          </p:nvPr>
        </p:nvSpPr>
        <p:spPr>
          <a:xfrm>
            <a:off x="1725550" y="985405"/>
            <a:ext cx="5692901" cy="3412546"/>
          </a:xfrm>
          <a:prstGeom prst="rect">
            <a:avLst/>
          </a:prstGeom>
          <a:solidFill>
            <a:srgbClr val="D8D8D8"/>
          </a:solid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 </a:t>
            </a:r>
            <a:r>
              <a:rPr b="1" lang="en-GB" sz="1400">
                <a:latin typeface="Courier New"/>
                <a:ea typeface="Courier New"/>
                <a:cs typeface="Courier New"/>
                <a:sym typeface="Courier New"/>
              </a:rPr>
              <a:t>make</a:t>
            </a:r>
            <a:r>
              <a:rPr lang="en-GB" sz="1400">
                <a:latin typeface="Courier New"/>
                <a:ea typeface="Courier New"/>
                <a:cs typeface="Courier New"/>
                <a:sym typeface="Courier New"/>
              </a:rPr>
              <a:t> </a:t>
            </a:r>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make[1]: Entering directory `/usr/src/linux-x.y.z’ </a:t>
            </a:r>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  CC [M] /home/ldd3/src/misc-modules/hello.o </a:t>
            </a:r>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  Building modules, stage 2. </a:t>
            </a:r>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  MODPOST </a:t>
            </a:r>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  CC /home/ldd3/src/misc-modules/hello.mod.o </a:t>
            </a:r>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  LD [M] /home/ldd3/src/misc-modules/hello.ko </a:t>
            </a:r>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make[1]: Leaving directory `/usr/src/linux-x.y.z’</a:t>
            </a:r>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 </a:t>
            </a:r>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 </a:t>
            </a:r>
            <a:r>
              <a:rPr b="1" lang="en-GB" sz="1400">
                <a:latin typeface="Courier New"/>
                <a:ea typeface="Courier New"/>
                <a:cs typeface="Courier New"/>
                <a:sym typeface="Courier New"/>
              </a:rPr>
              <a:t>su</a:t>
            </a:r>
            <a:r>
              <a:rPr lang="en-GB" sz="1400">
                <a:latin typeface="Courier New"/>
                <a:ea typeface="Courier New"/>
                <a:cs typeface="Courier New"/>
                <a:sym typeface="Courier New"/>
              </a:rPr>
              <a:t> </a:t>
            </a:r>
            <a:endParaRPr/>
          </a:p>
          <a:p>
            <a:pPr indent="0" lvl="0" marL="0" rtl="0" algn="l">
              <a:lnSpc>
                <a:spcPct val="90000"/>
              </a:lnSpc>
              <a:spcBef>
                <a:spcPts val="0"/>
              </a:spcBef>
              <a:spcAft>
                <a:spcPts val="0"/>
              </a:spcAft>
              <a:buClr>
                <a:schemeClr val="dk1"/>
              </a:buClr>
              <a:buSzPts val="1400"/>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root# </a:t>
            </a:r>
            <a:r>
              <a:rPr b="1" lang="en-GB" sz="1400">
                <a:latin typeface="Courier New"/>
                <a:ea typeface="Courier New"/>
                <a:cs typeface="Courier New"/>
                <a:sym typeface="Courier New"/>
              </a:rPr>
              <a:t>insmod</a:t>
            </a:r>
            <a:r>
              <a:rPr lang="en-GB" sz="1400">
                <a:latin typeface="Courier New"/>
                <a:ea typeface="Courier New"/>
                <a:cs typeface="Courier New"/>
                <a:sym typeface="Courier New"/>
              </a:rPr>
              <a:t> ./hello.ko </a:t>
            </a:r>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root# dmesg</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Hello, world </a:t>
            </a:r>
            <a:endParaRPr/>
          </a:p>
          <a:p>
            <a:pPr indent="0" lvl="0" marL="0" rtl="0" algn="l">
              <a:lnSpc>
                <a:spcPct val="90000"/>
              </a:lnSpc>
              <a:spcBef>
                <a:spcPts val="0"/>
              </a:spcBef>
              <a:spcAft>
                <a:spcPts val="0"/>
              </a:spcAft>
              <a:buClr>
                <a:schemeClr val="dk1"/>
              </a:buClr>
              <a:buSzPts val="1400"/>
              <a:buNone/>
            </a:pPr>
            <a:r>
              <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root# </a:t>
            </a:r>
            <a:r>
              <a:rPr b="1" lang="en-GB" sz="1400">
                <a:latin typeface="Courier New"/>
                <a:ea typeface="Courier New"/>
                <a:cs typeface="Courier New"/>
                <a:sym typeface="Courier New"/>
              </a:rPr>
              <a:t>rmmod</a:t>
            </a:r>
            <a:r>
              <a:rPr lang="en-GB" sz="1400">
                <a:latin typeface="Courier New"/>
                <a:ea typeface="Courier New"/>
                <a:cs typeface="Courier New"/>
                <a:sym typeface="Courier New"/>
              </a:rPr>
              <a:t> hello </a:t>
            </a:r>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root# dmesg</a:t>
            </a:r>
            <a:endParaRPr sz="14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None/>
            </a:pPr>
            <a:r>
              <a:rPr lang="en-GB" sz="1400">
                <a:latin typeface="Courier New"/>
                <a:ea typeface="Courier New"/>
                <a:cs typeface="Courier New"/>
                <a:sym typeface="Courier New"/>
              </a:rPr>
              <a:t>Goodbye cruel world</a:t>
            </a:r>
            <a:endParaRPr/>
          </a:p>
        </p:txBody>
      </p:sp>
      <p:sp>
        <p:nvSpPr>
          <p:cNvPr id="314" name="Google Shape;314;p48"/>
          <p:cNvSpPr txBox="1"/>
          <p:nvPr>
            <p:ph type="title"/>
          </p:nvPr>
        </p:nvSpPr>
        <p:spPr>
          <a:xfrm>
            <a:off x="0" y="6859"/>
            <a:ext cx="9144000" cy="637794"/>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100"/>
              <a:buFont typeface="Arial Rounded"/>
              <a:buNone/>
            </a:pPr>
            <a:r>
              <a:rPr b="1" lang="en-GB">
                <a:latin typeface="Arial Rounded"/>
                <a:ea typeface="Arial Rounded"/>
                <a:cs typeface="Arial Rounded"/>
                <a:sym typeface="Arial Rounded"/>
              </a:rPr>
              <a:t>Testing the Module – Loading and Unloading</a:t>
            </a:r>
            <a:endParaRPr/>
          </a:p>
        </p:txBody>
      </p:sp>
      <p:sp>
        <p:nvSpPr>
          <p:cNvPr id="315" name="Google Shape;315;p48"/>
          <p:cNvSpPr txBox="1"/>
          <p:nvPr/>
        </p:nvSpPr>
        <p:spPr>
          <a:xfrm>
            <a:off x="1264778" y="4397950"/>
            <a:ext cx="6614444" cy="3924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GB" sz="2100" u="none" strike="noStrike">
                <a:solidFill>
                  <a:srgbClr val="C00000"/>
                </a:solidFill>
                <a:latin typeface="Calibri"/>
                <a:ea typeface="Calibri"/>
                <a:cs typeface="Calibri"/>
                <a:sym typeface="Calibri"/>
              </a:rPr>
              <a:t>Note:</a:t>
            </a:r>
            <a:r>
              <a:rPr lang="en-GB" sz="2100">
                <a:solidFill>
                  <a:srgbClr val="333333"/>
                </a:solidFill>
                <a:latin typeface="Calibri"/>
                <a:ea typeface="Calibri"/>
                <a:cs typeface="Calibri"/>
                <a:sym typeface="Calibri"/>
              </a:rPr>
              <a:t> O</a:t>
            </a:r>
            <a:r>
              <a:rPr b="0" i="0" lang="en-GB" sz="2100" u="none" strike="noStrike">
                <a:solidFill>
                  <a:srgbClr val="333333"/>
                </a:solidFill>
                <a:latin typeface="Calibri"/>
                <a:ea typeface="Calibri"/>
                <a:cs typeface="Calibri"/>
                <a:sym typeface="Calibri"/>
              </a:rPr>
              <a:t>nly the superuser can load and unload a module.</a:t>
            </a:r>
            <a:endParaRPr sz="21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9"/>
          <p:cNvSpPr txBox="1"/>
          <p:nvPr>
            <p:ph idx="1" type="body"/>
          </p:nvPr>
        </p:nvSpPr>
        <p:spPr>
          <a:xfrm>
            <a:off x="921543" y="1219536"/>
            <a:ext cx="7413092" cy="287215"/>
          </a:xfrm>
          <a:prstGeom prst="rect">
            <a:avLst/>
          </a:prstGeom>
          <a:solidFill>
            <a:srgbClr val="D8D8D8"/>
          </a:solid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1E4E79"/>
              </a:buClr>
              <a:buSzPts val="1400"/>
              <a:buNone/>
            </a:pPr>
            <a:r>
              <a:rPr lang="en-GB" sz="1400">
                <a:solidFill>
                  <a:srgbClr val="1E4E79"/>
                </a:solidFill>
                <a:latin typeface="Courier New"/>
                <a:ea typeface="Courier New"/>
                <a:cs typeface="Courier New"/>
                <a:sym typeface="Courier New"/>
              </a:rPr>
              <a:t>$ s</a:t>
            </a:r>
            <a:r>
              <a:rPr b="0" lang="en-GB" sz="1400">
                <a:solidFill>
                  <a:srgbClr val="1E4E79"/>
                </a:solidFill>
                <a:latin typeface="Courier New"/>
                <a:ea typeface="Courier New"/>
                <a:cs typeface="Courier New"/>
                <a:sym typeface="Courier New"/>
              </a:rPr>
              <a:t>udo apt update &amp;&amp; sudo apt upgrade –y</a:t>
            </a:r>
            <a:endParaRPr/>
          </a:p>
          <a:p>
            <a:pPr indent="0" lvl="0" marL="0" rtl="0" algn="l">
              <a:lnSpc>
                <a:spcPct val="90000"/>
              </a:lnSpc>
              <a:spcBef>
                <a:spcPts val="0"/>
              </a:spcBef>
              <a:spcAft>
                <a:spcPts val="0"/>
              </a:spcAft>
              <a:buClr>
                <a:schemeClr val="dk1"/>
              </a:buClr>
              <a:buSzPts val="1400"/>
              <a:buNone/>
            </a:pPr>
            <a:r>
              <a:t/>
            </a:r>
            <a:endParaRPr b="0" sz="1400">
              <a:solidFill>
                <a:srgbClr val="1E4E79"/>
              </a:solidFill>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400"/>
              <a:buNone/>
            </a:pPr>
            <a:r>
              <a:t/>
            </a:r>
            <a:endParaRPr sz="1400">
              <a:solidFill>
                <a:srgbClr val="1E4E79"/>
              </a:solidFill>
              <a:latin typeface="Courier New"/>
              <a:ea typeface="Courier New"/>
              <a:cs typeface="Courier New"/>
              <a:sym typeface="Courier New"/>
            </a:endParaRPr>
          </a:p>
        </p:txBody>
      </p:sp>
      <p:sp>
        <p:nvSpPr>
          <p:cNvPr id="322" name="Google Shape;322;p49"/>
          <p:cNvSpPr txBox="1"/>
          <p:nvPr>
            <p:ph type="title"/>
          </p:nvPr>
        </p:nvSpPr>
        <p:spPr>
          <a:xfrm>
            <a:off x="0" y="6859"/>
            <a:ext cx="9144000" cy="637794"/>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100"/>
              <a:buFont typeface="Arial Rounded"/>
              <a:buNone/>
            </a:pPr>
            <a:r>
              <a:rPr b="1" lang="en-GB">
                <a:latin typeface="Arial Rounded"/>
                <a:ea typeface="Arial Rounded"/>
                <a:cs typeface="Arial Rounded"/>
                <a:sym typeface="Arial Rounded"/>
              </a:rPr>
              <a:t>Configuration – for Debian UNIX</a:t>
            </a:r>
            <a:endParaRPr/>
          </a:p>
        </p:txBody>
      </p:sp>
      <p:sp>
        <p:nvSpPr>
          <p:cNvPr id="323" name="Google Shape;323;p49"/>
          <p:cNvSpPr txBox="1"/>
          <p:nvPr/>
        </p:nvSpPr>
        <p:spPr>
          <a:xfrm>
            <a:off x="466129" y="745549"/>
            <a:ext cx="8042077" cy="392415"/>
          </a:xfrm>
          <a:prstGeom prst="rect">
            <a:avLst/>
          </a:prstGeom>
          <a:noFill/>
          <a:ln>
            <a:noFill/>
          </a:ln>
        </p:spPr>
        <p:txBody>
          <a:bodyPr anchorCtr="0" anchor="t" bIns="34275" lIns="68575" spcFirstLastPara="1" rIns="68575" wrap="square" tIns="34275">
            <a:spAutoFit/>
          </a:bodyPr>
          <a:lstStyle/>
          <a:p>
            <a:pPr indent="-336550" lvl="0" marL="342900" marR="0" rtl="0" algn="l">
              <a:spcBef>
                <a:spcPts val="0"/>
              </a:spcBef>
              <a:spcAft>
                <a:spcPts val="0"/>
              </a:spcAft>
              <a:buClr>
                <a:srgbClr val="1E4E79"/>
              </a:buClr>
              <a:buSzPts val="2100"/>
              <a:buFont typeface="Calibri"/>
              <a:buAutoNum type="arabicPeriod"/>
            </a:pPr>
            <a:r>
              <a:rPr b="0" lang="en-GB" sz="2100">
                <a:solidFill>
                  <a:srgbClr val="1E4E79"/>
                </a:solidFill>
                <a:latin typeface="Calibri"/>
                <a:ea typeface="Calibri"/>
                <a:cs typeface="Calibri"/>
                <a:sym typeface="Calibri"/>
              </a:rPr>
              <a:t>Update current packages of the system to the latest version.</a:t>
            </a:r>
            <a:endParaRPr sz="1100"/>
          </a:p>
        </p:txBody>
      </p:sp>
      <p:sp>
        <p:nvSpPr>
          <p:cNvPr id="324" name="Google Shape;324;p49"/>
          <p:cNvSpPr txBox="1"/>
          <p:nvPr/>
        </p:nvSpPr>
        <p:spPr>
          <a:xfrm>
            <a:off x="466129" y="1588323"/>
            <a:ext cx="7413093" cy="3924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Clr>
                <a:srgbClr val="1E4E79"/>
              </a:buClr>
              <a:buSzPts val="2100"/>
              <a:buFont typeface="Calibri"/>
              <a:buNone/>
            </a:pPr>
            <a:r>
              <a:rPr b="0" lang="en-GB" sz="2100">
                <a:solidFill>
                  <a:srgbClr val="1E4E79"/>
                </a:solidFill>
                <a:latin typeface="Calibri"/>
                <a:ea typeface="Calibri"/>
                <a:cs typeface="Calibri"/>
                <a:sym typeface="Calibri"/>
              </a:rPr>
              <a:t>2. Download and install the essential packages to compile kernels</a:t>
            </a:r>
            <a:endParaRPr sz="1100"/>
          </a:p>
        </p:txBody>
      </p:sp>
      <p:sp>
        <p:nvSpPr>
          <p:cNvPr id="325" name="Google Shape;325;p49"/>
          <p:cNvSpPr txBox="1"/>
          <p:nvPr/>
        </p:nvSpPr>
        <p:spPr>
          <a:xfrm>
            <a:off x="921542" y="2062310"/>
            <a:ext cx="7413093" cy="900247"/>
          </a:xfrm>
          <a:prstGeom prst="rect">
            <a:avLst/>
          </a:prstGeom>
          <a:solidFill>
            <a:srgbClr val="D8D8D8"/>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rgbClr val="1E4E79"/>
                </a:solidFill>
                <a:latin typeface="Courier New"/>
                <a:ea typeface="Courier New"/>
                <a:cs typeface="Courier New"/>
                <a:sym typeface="Courier New"/>
              </a:rPr>
              <a:t>$ </a:t>
            </a:r>
            <a:r>
              <a:rPr b="0" lang="en-GB" sz="1400">
                <a:solidFill>
                  <a:srgbClr val="1E4E79"/>
                </a:solidFill>
                <a:latin typeface="Courier New"/>
                <a:ea typeface="Courier New"/>
                <a:cs typeface="Courier New"/>
                <a:sym typeface="Courier New"/>
              </a:rPr>
              <a:t>sudo apt install build-essential libncurses-dev libssl-dev libelf-dev bison flex -y</a:t>
            </a:r>
            <a:endParaRPr sz="1100"/>
          </a:p>
          <a:p>
            <a:pPr indent="0" lvl="0" marL="0" marR="0" rtl="0" algn="l">
              <a:spcBef>
                <a:spcPts val="0"/>
              </a:spcBef>
              <a:spcAft>
                <a:spcPts val="0"/>
              </a:spcAft>
              <a:buNone/>
            </a:pPr>
            <a:r>
              <a:t/>
            </a:r>
            <a:endParaRPr b="0" sz="1400">
              <a:solidFill>
                <a:srgbClr val="1E4E79"/>
              </a:solidFill>
              <a:latin typeface="Courier New"/>
              <a:ea typeface="Courier New"/>
              <a:cs typeface="Courier New"/>
              <a:sym typeface="Courier New"/>
            </a:endParaRPr>
          </a:p>
          <a:p>
            <a:pPr indent="0" lvl="0" marL="0" marR="0" rtl="0" algn="l">
              <a:spcBef>
                <a:spcPts val="0"/>
              </a:spcBef>
              <a:spcAft>
                <a:spcPts val="0"/>
              </a:spcAft>
              <a:buNone/>
            </a:pPr>
            <a:r>
              <a:rPr b="0" lang="en-GB" sz="1400">
                <a:solidFill>
                  <a:srgbClr val="1E4E79"/>
                </a:solidFill>
                <a:latin typeface="Courier New"/>
                <a:ea typeface="Courier New"/>
                <a:cs typeface="Courier New"/>
                <a:sym typeface="Courier New"/>
              </a:rPr>
              <a:t>$ sudo apt install linux-headers-$(uname -r)</a:t>
            </a:r>
            <a:endParaRPr sz="1100"/>
          </a:p>
        </p:txBody>
      </p:sp>
      <p:sp>
        <p:nvSpPr>
          <p:cNvPr id="326" name="Google Shape;326;p49"/>
          <p:cNvSpPr txBox="1"/>
          <p:nvPr/>
        </p:nvSpPr>
        <p:spPr>
          <a:xfrm>
            <a:off x="466129" y="3044129"/>
            <a:ext cx="7413093" cy="3924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Clr>
                <a:srgbClr val="1E4E79"/>
              </a:buClr>
              <a:buSzPts val="2100"/>
              <a:buFont typeface="Calibri"/>
              <a:buNone/>
            </a:pPr>
            <a:r>
              <a:rPr b="0" lang="en-GB" sz="2100">
                <a:solidFill>
                  <a:srgbClr val="1E4E79"/>
                </a:solidFill>
                <a:latin typeface="Calibri"/>
                <a:ea typeface="Calibri"/>
                <a:cs typeface="Calibri"/>
                <a:sym typeface="Calibri"/>
              </a:rPr>
              <a:t>3. Compile LKM</a:t>
            </a:r>
            <a:endParaRPr sz="1100"/>
          </a:p>
        </p:txBody>
      </p:sp>
      <p:sp>
        <p:nvSpPr>
          <p:cNvPr id="327" name="Google Shape;327;p49"/>
          <p:cNvSpPr txBox="1"/>
          <p:nvPr/>
        </p:nvSpPr>
        <p:spPr>
          <a:xfrm>
            <a:off x="921542" y="3522768"/>
            <a:ext cx="7413093" cy="276999"/>
          </a:xfrm>
          <a:prstGeom prst="rect">
            <a:avLst/>
          </a:prstGeom>
          <a:solidFill>
            <a:srgbClr val="D8D8D8"/>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rgbClr val="1E4E79"/>
                </a:solidFill>
                <a:latin typeface="Courier New"/>
                <a:ea typeface="Courier New"/>
                <a:cs typeface="Courier New"/>
                <a:sym typeface="Courier New"/>
              </a:rPr>
              <a:t>$ make</a:t>
            </a:r>
            <a:endParaRPr b="0" sz="1400">
              <a:solidFill>
                <a:srgbClr val="1E4E79"/>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0"/>
          <p:cNvSpPr txBox="1"/>
          <p:nvPr>
            <p:ph idx="1" type="body"/>
          </p:nvPr>
        </p:nvSpPr>
        <p:spPr>
          <a:xfrm>
            <a:off x="350044" y="930170"/>
            <a:ext cx="8443913" cy="3345366"/>
          </a:xfrm>
          <a:prstGeom prst="rect">
            <a:avLst/>
          </a:prstGeom>
          <a:solidFill>
            <a:srgbClr val="D8D8D8"/>
          </a:solid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200"/>
              <a:buNone/>
            </a:pPr>
            <a:r>
              <a:rPr b="0" i="0" lang="en-GB" sz="1200" u="none" strike="noStrike">
                <a:latin typeface="Courier New"/>
                <a:ea typeface="Courier New"/>
                <a:cs typeface="Courier New"/>
                <a:sym typeface="Courier New"/>
              </a:rPr>
              <a:t>// Include the header</a:t>
            </a:r>
            <a:endParaRPr/>
          </a:p>
          <a:p>
            <a:pPr indent="0" lvl="1" marL="342900" rtl="0" algn="l">
              <a:lnSpc>
                <a:spcPct val="90000"/>
              </a:lnSpc>
              <a:spcBef>
                <a:spcPts val="0"/>
              </a:spcBef>
              <a:spcAft>
                <a:spcPts val="0"/>
              </a:spcAft>
              <a:buClr>
                <a:schemeClr val="dk1"/>
              </a:buClr>
              <a:buSzPts val="1200"/>
              <a:buNone/>
            </a:pPr>
            <a:r>
              <a:rPr b="0" i="0" lang="en-GB" sz="1200" u="none" strike="noStrike">
                <a:latin typeface="Courier New"/>
                <a:ea typeface="Courier New"/>
                <a:cs typeface="Courier New"/>
                <a:sym typeface="Courier New"/>
              </a:rPr>
              <a:t>#include &lt;linux/proc_fs.h&gt;</a:t>
            </a:r>
            <a:endParaRPr/>
          </a:p>
          <a:p>
            <a:pPr indent="0" lvl="1" marL="342900" rtl="0" algn="l">
              <a:lnSpc>
                <a:spcPct val="90000"/>
              </a:lnSpc>
              <a:spcBef>
                <a:spcPts val="0"/>
              </a:spcBef>
              <a:spcAft>
                <a:spcPts val="0"/>
              </a:spcAft>
              <a:buClr>
                <a:schemeClr val="dk1"/>
              </a:buClr>
              <a:buSzPts val="1200"/>
              <a:buNone/>
            </a:pPr>
            <a:r>
              <a:t/>
            </a:r>
            <a:endParaRPr b="0" i="0" sz="1200" u="none" strike="noStrike">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200"/>
              <a:buNone/>
            </a:pPr>
            <a:r>
              <a:rPr lang="en-GB" sz="1200">
                <a:latin typeface="Courier New"/>
                <a:ea typeface="Courier New"/>
                <a:cs typeface="Courier New"/>
                <a:sym typeface="Courier New"/>
              </a:rPr>
              <a:t>// </a:t>
            </a:r>
            <a:r>
              <a:rPr b="0" i="0" lang="en-GB" sz="1200" u="none" strike="noStrike">
                <a:latin typeface="Courier New"/>
                <a:ea typeface="Courier New"/>
                <a:cs typeface="Courier New"/>
                <a:sym typeface="Courier New"/>
              </a:rPr>
              <a:t>Declare global file operation variable</a:t>
            </a:r>
            <a:endParaRPr/>
          </a:p>
          <a:p>
            <a:pPr indent="0" lvl="1" marL="342900" rtl="0" algn="l">
              <a:lnSpc>
                <a:spcPct val="90000"/>
              </a:lnSpc>
              <a:spcBef>
                <a:spcPts val="0"/>
              </a:spcBef>
              <a:spcAft>
                <a:spcPts val="0"/>
              </a:spcAft>
              <a:buClr>
                <a:schemeClr val="dk1"/>
              </a:buClr>
              <a:buSzPts val="1200"/>
              <a:buNone/>
            </a:pPr>
            <a:r>
              <a:rPr b="1" i="0" lang="en-GB" sz="1200" u="none" strike="noStrike">
                <a:latin typeface="Courier New"/>
                <a:ea typeface="Courier New"/>
                <a:cs typeface="Courier New"/>
                <a:sym typeface="Courier New"/>
              </a:rPr>
              <a:t>static</a:t>
            </a:r>
            <a:r>
              <a:rPr b="0" i="0" lang="en-GB" sz="1200" u="none" strike="noStrike">
                <a:latin typeface="Courier New"/>
                <a:ea typeface="Courier New"/>
                <a:cs typeface="Courier New"/>
                <a:sym typeface="Courier New"/>
              </a:rPr>
              <a:t> </a:t>
            </a:r>
            <a:r>
              <a:rPr b="1" i="0" lang="en-GB" sz="1200" u="none" strike="noStrike">
                <a:latin typeface="Courier New"/>
                <a:ea typeface="Courier New"/>
                <a:cs typeface="Courier New"/>
                <a:sym typeface="Courier New"/>
              </a:rPr>
              <a:t>struct</a:t>
            </a:r>
            <a:r>
              <a:rPr b="0" i="0" lang="en-GB" sz="1200" u="none" strike="noStrike">
                <a:latin typeface="Courier New"/>
                <a:ea typeface="Courier New"/>
                <a:cs typeface="Courier New"/>
                <a:sym typeface="Courier New"/>
              </a:rPr>
              <a:t> proc_ops file_ops;</a:t>
            </a:r>
            <a:endParaRPr/>
          </a:p>
          <a:p>
            <a:pPr indent="0" lvl="1" marL="342900" rtl="0" algn="l">
              <a:lnSpc>
                <a:spcPct val="90000"/>
              </a:lnSpc>
              <a:spcBef>
                <a:spcPts val="0"/>
              </a:spcBef>
              <a:spcAft>
                <a:spcPts val="0"/>
              </a:spcAft>
              <a:buClr>
                <a:schemeClr val="dk1"/>
              </a:buClr>
              <a:buSzPts val="1200"/>
              <a:buNone/>
            </a:pPr>
            <a:r>
              <a:t/>
            </a:r>
            <a:endParaRPr b="0" i="0" sz="1200" u="none" strike="noStrike">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200"/>
              <a:buNone/>
            </a:pPr>
            <a:r>
              <a:rPr b="0" i="0" lang="en-GB" sz="1200" u="none" strike="noStrike">
                <a:latin typeface="Courier New"/>
                <a:ea typeface="Courier New"/>
                <a:cs typeface="Courier New"/>
                <a:sym typeface="Courier New"/>
              </a:rPr>
              <a:t>// Create a file in /proc file during initialization (don’t forget to check for error)</a:t>
            </a:r>
            <a:endParaRPr/>
          </a:p>
          <a:p>
            <a:pPr indent="0" lvl="1" marL="342900" rtl="0" algn="l">
              <a:lnSpc>
                <a:spcPct val="90000"/>
              </a:lnSpc>
              <a:spcBef>
                <a:spcPts val="0"/>
              </a:spcBef>
              <a:spcAft>
                <a:spcPts val="0"/>
              </a:spcAft>
              <a:buClr>
                <a:schemeClr val="dk1"/>
              </a:buClr>
              <a:buSzPts val="1200"/>
              <a:buNone/>
            </a:pPr>
            <a:r>
              <a:rPr b="1" i="0" lang="en-GB" sz="1200" u="none" strike="noStrike">
                <a:latin typeface="Courier New"/>
                <a:ea typeface="Courier New"/>
                <a:cs typeface="Courier New"/>
                <a:sym typeface="Courier New"/>
              </a:rPr>
              <a:t>struct</a:t>
            </a:r>
            <a:r>
              <a:rPr b="0" i="0" lang="en-GB" sz="1200" u="none" strike="noStrike">
                <a:latin typeface="Courier New"/>
                <a:ea typeface="Courier New"/>
                <a:cs typeface="Courier New"/>
                <a:sym typeface="Courier New"/>
              </a:rPr>
              <a:t> proc_dir_entry *entry = proc_create("hello", </a:t>
            </a:r>
            <a:r>
              <a:rPr b="1" i="0" lang="en-GB" sz="1200" u="none" strike="noStrike">
                <a:latin typeface="Courier New"/>
                <a:ea typeface="Courier New"/>
                <a:cs typeface="Courier New"/>
                <a:sym typeface="Courier New"/>
              </a:rPr>
              <a:t>0</a:t>
            </a:r>
            <a:r>
              <a:rPr b="0" i="0" lang="en-GB" sz="1200" u="none" strike="noStrike">
                <a:latin typeface="Courier New"/>
                <a:ea typeface="Courier New"/>
                <a:cs typeface="Courier New"/>
                <a:sym typeface="Courier New"/>
              </a:rPr>
              <a:t>, NULL, &amp;file_ops);</a:t>
            </a:r>
            <a:endParaRPr/>
          </a:p>
          <a:p>
            <a:pPr indent="0" lvl="1" marL="342900" rtl="0" algn="l">
              <a:lnSpc>
                <a:spcPct val="90000"/>
              </a:lnSpc>
              <a:spcBef>
                <a:spcPts val="0"/>
              </a:spcBef>
              <a:spcAft>
                <a:spcPts val="0"/>
              </a:spcAft>
              <a:buClr>
                <a:schemeClr val="dk1"/>
              </a:buClr>
              <a:buSzPts val="1200"/>
              <a:buNone/>
            </a:pPr>
            <a:r>
              <a:rPr b="1" i="0" lang="en-GB" sz="1200" u="none" strike="noStrike">
                <a:latin typeface="Courier New"/>
                <a:ea typeface="Courier New"/>
                <a:cs typeface="Courier New"/>
                <a:sym typeface="Courier New"/>
              </a:rPr>
              <a:t>if</a:t>
            </a:r>
            <a:r>
              <a:rPr b="0" i="0" lang="en-GB" sz="1200" u="none" strike="noStrike">
                <a:latin typeface="Courier New"/>
                <a:ea typeface="Courier New"/>
                <a:cs typeface="Courier New"/>
                <a:sym typeface="Courier New"/>
              </a:rPr>
              <a:t>(!entry) </a:t>
            </a:r>
            <a:endParaRPr/>
          </a:p>
          <a:p>
            <a:pPr indent="0" lvl="1" marL="342900" rtl="0" algn="l">
              <a:lnSpc>
                <a:spcPct val="90000"/>
              </a:lnSpc>
              <a:spcBef>
                <a:spcPts val="0"/>
              </a:spcBef>
              <a:spcAft>
                <a:spcPts val="0"/>
              </a:spcAft>
              <a:buClr>
                <a:schemeClr val="dk1"/>
              </a:buClr>
              <a:buSzPts val="1200"/>
              <a:buNone/>
            </a:pPr>
            <a:r>
              <a:rPr lang="en-GB" sz="1200">
                <a:latin typeface="Courier New"/>
                <a:ea typeface="Courier New"/>
                <a:cs typeface="Courier New"/>
                <a:sym typeface="Courier New"/>
              </a:rPr>
              <a:t>	</a:t>
            </a:r>
            <a:r>
              <a:rPr b="1" i="0" lang="en-GB" sz="1200" u="none" strike="noStrike">
                <a:latin typeface="Courier New"/>
                <a:ea typeface="Courier New"/>
                <a:cs typeface="Courier New"/>
                <a:sym typeface="Courier New"/>
              </a:rPr>
              <a:t>return</a:t>
            </a:r>
            <a:r>
              <a:rPr b="0" i="0" lang="en-GB" sz="1200" u="none" strike="noStrike">
                <a:latin typeface="Courier New"/>
                <a:ea typeface="Courier New"/>
                <a:cs typeface="Courier New"/>
                <a:sym typeface="Courier New"/>
              </a:rPr>
              <a:t> -ENOENT;</a:t>
            </a:r>
            <a:endParaRPr/>
          </a:p>
          <a:p>
            <a:pPr indent="0" lvl="1" marL="342900" rtl="0" algn="l">
              <a:lnSpc>
                <a:spcPct val="90000"/>
              </a:lnSpc>
              <a:spcBef>
                <a:spcPts val="0"/>
              </a:spcBef>
              <a:spcAft>
                <a:spcPts val="0"/>
              </a:spcAft>
              <a:buClr>
                <a:schemeClr val="dk1"/>
              </a:buClr>
              <a:buSzPts val="1200"/>
              <a:buNone/>
            </a:pPr>
            <a:r>
              <a:t/>
            </a:r>
            <a:endParaRPr b="0" i="0" sz="1200" u="none" strike="noStrike">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200"/>
              <a:buNone/>
            </a:pPr>
            <a:r>
              <a:rPr lang="en-GB" sz="1200">
                <a:latin typeface="Courier New"/>
                <a:ea typeface="Courier New"/>
                <a:cs typeface="Courier New"/>
                <a:sym typeface="Courier New"/>
              </a:rPr>
              <a:t>// </a:t>
            </a:r>
            <a:r>
              <a:rPr b="0" i="0" lang="en-GB" sz="1200" u="none" strike="noStrike">
                <a:latin typeface="Courier New"/>
                <a:ea typeface="Courier New"/>
                <a:cs typeface="Courier New"/>
                <a:sym typeface="Courier New"/>
              </a:rPr>
              <a:t>Set write function pointer</a:t>
            </a:r>
            <a:endParaRPr/>
          </a:p>
          <a:p>
            <a:pPr indent="0" lvl="0" marL="0" rtl="0" algn="l">
              <a:lnSpc>
                <a:spcPct val="90000"/>
              </a:lnSpc>
              <a:spcBef>
                <a:spcPts val="0"/>
              </a:spcBef>
              <a:spcAft>
                <a:spcPts val="0"/>
              </a:spcAft>
              <a:buClr>
                <a:schemeClr val="dk1"/>
              </a:buClr>
              <a:buSzPts val="1200"/>
              <a:buNone/>
            </a:pPr>
            <a:r>
              <a:rPr b="0" i="0" lang="en-GB" sz="1200" u="none" strike="noStrike">
                <a:latin typeface="Courier New"/>
                <a:ea typeface="Courier New"/>
                <a:cs typeface="Courier New"/>
                <a:sym typeface="Courier New"/>
              </a:rPr>
              <a:t>   file_ops.proc_write = write;</a:t>
            </a:r>
            <a:endParaRPr/>
          </a:p>
          <a:p>
            <a:pPr indent="0" lvl="0" marL="0" rtl="0" algn="l">
              <a:lnSpc>
                <a:spcPct val="90000"/>
              </a:lnSpc>
              <a:spcBef>
                <a:spcPts val="0"/>
              </a:spcBef>
              <a:spcAft>
                <a:spcPts val="0"/>
              </a:spcAft>
              <a:buClr>
                <a:schemeClr val="dk1"/>
              </a:buClr>
              <a:buSzPts val="1200"/>
              <a:buNone/>
            </a:pPr>
            <a:r>
              <a:t/>
            </a:r>
            <a:endParaRPr b="0" i="0" sz="1200" u="none" strike="noStrike">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1200"/>
              <a:buNone/>
            </a:pPr>
            <a:r>
              <a:rPr lang="en-GB" sz="1200">
                <a:latin typeface="Courier New"/>
                <a:ea typeface="Courier New"/>
                <a:cs typeface="Courier New"/>
                <a:sym typeface="Courier New"/>
              </a:rPr>
              <a:t>// </a:t>
            </a:r>
            <a:r>
              <a:rPr b="0" i="0" lang="en-GB" sz="1200" u="none" strike="noStrike">
                <a:latin typeface="Courier New"/>
                <a:ea typeface="Courier New"/>
                <a:cs typeface="Courier New"/>
                <a:sym typeface="Courier New"/>
              </a:rPr>
              <a:t>Define the write function</a:t>
            </a:r>
            <a:endParaRPr/>
          </a:p>
          <a:p>
            <a:pPr indent="0" lvl="1" marL="342900" rtl="0" algn="l">
              <a:lnSpc>
                <a:spcPct val="90000"/>
              </a:lnSpc>
              <a:spcBef>
                <a:spcPts val="0"/>
              </a:spcBef>
              <a:spcAft>
                <a:spcPts val="0"/>
              </a:spcAft>
              <a:buClr>
                <a:schemeClr val="dk1"/>
              </a:buClr>
              <a:buSzPts val="1200"/>
              <a:buNone/>
            </a:pPr>
            <a:r>
              <a:rPr b="1" i="0" lang="en-GB" sz="1200" u="none" strike="noStrike">
                <a:latin typeface="Courier New"/>
                <a:ea typeface="Courier New"/>
                <a:cs typeface="Courier New"/>
                <a:sym typeface="Courier New"/>
              </a:rPr>
              <a:t>static</a:t>
            </a:r>
            <a:r>
              <a:rPr b="0" i="0" lang="en-GB" sz="1200" u="none" strike="noStrike">
                <a:latin typeface="Courier New"/>
                <a:ea typeface="Courier New"/>
                <a:cs typeface="Courier New"/>
                <a:sym typeface="Courier New"/>
              </a:rPr>
              <a:t> </a:t>
            </a:r>
            <a:r>
              <a:rPr b="1" i="0" lang="en-GB" sz="1200" u="none" strike="noStrike">
                <a:latin typeface="Courier New"/>
                <a:ea typeface="Courier New"/>
                <a:cs typeface="Courier New"/>
                <a:sym typeface="Courier New"/>
              </a:rPr>
              <a:t>ssize_t</a:t>
            </a:r>
            <a:r>
              <a:rPr b="0" i="0" lang="en-GB" sz="1200" u="none" strike="noStrike">
                <a:latin typeface="Courier New"/>
                <a:ea typeface="Courier New"/>
                <a:cs typeface="Courier New"/>
                <a:sym typeface="Courier New"/>
              </a:rPr>
              <a:t> </a:t>
            </a:r>
            <a:r>
              <a:rPr b="1" i="0" lang="en-GB" sz="1200" u="none" strike="noStrike">
                <a:latin typeface="Courier New"/>
                <a:ea typeface="Courier New"/>
                <a:cs typeface="Courier New"/>
                <a:sym typeface="Courier New"/>
              </a:rPr>
              <a:t>write</a:t>
            </a:r>
            <a:r>
              <a:rPr b="0" i="0" lang="en-GB" sz="1200" u="none" strike="noStrike">
                <a:latin typeface="Courier New"/>
                <a:ea typeface="Courier New"/>
                <a:cs typeface="Courier New"/>
                <a:sym typeface="Courier New"/>
              </a:rPr>
              <a:t>(</a:t>
            </a:r>
            <a:r>
              <a:rPr b="1" i="0" lang="en-GB" sz="1200" u="none" strike="noStrike">
                <a:latin typeface="Courier New"/>
                <a:ea typeface="Courier New"/>
                <a:cs typeface="Courier New"/>
                <a:sym typeface="Courier New"/>
              </a:rPr>
              <a:t>struct</a:t>
            </a:r>
            <a:r>
              <a:rPr b="0" i="0" lang="en-GB" sz="1200" u="none" strike="noStrike">
                <a:latin typeface="Courier New"/>
                <a:ea typeface="Courier New"/>
                <a:cs typeface="Courier New"/>
                <a:sym typeface="Courier New"/>
              </a:rPr>
              <a:t> file *file, </a:t>
            </a:r>
            <a:r>
              <a:rPr b="1" i="0" lang="en-GB" sz="1200" u="none" strike="noStrike">
                <a:latin typeface="Courier New"/>
                <a:ea typeface="Courier New"/>
                <a:cs typeface="Courier New"/>
                <a:sym typeface="Courier New"/>
              </a:rPr>
              <a:t>const</a:t>
            </a:r>
            <a:r>
              <a:rPr b="0" i="0" lang="en-GB" sz="1200" u="none" strike="noStrike">
                <a:latin typeface="Courier New"/>
                <a:ea typeface="Courier New"/>
                <a:cs typeface="Courier New"/>
                <a:sym typeface="Courier New"/>
              </a:rPr>
              <a:t> </a:t>
            </a:r>
            <a:r>
              <a:rPr b="1" i="0" lang="en-GB" sz="1200" u="none" strike="noStrike">
                <a:latin typeface="Courier New"/>
                <a:ea typeface="Courier New"/>
                <a:cs typeface="Courier New"/>
                <a:sym typeface="Courier New"/>
              </a:rPr>
              <a:t>char</a:t>
            </a:r>
            <a:r>
              <a:rPr b="0" i="0" lang="en-GB" sz="1200" u="none" strike="noStrike">
                <a:latin typeface="Courier New"/>
                <a:ea typeface="Courier New"/>
                <a:cs typeface="Courier New"/>
                <a:sym typeface="Courier New"/>
              </a:rPr>
              <a:t> *buf, </a:t>
            </a:r>
            <a:r>
              <a:rPr b="1" i="0" lang="en-GB" sz="1200" u="none" strike="noStrike">
                <a:latin typeface="Courier New"/>
                <a:ea typeface="Courier New"/>
                <a:cs typeface="Courier New"/>
                <a:sym typeface="Courier New"/>
              </a:rPr>
              <a:t>size_t</a:t>
            </a:r>
            <a:r>
              <a:rPr b="0" i="0" lang="en-GB" sz="1200" u="none" strike="noStrike">
                <a:latin typeface="Courier New"/>
                <a:ea typeface="Courier New"/>
                <a:cs typeface="Courier New"/>
                <a:sym typeface="Courier New"/>
              </a:rPr>
              <a:t> count, </a:t>
            </a:r>
            <a:r>
              <a:rPr b="1" i="0" lang="en-GB" sz="1200" u="none" strike="noStrike">
                <a:latin typeface="Courier New"/>
                <a:ea typeface="Courier New"/>
                <a:cs typeface="Courier New"/>
                <a:sym typeface="Courier New"/>
              </a:rPr>
              <a:t>loff_t</a:t>
            </a:r>
            <a:r>
              <a:rPr b="0" i="0" lang="en-GB" sz="1200" u="none" strike="noStrike">
                <a:latin typeface="Courier New"/>
                <a:ea typeface="Courier New"/>
                <a:cs typeface="Courier New"/>
                <a:sym typeface="Courier New"/>
              </a:rPr>
              <a:t> *pos) { </a:t>
            </a:r>
            <a:endParaRPr/>
          </a:p>
          <a:p>
            <a:pPr indent="0" lvl="1" marL="342900" rtl="0" algn="l">
              <a:lnSpc>
                <a:spcPct val="90000"/>
              </a:lnSpc>
              <a:spcBef>
                <a:spcPts val="0"/>
              </a:spcBef>
              <a:spcAft>
                <a:spcPts val="0"/>
              </a:spcAft>
              <a:buClr>
                <a:schemeClr val="dk1"/>
              </a:buClr>
              <a:buSzPts val="1200"/>
              <a:buNone/>
            </a:pPr>
            <a:r>
              <a:rPr lang="en-GB" sz="1200">
                <a:latin typeface="Courier New"/>
                <a:ea typeface="Courier New"/>
                <a:cs typeface="Courier New"/>
                <a:sym typeface="Courier New"/>
              </a:rPr>
              <a:t>	</a:t>
            </a:r>
            <a:r>
              <a:rPr b="0" i="0" lang="en-GB" sz="1200" u="none" strike="noStrike">
                <a:latin typeface="Courier New"/>
                <a:ea typeface="Courier New"/>
                <a:cs typeface="Courier New"/>
                <a:sym typeface="Courier New"/>
              </a:rPr>
              <a:t>printk("%.*s", count, buf); </a:t>
            </a:r>
            <a:r>
              <a:rPr b="1" i="0" lang="en-GB" sz="1200" u="none" strike="noStrike">
                <a:latin typeface="Courier New"/>
                <a:ea typeface="Courier New"/>
                <a:cs typeface="Courier New"/>
                <a:sym typeface="Courier New"/>
              </a:rPr>
              <a:t>return</a:t>
            </a:r>
            <a:r>
              <a:rPr b="0" i="0" lang="en-GB" sz="1200" u="none" strike="noStrike">
                <a:latin typeface="Courier New"/>
                <a:ea typeface="Courier New"/>
                <a:cs typeface="Courier New"/>
                <a:sym typeface="Courier New"/>
              </a:rPr>
              <a:t> count; </a:t>
            </a:r>
            <a:endParaRPr/>
          </a:p>
          <a:p>
            <a:pPr indent="0" lvl="1" marL="342900" rtl="0" algn="l">
              <a:lnSpc>
                <a:spcPct val="90000"/>
              </a:lnSpc>
              <a:spcBef>
                <a:spcPts val="0"/>
              </a:spcBef>
              <a:spcAft>
                <a:spcPts val="0"/>
              </a:spcAft>
              <a:buClr>
                <a:schemeClr val="dk1"/>
              </a:buClr>
              <a:buSzPts val="1200"/>
              <a:buNone/>
            </a:pPr>
            <a:r>
              <a:rPr b="0" i="0" lang="en-GB" sz="1200" u="none" strike="noStrike">
                <a:latin typeface="Courier New"/>
                <a:ea typeface="Courier New"/>
                <a:cs typeface="Courier New"/>
                <a:sym typeface="Courier New"/>
              </a:rPr>
              <a:t>}</a:t>
            </a:r>
            <a:endParaRPr/>
          </a:p>
          <a:p>
            <a:pPr indent="0" lvl="0" marL="0" rtl="0" algn="l">
              <a:lnSpc>
                <a:spcPct val="90000"/>
              </a:lnSpc>
              <a:spcBef>
                <a:spcPts val="0"/>
              </a:spcBef>
              <a:spcAft>
                <a:spcPts val="0"/>
              </a:spcAft>
              <a:buClr>
                <a:schemeClr val="dk1"/>
              </a:buClr>
              <a:buSzPts val="1200"/>
              <a:buNone/>
            </a:pPr>
            <a:r>
              <a:rPr b="0" i="0" lang="en-GB" sz="1200" u="none" strike="noStrike">
                <a:latin typeface="Courier New"/>
                <a:ea typeface="Courier New"/>
                <a:cs typeface="Courier New"/>
                <a:sym typeface="Courier New"/>
              </a:rPr>
              <a:t>// Remove the file in /proc during exit</a:t>
            </a:r>
            <a:endParaRPr/>
          </a:p>
          <a:p>
            <a:pPr indent="0" lvl="0" marL="0" rtl="0" algn="l">
              <a:lnSpc>
                <a:spcPct val="90000"/>
              </a:lnSpc>
              <a:spcBef>
                <a:spcPts val="0"/>
              </a:spcBef>
              <a:spcAft>
                <a:spcPts val="0"/>
              </a:spcAft>
              <a:buClr>
                <a:schemeClr val="dk1"/>
              </a:buClr>
              <a:buSzPts val="1200"/>
              <a:buNone/>
            </a:pPr>
            <a:r>
              <a:rPr b="0" i="0" lang="en-GB" sz="1200" u="none" strike="noStrike">
                <a:latin typeface="Courier New"/>
                <a:ea typeface="Courier New"/>
                <a:cs typeface="Courier New"/>
                <a:sym typeface="Courier New"/>
              </a:rPr>
              <a:t>	remove_proc_entry("hello", NULL);</a:t>
            </a:r>
            <a:endParaRPr/>
          </a:p>
        </p:txBody>
      </p:sp>
      <p:sp>
        <p:nvSpPr>
          <p:cNvPr id="334" name="Google Shape;334;p50"/>
          <p:cNvSpPr txBox="1"/>
          <p:nvPr>
            <p:ph type="title"/>
          </p:nvPr>
        </p:nvSpPr>
        <p:spPr>
          <a:xfrm>
            <a:off x="0" y="6859"/>
            <a:ext cx="9144000" cy="637794"/>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100"/>
              <a:buFont typeface="Arial Rounded"/>
              <a:buNone/>
            </a:pPr>
            <a:r>
              <a:rPr b="1" lang="en-GB">
                <a:latin typeface="Arial Rounded"/>
                <a:ea typeface="Arial Rounded"/>
                <a:cs typeface="Arial Rounded"/>
                <a:sym typeface="Arial Rounded"/>
              </a:rPr>
              <a:t>Sending Data to LKM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1"/>
          <p:cNvSpPr txBox="1"/>
          <p:nvPr>
            <p:ph idx="1" type="body"/>
          </p:nvPr>
        </p:nvSpPr>
        <p:spPr>
          <a:xfrm>
            <a:off x="350044" y="758720"/>
            <a:ext cx="8443913" cy="3966872"/>
          </a:xfrm>
          <a:prstGeom prst="rect">
            <a:avLst/>
          </a:prstGeom>
          <a:solidFill>
            <a:srgbClr val="D8D8D8"/>
          </a:solid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900"/>
              <a:buNone/>
            </a:pPr>
            <a:r>
              <a:rPr b="0" i="0" lang="en-GB" sz="900" u="none" strike="noStrike">
                <a:latin typeface="Courier New"/>
                <a:ea typeface="Courier New"/>
                <a:cs typeface="Courier New"/>
                <a:sym typeface="Courier New"/>
              </a:rPr>
              <a:t>// Add required header file</a:t>
            </a:r>
            <a:endParaRPr/>
          </a:p>
          <a:p>
            <a:pPr indent="0" lvl="1" marL="342900" rtl="0" algn="l">
              <a:lnSpc>
                <a:spcPct val="90000"/>
              </a:lnSpc>
              <a:spcBef>
                <a:spcPts val="0"/>
              </a:spcBef>
              <a:spcAft>
                <a:spcPts val="0"/>
              </a:spcAft>
              <a:buClr>
                <a:schemeClr val="dk1"/>
              </a:buClr>
              <a:buSzPts val="900"/>
              <a:buNone/>
            </a:pPr>
            <a:r>
              <a:rPr b="0" i="0" lang="en-GB" sz="900" u="none" strike="noStrike">
                <a:latin typeface="Courier New"/>
                <a:ea typeface="Courier New"/>
                <a:cs typeface="Courier New"/>
                <a:sym typeface="Courier New"/>
              </a:rPr>
              <a:t>#include &lt;linux/uaccess.h&gt;</a:t>
            </a:r>
            <a:endParaRPr/>
          </a:p>
          <a:p>
            <a:pPr indent="0" lvl="1" marL="342900" rtl="0" algn="l">
              <a:lnSpc>
                <a:spcPct val="90000"/>
              </a:lnSpc>
              <a:spcBef>
                <a:spcPts val="0"/>
              </a:spcBef>
              <a:spcAft>
                <a:spcPts val="0"/>
              </a:spcAft>
              <a:buClr>
                <a:schemeClr val="dk1"/>
              </a:buClr>
              <a:buSzPts val="900"/>
              <a:buNone/>
            </a:pPr>
            <a:r>
              <a:t/>
            </a:r>
            <a:endParaRPr sz="9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900"/>
              <a:buNone/>
            </a:pPr>
            <a:r>
              <a:rPr b="0" i="0" lang="en-GB" sz="900" u="none" strike="noStrike">
                <a:latin typeface="Courier New"/>
                <a:ea typeface="Courier New"/>
                <a:cs typeface="Courier New"/>
                <a:sym typeface="Courier New"/>
              </a:rPr>
              <a:t>// Add global variable to store incoming data</a:t>
            </a:r>
            <a:endParaRPr/>
          </a:p>
          <a:p>
            <a:pPr indent="0" lvl="1" marL="342900" rtl="0" algn="l">
              <a:lnSpc>
                <a:spcPct val="90000"/>
              </a:lnSpc>
              <a:spcBef>
                <a:spcPts val="0"/>
              </a:spcBef>
              <a:spcAft>
                <a:spcPts val="0"/>
              </a:spcAft>
              <a:buClr>
                <a:schemeClr val="dk1"/>
              </a:buClr>
              <a:buSzPts val="900"/>
              <a:buNone/>
            </a:pPr>
            <a:r>
              <a:rPr b="1" i="0" lang="en-GB" sz="900" u="none" strike="noStrike">
                <a:latin typeface="Courier New"/>
                <a:ea typeface="Courier New"/>
                <a:cs typeface="Courier New"/>
                <a:sym typeface="Courier New"/>
              </a:rPr>
              <a:t>static</a:t>
            </a:r>
            <a:r>
              <a:rPr b="0" i="0" lang="en-GB" sz="900" u="none" strike="noStrike">
                <a:latin typeface="Courier New"/>
                <a:ea typeface="Courier New"/>
                <a:cs typeface="Courier New"/>
                <a:sym typeface="Courier New"/>
              </a:rPr>
              <a:t> </a:t>
            </a:r>
            <a:r>
              <a:rPr b="1" i="0" lang="en-GB" sz="900" u="none" strike="noStrike">
                <a:latin typeface="Courier New"/>
                <a:ea typeface="Courier New"/>
                <a:cs typeface="Courier New"/>
                <a:sym typeface="Courier New"/>
              </a:rPr>
              <a:t>char</a:t>
            </a:r>
            <a:r>
              <a:rPr b="0" i="0" lang="en-GB" sz="900" u="none" strike="noStrike">
                <a:latin typeface="Courier New"/>
                <a:ea typeface="Courier New"/>
                <a:cs typeface="Courier New"/>
                <a:sym typeface="Courier New"/>
              </a:rPr>
              <a:t> buffer[</a:t>
            </a:r>
            <a:r>
              <a:rPr b="1" i="0" lang="en-GB" sz="900" u="none" strike="noStrike">
                <a:latin typeface="Courier New"/>
                <a:ea typeface="Courier New"/>
                <a:cs typeface="Courier New"/>
                <a:sym typeface="Courier New"/>
              </a:rPr>
              <a:t>256</a:t>
            </a:r>
            <a:r>
              <a:rPr b="0" i="0" lang="en-GB" sz="900" u="none" strike="noStrike">
                <a:latin typeface="Courier New"/>
                <a:ea typeface="Courier New"/>
                <a:cs typeface="Courier New"/>
                <a:sym typeface="Courier New"/>
              </a:rPr>
              <a:t>] = {</a:t>
            </a:r>
            <a:r>
              <a:rPr b="1" i="0" lang="en-GB" sz="900" u="none" strike="noStrike">
                <a:latin typeface="Courier New"/>
                <a:ea typeface="Courier New"/>
                <a:cs typeface="Courier New"/>
                <a:sym typeface="Courier New"/>
              </a:rPr>
              <a:t>0</a:t>
            </a:r>
            <a:r>
              <a:rPr b="0" i="0" lang="en-GB" sz="900" u="none" strike="noStrike">
                <a:latin typeface="Courier New"/>
                <a:ea typeface="Courier New"/>
                <a:cs typeface="Courier New"/>
                <a:sym typeface="Courier New"/>
              </a:rPr>
              <a:t>}; </a:t>
            </a:r>
            <a:endParaRPr/>
          </a:p>
          <a:p>
            <a:pPr indent="0" lvl="1" marL="342900" rtl="0" algn="l">
              <a:lnSpc>
                <a:spcPct val="90000"/>
              </a:lnSpc>
              <a:spcBef>
                <a:spcPts val="0"/>
              </a:spcBef>
              <a:spcAft>
                <a:spcPts val="0"/>
              </a:spcAft>
              <a:buClr>
                <a:schemeClr val="dk1"/>
              </a:buClr>
              <a:buSzPts val="900"/>
              <a:buNone/>
            </a:pPr>
            <a:r>
              <a:rPr b="1" i="0" lang="en-GB" sz="900" u="none" strike="noStrike">
                <a:latin typeface="Courier New"/>
                <a:ea typeface="Courier New"/>
                <a:cs typeface="Courier New"/>
                <a:sym typeface="Courier New"/>
              </a:rPr>
              <a:t>static</a:t>
            </a:r>
            <a:r>
              <a:rPr b="0" i="0" lang="en-GB" sz="900" u="none" strike="noStrike">
                <a:latin typeface="Courier New"/>
                <a:ea typeface="Courier New"/>
                <a:cs typeface="Courier New"/>
                <a:sym typeface="Courier New"/>
              </a:rPr>
              <a:t> </a:t>
            </a:r>
            <a:r>
              <a:rPr b="1" i="0" lang="en-GB" sz="900" u="none" strike="noStrike">
                <a:latin typeface="Courier New"/>
                <a:ea typeface="Courier New"/>
                <a:cs typeface="Courier New"/>
                <a:sym typeface="Courier New"/>
              </a:rPr>
              <a:t>int</a:t>
            </a:r>
            <a:r>
              <a:rPr b="0" i="0" lang="en-GB" sz="900" u="none" strike="noStrike">
                <a:latin typeface="Courier New"/>
                <a:ea typeface="Courier New"/>
                <a:cs typeface="Courier New"/>
                <a:sym typeface="Courier New"/>
              </a:rPr>
              <a:t> buffer_len = </a:t>
            </a:r>
            <a:r>
              <a:rPr b="1" i="0" lang="en-GB" sz="900" u="none" strike="noStrike">
                <a:latin typeface="Courier New"/>
                <a:ea typeface="Courier New"/>
                <a:cs typeface="Courier New"/>
                <a:sym typeface="Courier New"/>
              </a:rPr>
              <a:t>0</a:t>
            </a:r>
            <a:r>
              <a:rPr b="0" i="0" lang="en-GB" sz="900" u="none" strike="noStrike">
                <a:latin typeface="Courier New"/>
                <a:ea typeface="Courier New"/>
                <a:cs typeface="Courier New"/>
                <a:sym typeface="Courier New"/>
              </a:rPr>
              <a:t>;</a:t>
            </a:r>
            <a:endParaRPr/>
          </a:p>
          <a:p>
            <a:pPr indent="0" lvl="1" marL="342900" rtl="0" algn="l">
              <a:lnSpc>
                <a:spcPct val="90000"/>
              </a:lnSpc>
              <a:spcBef>
                <a:spcPts val="0"/>
              </a:spcBef>
              <a:spcAft>
                <a:spcPts val="0"/>
              </a:spcAft>
              <a:buClr>
                <a:schemeClr val="dk1"/>
              </a:buClr>
              <a:buSzPts val="900"/>
              <a:buNone/>
            </a:pPr>
            <a:r>
              <a:t/>
            </a:r>
            <a:endParaRPr sz="9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900"/>
              <a:buNone/>
            </a:pPr>
            <a:r>
              <a:rPr b="0" i="0" lang="en-GB" sz="900" u="none" strike="noStrike">
                <a:latin typeface="Courier New"/>
                <a:ea typeface="Courier New"/>
                <a:cs typeface="Courier New"/>
                <a:sym typeface="Courier New"/>
              </a:rPr>
              <a:t>// Update write function to store incoming data</a:t>
            </a:r>
            <a:endParaRPr/>
          </a:p>
          <a:p>
            <a:pPr indent="0" lvl="1" marL="342900" rtl="0" algn="l">
              <a:lnSpc>
                <a:spcPct val="90000"/>
              </a:lnSpc>
              <a:spcBef>
                <a:spcPts val="0"/>
              </a:spcBef>
              <a:spcAft>
                <a:spcPts val="0"/>
              </a:spcAft>
              <a:buClr>
                <a:schemeClr val="dk1"/>
              </a:buClr>
              <a:buSzPts val="900"/>
              <a:buNone/>
            </a:pPr>
            <a:r>
              <a:rPr b="0" i="0" lang="en-GB" sz="900" u="none" strike="noStrike">
                <a:latin typeface="Courier New"/>
                <a:ea typeface="Courier New"/>
                <a:cs typeface="Courier New"/>
                <a:sym typeface="Courier New"/>
              </a:rPr>
              <a:t>    </a:t>
            </a:r>
            <a:r>
              <a:rPr b="1" i="0" lang="en-GB" sz="900" u="none" strike="noStrike">
                <a:latin typeface="Courier New"/>
                <a:ea typeface="Courier New"/>
                <a:cs typeface="Courier New"/>
                <a:sym typeface="Courier New"/>
              </a:rPr>
              <a:t>if</a:t>
            </a:r>
            <a:r>
              <a:rPr b="0" i="0" lang="en-GB" sz="900" u="none" strike="noStrike">
                <a:latin typeface="Courier New"/>
                <a:ea typeface="Courier New"/>
                <a:cs typeface="Courier New"/>
                <a:sym typeface="Courier New"/>
              </a:rPr>
              <a:t>(!buf || !count) </a:t>
            </a:r>
            <a:endParaRPr/>
          </a:p>
          <a:p>
            <a:pPr indent="0" lvl="1" marL="342900" rtl="0" algn="l">
              <a:lnSpc>
                <a:spcPct val="90000"/>
              </a:lnSpc>
              <a:spcBef>
                <a:spcPts val="0"/>
              </a:spcBef>
              <a:spcAft>
                <a:spcPts val="0"/>
              </a:spcAft>
              <a:buClr>
                <a:schemeClr val="dk1"/>
              </a:buClr>
              <a:buSzPts val="900"/>
              <a:buNone/>
            </a:pPr>
            <a:r>
              <a:rPr lang="en-GB" sz="900">
                <a:latin typeface="Courier New"/>
                <a:ea typeface="Courier New"/>
                <a:cs typeface="Courier New"/>
                <a:sym typeface="Courier New"/>
              </a:rPr>
              <a:t>		</a:t>
            </a:r>
            <a:r>
              <a:rPr b="1" i="0" lang="en-GB" sz="900" u="none" strike="noStrike">
                <a:latin typeface="Courier New"/>
                <a:ea typeface="Courier New"/>
                <a:cs typeface="Courier New"/>
                <a:sym typeface="Courier New"/>
              </a:rPr>
              <a:t>return</a:t>
            </a:r>
            <a:r>
              <a:rPr b="0" i="0" lang="en-GB" sz="900" u="none" strike="noStrike">
                <a:latin typeface="Courier New"/>
                <a:ea typeface="Courier New"/>
                <a:cs typeface="Courier New"/>
                <a:sym typeface="Courier New"/>
              </a:rPr>
              <a:t> -EINVAL;</a:t>
            </a:r>
            <a:endParaRPr/>
          </a:p>
          <a:p>
            <a:pPr indent="0" lvl="1" marL="342900" rtl="0" algn="l">
              <a:lnSpc>
                <a:spcPct val="90000"/>
              </a:lnSpc>
              <a:spcBef>
                <a:spcPts val="0"/>
              </a:spcBef>
              <a:spcAft>
                <a:spcPts val="0"/>
              </a:spcAft>
              <a:buClr>
                <a:schemeClr val="dk1"/>
              </a:buClr>
              <a:buSzPts val="900"/>
              <a:buNone/>
            </a:pPr>
            <a:r>
              <a:rPr b="0" i="0" lang="en-GB" sz="900" u="none" strike="noStrike">
                <a:latin typeface="Courier New"/>
                <a:ea typeface="Courier New"/>
                <a:cs typeface="Courier New"/>
                <a:sym typeface="Courier New"/>
              </a:rPr>
              <a:t>    </a:t>
            </a:r>
            <a:r>
              <a:rPr b="1" i="0" lang="en-GB" sz="900" u="none" strike="noStrike">
                <a:latin typeface="Courier New"/>
                <a:ea typeface="Courier New"/>
                <a:cs typeface="Courier New"/>
                <a:sym typeface="Courier New"/>
              </a:rPr>
              <a:t>if</a:t>
            </a:r>
            <a:r>
              <a:rPr b="0" i="0" lang="en-GB" sz="900" u="none" strike="noStrike">
                <a:latin typeface="Courier New"/>
                <a:ea typeface="Courier New"/>
                <a:cs typeface="Courier New"/>
                <a:sym typeface="Courier New"/>
              </a:rPr>
              <a:t>(copy_from_user(buffer, buf, count &lt; </a:t>
            </a:r>
            <a:r>
              <a:rPr b="1" i="0" lang="en-GB" sz="900" u="none" strike="noStrike">
                <a:latin typeface="Courier New"/>
                <a:ea typeface="Courier New"/>
                <a:cs typeface="Courier New"/>
                <a:sym typeface="Courier New"/>
              </a:rPr>
              <a:t>256</a:t>
            </a:r>
            <a:r>
              <a:rPr b="0" i="0" lang="en-GB" sz="900" u="none" strike="noStrike">
                <a:latin typeface="Courier New"/>
                <a:ea typeface="Courier New"/>
                <a:cs typeface="Courier New"/>
                <a:sym typeface="Courier New"/>
              </a:rPr>
              <a:t> ? count:</a:t>
            </a:r>
            <a:r>
              <a:rPr b="1" i="0" lang="en-GB" sz="900" u="none" strike="noStrike">
                <a:latin typeface="Courier New"/>
                <a:ea typeface="Courier New"/>
                <a:cs typeface="Courier New"/>
                <a:sym typeface="Courier New"/>
              </a:rPr>
              <a:t>256</a:t>
            </a:r>
            <a:r>
              <a:rPr b="0" i="0" lang="en-GB" sz="900" u="none" strike="noStrike">
                <a:latin typeface="Courier New"/>
                <a:ea typeface="Courier New"/>
                <a:cs typeface="Courier New"/>
                <a:sym typeface="Courier New"/>
              </a:rPr>
              <a:t>)) </a:t>
            </a:r>
            <a:endParaRPr/>
          </a:p>
          <a:p>
            <a:pPr indent="0" lvl="1" marL="342900" rtl="0" algn="l">
              <a:lnSpc>
                <a:spcPct val="90000"/>
              </a:lnSpc>
              <a:spcBef>
                <a:spcPts val="0"/>
              </a:spcBef>
              <a:spcAft>
                <a:spcPts val="0"/>
              </a:spcAft>
              <a:buClr>
                <a:schemeClr val="dk1"/>
              </a:buClr>
              <a:buSzPts val="900"/>
              <a:buNone/>
            </a:pPr>
            <a:r>
              <a:rPr lang="en-GB" sz="900">
                <a:latin typeface="Courier New"/>
                <a:ea typeface="Courier New"/>
                <a:cs typeface="Courier New"/>
                <a:sym typeface="Courier New"/>
              </a:rPr>
              <a:t>		</a:t>
            </a:r>
            <a:r>
              <a:rPr b="1" i="0" lang="en-GB" sz="900" u="none" strike="noStrike">
                <a:latin typeface="Courier New"/>
                <a:ea typeface="Courier New"/>
                <a:cs typeface="Courier New"/>
                <a:sym typeface="Courier New"/>
              </a:rPr>
              <a:t>return</a:t>
            </a:r>
            <a:r>
              <a:rPr b="0" i="0" lang="en-GB" sz="900" u="none" strike="noStrike">
                <a:latin typeface="Courier New"/>
                <a:ea typeface="Courier New"/>
                <a:cs typeface="Courier New"/>
                <a:sym typeface="Courier New"/>
              </a:rPr>
              <a:t> -ENOBUFS;</a:t>
            </a:r>
            <a:endParaRPr/>
          </a:p>
          <a:p>
            <a:pPr indent="0" lvl="1" marL="342900" rtl="0" algn="l">
              <a:lnSpc>
                <a:spcPct val="90000"/>
              </a:lnSpc>
              <a:spcBef>
                <a:spcPts val="0"/>
              </a:spcBef>
              <a:spcAft>
                <a:spcPts val="0"/>
              </a:spcAft>
              <a:buClr>
                <a:schemeClr val="dk1"/>
              </a:buClr>
              <a:buSzPts val="900"/>
              <a:buNone/>
            </a:pPr>
            <a:r>
              <a:rPr b="0" i="0" lang="en-GB" sz="900" u="none" strike="noStrike">
                <a:latin typeface="Courier New"/>
                <a:ea typeface="Courier New"/>
                <a:cs typeface="Courier New"/>
                <a:sym typeface="Courier New"/>
              </a:rPr>
              <a:t>    buffer_len = count &lt; </a:t>
            </a:r>
            <a:r>
              <a:rPr b="1" i="0" lang="en-GB" sz="900" u="none" strike="noStrike">
                <a:latin typeface="Courier New"/>
                <a:ea typeface="Courier New"/>
                <a:cs typeface="Courier New"/>
                <a:sym typeface="Courier New"/>
              </a:rPr>
              <a:t>256</a:t>
            </a:r>
            <a:r>
              <a:rPr b="0" i="0" lang="en-GB" sz="900" u="none" strike="noStrike">
                <a:latin typeface="Courier New"/>
                <a:ea typeface="Courier New"/>
                <a:cs typeface="Courier New"/>
                <a:sym typeface="Courier New"/>
              </a:rPr>
              <a:t> ? count:</a:t>
            </a:r>
            <a:r>
              <a:rPr b="1" i="0" lang="en-GB" sz="900" u="none" strike="noStrike">
                <a:latin typeface="Courier New"/>
                <a:ea typeface="Courier New"/>
                <a:cs typeface="Courier New"/>
                <a:sym typeface="Courier New"/>
              </a:rPr>
              <a:t>256</a:t>
            </a:r>
            <a:r>
              <a:rPr b="0" i="0" lang="en-GB" sz="900" u="none" strike="noStrike">
                <a:latin typeface="Courier New"/>
                <a:ea typeface="Courier New"/>
                <a:cs typeface="Courier New"/>
                <a:sym typeface="Courier New"/>
              </a:rPr>
              <a:t>;</a:t>
            </a:r>
            <a:endParaRPr/>
          </a:p>
          <a:p>
            <a:pPr indent="0" lvl="1" marL="342900" rtl="0" algn="l">
              <a:lnSpc>
                <a:spcPct val="90000"/>
              </a:lnSpc>
              <a:spcBef>
                <a:spcPts val="0"/>
              </a:spcBef>
              <a:spcAft>
                <a:spcPts val="0"/>
              </a:spcAft>
              <a:buClr>
                <a:schemeClr val="dk1"/>
              </a:buClr>
              <a:buSzPts val="900"/>
              <a:buNone/>
            </a:pPr>
            <a:r>
              <a:rPr b="0" i="0" lang="en-GB" sz="900" u="none" strike="noStrike">
                <a:latin typeface="Courier New"/>
                <a:ea typeface="Courier New"/>
                <a:cs typeface="Courier New"/>
                <a:sym typeface="Courier New"/>
              </a:rPr>
              <a:t>    printk(KERN_INFO "%.*s", (</a:t>
            </a:r>
            <a:r>
              <a:rPr b="1" i="0" lang="en-GB" sz="900" u="none" strike="noStrike">
                <a:latin typeface="Courier New"/>
                <a:ea typeface="Courier New"/>
                <a:cs typeface="Courier New"/>
                <a:sym typeface="Courier New"/>
              </a:rPr>
              <a:t>int</a:t>
            </a:r>
            <a:r>
              <a:rPr b="0" i="0" lang="en-GB" sz="900" u="none" strike="noStrike">
                <a:latin typeface="Courier New"/>
                <a:ea typeface="Courier New"/>
                <a:cs typeface="Courier New"/>
                <a:sym typeface="Courier New"/>
              </a:rPr>
              <a:t>)count, buf);    </a:t>
            </a:r>
            <a:r>
              <a:rPr b="1" i="0" lang="en-GB" sz="900" u="none" strike="noStrike">
                <a:latin typeface="Courier New"/>
                <a:ea typeface="Courier New"/>
                <a:cs typeface="Courier New"/>
                <a:sym typeface="Courier New"/>
              </a:rPr>
              <a:t>return</a:t>
            </a:r>
            <a:r>
              <a:rPr b="0" i="0" lang="en-GB" sz="900" u="none" strike="noStrike">
                <a:latin typeface="Courier New"/>
                <a:ea typeface="Courier New"/>
                <a:cs typeface="Courier New"/>
                <a:sym typeface="Courier New"/>
              </a:rPr>
              <a:t> buffer_len;</a:t>
            </a:r>
            <a:endParaRPr/>
          </a:p>
          <a:p>
            <a:pPr indent="0" lvl="0" marL="0" rtl="0" algn="l">
              <a:lnSpc>
                <a:spcPct val="90000"/>
              </a:lnSpc>
              <a:spcBef>
                <a:spcPts val="0"/>
              </a:spcBef>
              <a:spcAft>
                <a:spcPts val="0"/>
              </a:spcAft>
              <a:buClr>
                <a:schemeClr val="dk1"/>
              </a:buClr>
              <a:buSzPts val="900"/>
              <a:buNone/>
            </a:pPr>
            <a:r>
              <a:t/>
            </a:r>
            <a:endParaRPr b="0" i="0" sz="900" u="none" strike="noStrike">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900"/>
              <a:buNone/>
            </a:pPr>
            <a:r>
              <a:rPr lang="en-GB" sz="900">
                <a:latin typeface="Courier New"/>
                <a:ea typeface="Courier New"/>
                <a:cs typeface="Courier New"/>
                <a:sym typeface="Courier New"/>
              </a:rPr>
              <a:t>// </a:t>
            </a:r>
            <a:r>
              <a:rPr b="0" i="0" lang="en-GB" sz="900" u="none" strike="noStrike">
                <a:latin typeface="Courier New"/>
                <a:ea typeface="Courier New"/>
                <a:cs typeface="Courier New"/>
                <a:sym typeface="Courier New"/>
              </a:rPr>
              <a:t>Add read function to send data to user program</a:t>
            </a:r>
            <a:endParaRPr/>
          </a:p>
          <a:p>
            <a:pPr indent="0" lvl="1" marL="342900" rtl="0" algn="l">
              <a:lnSpc>
                <a:spcPct val="90000"/>
              </a:lnSpc>
              <a:spcBef>
                <a:spcPts val="0"/>
              </a:spcBef>
              <a:spcAft>
                <a:spcPts val="0"/>
              </a:spcAft>
              <a:buClr>
                <a:schemeClr val="dk1"/>
              </a:buClr>
              <a:buSzPts val="900"/>
              <a:buNone/>
            </a:pPr>
            <a:r>
              <a:rPr b="1" i="0" lang="en-GB" sz="900" u="none" strike="noStrike">
                <a:latin typeface="Courier New"/>
                <a:ea typeface="Courier New"/>
                <a:cs typeface="Courier New"/>
                <a:sym typeface="Courier New"/>
              </a:rPr>
              <a:t>static</a:t>
            </a:r>
            <a:r>
              <a:rPr b="0" i="0" lang="en-GB" sz="900" u="none" strike="noStrike">
                <a:latin typeface="Courier New"/>
                <a:ea typeface="Courier New"/>
                <a:cs typeface="Courier New"/>
                <a:sym typeface="Courier New"/>
              </a:rPr>
              <a:t> </a:t>
            </a:r>
            <a:r>
              <a:rPr b="1" i="0" lang="en-GB" sz="900" u="none" strike="noStrike">
                <a:latin typeface="Courier New"/>
                <a:ea typeface="Courier New"/>
                <a:cs typeface="Courier New"/>
                <a:sym typeface="Courier New"/>
              </a:rPr>
              <a:t>ssize_t</a:t>
            </a:r>
            <a:r>
              <a:rPr b="0" i="0" lang="en-GB" sz="900" u="none" strike="noStrike">
                <a:latin typeface="Courier New"/>
                <a:ea typeface="Courier New"/>
                <a:cs typeface="Courier New"/>
                <a:sym typeface="Courier New"/>
              </a:rPr>
              <a:t> </a:t>
            </a:r>
            <a:r>
              <a:rPr b="1" i="0" lang="en-GB" sz="900" u="none" strike="noStrike">
                <a:latin typeface="Courier New"/>
                <a:ea typeface="Courier New"/>
                <a:cs typeface="Courier New"/>
                <a:sym typeface="Courier New"/>
              </a:rPr>
              <a:t>read</a:t>
            </a:r>
            <a:r>
              <a:rPr b="0" i="0" lang="en-GB" sz="900" u="none" strike="noStrike">
                <a:latin typeface="Courier New"/>
                <a:ea typeface="Courier New"/>
                <a:cs typeface="Courier New"/>
                <a:sym typeface="Courier New"/>
              </a:rPr>
              <a:t>(</a:t>
            </a:r>
            <a:r>
              <a:rPr b="1" i="0" lang="en-GB" sz="900" u="none" strike="noStrike">
                <a:latin typeface="Courier New"/>
                <a:ea typeface="Courier New"/>
                <a:cs typeface="Courier New"/>
                <a:sym typeface="Courier New"/>
              </a:rPr>
              <a:t>struct</a:t>
            </a:r>
            <a:r>
              <a:rPr b="0" i="0" lang="en-GB" sz="900" u="none" strike="noStrike">
                <a:latin typeface="Courier New"/>
                <a:ea typeface="Courier New"/>
                <a:cs typeface="Courier New"/>
                <a:sym typeface="Courier New"/>
              </a:rPr>
              <a:t> file *file, </a:t>
            </a:r>
            <a:r>
              <a:rPr b="1" i="0" lang="en-GB" sz="900" u="none" strike="noStrike">
                <a:latin typeface="Courier New"/>
                <a:ea typeface="Courier New"/>
                <a:cs typeface="Courier New"/>
                <a:sym typeface="Courier New"/>
              </a:rPr>
              <a:t>char</a:t>
            </a:r>
            <a:r>
              <a:rPr b="0" i="0" lang="en-GB" sz="900" u="none" strike="noStrike">
                <a:latin typeface="Courier New"/>
                <a:ea typeface="Courier New"/>
                <a:cs typeface="Courier New"/>
                <a:sym typeface="Courier New"/>
              </a:rPr>
              <a:t> *buf, </a:t>
            </a:r>
            <a:r>
              <a:rPr b="1" i="0" lang="en-GB" sz="900" u="none" strike="noStrike">
                <a:latin typeface="Courier New"/>
                <a:ea typeface="Courier New"/>
                <a:cs typeface="Courier New"/>
                <a:sym typeface="Courier New"/>
              </a:rPr>
              <a:t>size_t</a:t>
            </a:r>
            <a:r>
              <a:rPr b="0" i="0" lang="en-GB" sz="900" u="none" strike="noStrike">
                <a:latin typeface="Courier New"/>
                <a:ea typeface="Courier New"/>
                <a:cs typeface="Courier New"/>
                <a:sym typeface="Courier New"/>
              </a:rPr>
              <a:t> count, </a:t>
            </a:r>
            <a:r>
              <a:rPr b="1" i="0" lang="en-GB" sz="900" u="none" strike="noStrike">
                <a:latin typeface="Courier New"/>
                <a:ea typeface="Courier New"/>
                <a:cs typeface="Courier New"/>
                <a:sym typeface="Courier New"/>
              </a:rPr>
              <a:t>loff_t</a:t>
            </a:r>
            <a:r>
              <a:rPr b="0" i="0" lang="en-GB" sz="900" u="none" strike="noStrike">
                <a:latin typeface="Courier New"/>
                <a:ea typeface="Courier New"/>
                <a:cs typeface="Courier New"/>
                <a:sym typeface="Courier New"/>
              </a:rPr>
              <a:t> *pos) {</a:t>
            </a:r>
            <a:endParaRPr/>
          </a:p>
          <a:p>
            <a:pPr indent="0" lvl="1" marL="342900" rtl="0" algn="l">
              <a:lnSpc>
                <a:spcPct val="90000"/>
              </a:lnSpc>
              <a:spcBef>
                <a:spcPts val="0"/>
              </a:spcBef>
              <a:spcAft>
                <a:spcPts val="0"/>
              </a:spcAft>
              <a:buClr>
                <a:schemeClr val="dk1"/>
              </a:buClr>
              <a:buSzPts val="900"/>
              <a:buNone/>
            </a:pPr>
            <a:r>
              <a:rPr b="0" i="0" lang="en-GB" sz="900" u="none" strike="noStrike">
                <a:latin typeface="Courier New"/>
                <a:ea typeface="Courier New"/>
                <a:cs typeface="Courier New"/>
                <a:sym typeface="Courier New"/>
              </a:rPr>
              <a:t>    </a:t>
            </a:r>
            <a:r>
              <a:rPr b="1" i="0" lang="en-GB" sz="900" u="none" strike="noStrike">
                <a:latin typeface="Courier New"/>
                <a:ea typeface="Courier New"/>
                <a:cs typeface="Courier New"/>
                <a:sym typeface="Courier New"/>
              </a:rPr>
              <a:t>int</a:t>
            </a:r>
            <a:r>
              <a:rPr b="0" i="0" lang="en-GB" sz="900" u="none" strike="noStrike">
                <a:latin typeface="Courier New"/>
                <a:ea typeface="Courier New"/>
                <a:cs typeface="Courier New"/>
                <a:sym typeface="Courier New"/>
              </a:rPr>
              <a:t> ret = buffer_len;</a:t>
            </a:r>
            <a:endParaRPr/>
          </a:p>
          <a:p>
            <a:pPr indent="0" lvl="1" marL="342900" rtl="0" algn="l">
              <a:lnSpc>
                <a:spcPct val="90000"/>
              </a:lnSpc>
              <a:spcBef>
                <a:spcPts val="0"/>
              </a:spcBef>
              <a:spcAft>
                <a:spcPts val="0"/>
              </a:spcAft>
              <a:buClr>
                <a:schemeClr val="dk1"/>
              </a:buClr>
              <a:buSzPts val="900"/>
              <a:buNone/>
            </a:pPr>
            <a:r>
              <a:rPr b="0" i="0" lang="en-GB" sz="900" u="none" strike="noStrike">
                <a:latin typeface="Courier New"/>
                <a:ea typeface="Courier New"/>
                <a:cs typeface="Courier New"/>
                <a:sym typeface="Courier New"/>
              </a:rPr>
              <a:t>    </a:t>
            </a:r>
            <a:r>
              <a:rPr b="1" i="0" lang="en-GB" sz="900" u="none" strike="noStrike">
                <a:latin typeface="Courier New"/>
                <a:ea typeface="Courier New"/>
                <a:cs typeface="Courier New"/>
                <a:sym typeface="Courier New"/>
              </a:rPr>
              <a:t>if</a:t>
            </a:r>
            <a:r>
              <a:rPr b="0" i="0" lang="en-GB" sz="900" u="none" strike="noStrike">
                <a:latin typeface="Courier New"/>
                <a:ea typeface="Courier New"/>
                <a:cs typeface="Courier New"/>
                <a:sym typeface="Courier New"/>
              </a:rPr>
              <a:t>(!buffer_len) </a:t>
            </a:r>
            <a:endParaRPr/>
          </a:p>
          <a:p>
            <a:pPr indent="0" lvl="1" marL="342900" rtl="0" algn="l">
              <a:lnSpc>
                <a:spcPct val="90000"/>
              </a:lnSpc>
              <a:spcBef>
                <a:spcPts val="0"/>
              </a:spcBef>
              <a:spcAft>
                <a:spcPts val="0"/>
              </a:spcAft>
              <a:buClr>
                <a:schemeClr val="dk1"/>
              </a:buClr>
              <a:buSzPts val="900"/>
              <a:buNone/>
            </a:pPr>
            <a:r>
              <a:rPr lang="en-GB" sz="900">
                <a:latin typeface="Courier New"/>
                <a:ea typeface="Courier New"/>
                <a:cs typeface="Courier New"/>
                <a:sym typeface="Courier New"/>
              </a:rPr>
              <a:t>		</a:t>
            </a:r>
            <a:r>
              <a:rPr b="1" i="0" lang="en-GB" sz="900" u="none" strike="noStrike">
                <a:latin typeface="Courier New"/>
                <a:ea typeface="Courier New"/>
                <a:cs typeface="Courier New"/>
                <a:sym typeface="Courier New"/>
              </a:rPr>
              <a:t>return</a:t>
            </a:r>
            <a:r>
              <a:rPr b="0" i="0" lang="en-GB" sz="900" u="none" strike="noStrike">
                <a:latin typeface="Courier New"/>
                <a:ea typeface="Courier New"/>
                <a:cs typeface="Courier New"/>
                <a:sym typeface="Courier New"/>
              </a:rPr>
              <a:t> </a:t>
            </a:r>
            <a:r>
              <a:rPr b="1" i="0" lang="en-GB" sz="900" u="none" strike="noStrike">
                <a:latin typeface="Courier New"/>
                <a:ea typeface="Courier New"/>
                <a:cs typeface="Courier New"/>
                <a:sym typeface="Courier New"/>
              </a:rPr>
              <a:t>0</a:t>
            </a:r>
            <a:r>
              <a:rPr b="0" i="0" lang="en-GB" sz="900" u="none" strike="noStrike">
                <a:latin typeface="Courier New"/>
                <a:ea typeface="Courier New"/>
                <a:cs typeface="Courier New"/>
                <a:sym typeface="Courier New"/>
              </a:rPr>
              <a:t>;</a:t>
            </a:r>
            <a:endParaRPr/>
          </a:p>
          <a:p>
            <a:pPr indent="0" lvl="1" marL="342900" rtl="0" algn="l">
              <a:lnSpc>
                <a:spcPct val="90000"/>
              </a:lnSpc>
              <a:spcBef>
                <a:spcPts val="0"/>
              </a:spcBef>
              <a:spcAft>
                <a:spcPts val="0"/>
              </a:spcAft>
              <a:buClr>
                <a:schemeClr val="dk1"/>
              </a:buClr>
              <a:buSzPts val="900"/>
              <a:buNone/>
            </a:pPr>
            <a:r>
              <a:rPr b="0" i="0" lang="en-GB" sz="900" u="none" strike="noStrike">
                <a:latin typeface="Courier New"/>
                <a:ea typeface="Courier New"/>
                <a:cs typeface="Courier New"/>
                <a:sym typeface="Courier New"/>
              </a:rPr>
              <a:t>    </a:t>
            </a:r>
            <a:r>
              <a:rPr b="1" i="0" lang="en-GB" sz="900" u="none" strike="noStrike">
                <a:latin typeface="Courier New"/>
                <a:ea typeface="Courier New"/>
                <a:cs typeface="Courier New"/>
                <a:sym typeface="Courier New"/>
              </a:rPr>
              <a:t>if</a:t>
            </a:r>
            <a:r>
              <a:rPr b="0" i="0" lang="en-GB" sz="900" u="none" strike="noStrike">
                <a:latin typeface="Courier New"/>
                <a:ea typeface="Courier New"/>
                <a:cs typeface="Courier New"/>
                <a:sym typeface="Courier New"/>
              </a:rPr>
              <a:t>(!buf || !count) </a:t>
            </a:r>
            <a:endParaRPr/>
          </a:p>
          <a:p>
            <a:pPr indent="0" lvl="1" marL="342900" rtl="0" algn="l">
              <a:lnSpc>
                <a:spcPct val="90000"/>
              </a:lnSpc>
              <a:spcBef>
                <a:spcPts val="0"/>
              </a:spcBef>
              <a:spcAft>
                <a:spcPts val="0"/>
              </a:spcAft>
              <a:buClr>
                <a:schemeClr val="dk1"/>
              </a:buClr>
              <a:buSzPts val="900"/>
              <a:buNone/>
            </a:pPr>
            <a:r>
              <a:rPr lang="en-GB" sz="900">
                <a:latin typeface="Courier New"/>
                <a:ea typeface="Courier New"/>
                <a:cs typeface="Courier New"/>
                <a:sym typeface="Courier New"/>
              </a:rPr>
              <a:t>		</a:t>
            </a:r>
            <a:r>
              <a:rPr b="1" i="0" lang="en-GB" sz="900" u="none" strike="noStrike">
                <a:latin typeface="Courier New"/>
                <a:ea typeface="Courier New"/>
                <a:cs typeface="Courier New"/>
                <a:sym typeface="Courier New"/>
              </a:rPr>
              <a:t>return</a:t>
            </a:r>
            <a:r>
              <a:rPr b="0" i="0" lang="en-GB" sz="900" u="none" strike="noStrike">
                <a:latin typeface="Courier New"/>
                <a:ea typeface="Courier New"/>
                <a:cs typeface="Courier New"/>
                <a:sym typeface="Courier New"/>
              </a:rPr>
              <a:t> -EINVAL;</a:t>
            </a:r>
            <a:endParaRPr/>
          </a:p>
          <a:p>
            <a:pPr indent="0" lvl="1" marL="342900" rtl="0" algn="l">
              <a:lnSpc>
                <a:spcPct val="90000"/>
              </a:lnSpc>
              <a:spcBef>
                <a:spcPts val="0"/>
              </a:spcBef>
              <a:spcAft>
                <a:spcPts val="0"/>
              </a:spcAft>
              <a:buClr>
                <a:schemeClr val="dk1"/>
              </a:buClr>
              <a:buSzPts val="900"/>
              <a:buNone/>
            </a:pPr>
            <a:r>
              <a:rPr b="0" i="0" lang="en-GB" sz="900" u="none" strike="noStrike">
                <a:latin typeface="Courier New"/>
                <a:ea typeface="Courier New"/>
                <a:cs typeface="Courier New"/>
                <a:sym typeface="Courier New"/>
              </a:rPr>
              <a:t>    </a:t>
            </a:r>
            <a:r>
              <a:rPr b="1" i="0" lang="en-GB" sz="900" u="none" strike="noStrike">
                <a:latin typeface="Courier New"/>
                <a:ea typeface="Courier New"/>
                <a:cs typeface="Courier New"/>
                <a:sym typeface="Courier New"/>
              </a:rPr>
              <a:t>if</a:t>
            </a:r>
            <a:r>
              <a:rPr b="0" i="0" lang="en-GB" sz="900" u="none" strike="noStrike">
                <a:latin typeface="Courier New"/>
                <a:ea typeface="Courier New"/>
                <a:cs typeface="Courier New"/>
                <a:sym typeface="Courier New"/>
              </a:rPr>
              <a:t>(copy_to_user(buf, buffer, buffer_len)) </a:t>
            </a:r>
            <a:endParaRPr/>
          </a:p>
          <a:p>
            <a:pPr indent="0" lvl="1" marL="342900" rtl="0" algn="l">
              <a:lnSpc>
                <a:spcPct val="90000"/>
              </a:lnSpc>
              <a:spcBef>
                <a:spcPts val="0"/>
              </a:spcBef>
              <a:spcAft>
                <a:spcPts val="0"/>
              </a:spcAft>
              <a:buClr>
                <a:schemeClr val="dk1"/>
              </a:buClr>
              <a:buSzPts val="900"/>
              <a:buNone/>
            </a:pPr>
            <a:r>
              <a:rPr lang="en-GB" sz="900">
                <a:latin typeface="Courier New"/>
                <a:ea typeface="Courier New"/>
                <a:cs typeface="Courier New"/>
                <a:sym typeface="Courier New"/>
              </a:rPr>
              <a:t>		</a:t>
            </a:r>
            <a:r>
              <a:rPr b="1" i="0" lang="en-GB" sz="900" u="none" strike="noStrike">
                <a:latin typeface="Courier New"/>
                <a:ea typeface="Courier New"/>
                <a:cs typeface="Courier New"/>
                <a:sym typeface="Courier New"/>
              </a:rPr>
              <a:t>return</a:t>
            </a:r>
            <a:r>
              <a:rPr b="0" i="0" lang="en-GB" sz="900" u="none" strike="noStrike">
                <a:latin typeface="Courier New"/>
                <a:ea typeface="Courier New"/>
                <a:cs typeface="Courier New"/>
                <a:sym typeface="Courier New"/>
              </a:rPr>
              <a:t> -ENOBUFS;</a:t>
            </a:r>
            <a:endParaRPr/>
          </a:p>
          <a:p>
            <a:pPr indent="0" lvl="1" marL="342900" rtl="0" algn="l">
              <a:lnSpc>
                <a:spcPct val="90000"/>
              </a:lnSpc>
              <a:spcBef>
                <a:spcPts val="0"/>
              </a:spcBef>
              <a:spcAft>
                <a:spcPts val="0"/>
              </a:spcAft>
              <a:buClr>
                <a:schemeClr val="dk1"/>
              </a:buClr>
              <a:buSzPts val="900"/>
              <a:buNone/>
            </a:pPr>
            <a:r>
              <a:rPr b="0" i="0" lang="en-GB" sz="900" u="none" strike="noStrike">
                <a:latin typeface="Courier New"/>
                <a:ea typeface="Courier New"/>
                <a:cs typeface="Courier New"/>
                <a:sym typeface="Courier New"/>
              </a:rPr>
              <a:t>    printk(KERN_INFO "%.*s", (</a:t>
            </a:r>
            <a:r>
              <a:rPr b="1" i="0" lang="en-GB" sz="900" u="none" strike="noStrike">
                <a:latin typeface="Courier New"/>
                <a:ea typeface="Courier New"/>
                <a:cs typeface="Courier New"/>
                <a:sym typeface="Courier New"/>
              </a:rPr>
              <a:t>int</a:t>
            </a:r>
            <a:r>
              <a:rPr b="0" i="0" lang="en-GB" sz="900" u="none" strike="noStrike">
                <a:latin typeface="Courier New"/>
                <a:ea typeface="Courier New"/>
                <a:cs typeface="Courier New"/>
                <a:sym typeface="Courier New"/>
              </a:rPr>
              <a:t>)buffer_len, buffer);</a:t>
            </a:r>
            <a:endParaRPr/>
          </a:p>
          <a:p>
            <a:pPr indent="0" lvl="1" marL="342900" rtl="0" algn="l">
              <a:lnSpc>
                <a:spcPct val="90000"/>
              </a:lnSpc>
              <a:spcBef>
                <a:spcPts val="0"/>
              </a:spcBef>
              <a:spcAft>
                <a:spcPts val="0"/>
              </a:spcAft>
              <a:buClr>
                <a:schemeClr val="dk1"/>
              </a:buClr>
              <a:buSzPts val="900"/>
              <a:buNone/>
            </a:pPr>
            <a:r>
              <a:rPr b="0" i="0" lang="en-GB" sz="900" u="none" strike="noStrike">
                <a:latin typeface="Courier New"/>
                <a:ea typeface="Courier New"/>
                <a:cs typeface="Courier New"/>
                <a:sym typeface="Courier New"/>
              </a:rPr>
              <a:t>    buffer_len = </a:t>
            </a:r>
            <a:r>
              <a:rPr b="1" i="0" lang="en-GB" sz="900" u="none" strike="noStrike">
                <a:latin typeface="Courier New"/>
                <a:ea typeface="Courier New"/>
                <a:cs typeface="Courier New"/>
                <a:sym typeface="Courier New"/>
              </a:rPr>
              <a:t>0</a:t>
            </a:r>
            <a:r>
              <a:rPr b="0" i="0" lang="en-GB" sz="900" u="none" strike="noStrike">
                <a:latin typeface="Courier New"/>
                <a:ea typeface="Courier New"/>
                <a:cs typeface="Courier New"/>
                <a:sym typeface="Courier New"/>
              </a:rPr>
              <a:t>;</a:t>
            </a:r>
            <a:endParaRPr/>
          </a:p>
          <a:p>
            <a:pPr indent="0" lvl="1" marL="342900" rtl="0" algn="l">
              <a:lnSpc>
                <a:spcPct val="90000"/>
              </a:lnSpc>
              <a:spcBef>
                <a:spcPts val="0"/>
              </a:spcBef>
              <a:spcAft>
                <a:spcPts val="0"/>
              </a:spcAft>
              <a:buClr>
                <a:schemeClr val="dk1"/>
              </a:buClr>
              <a:buSzPts val="900"/>
              <a:buNone/>
            </a:pPr>
            <a:r>
              <a:rPr lang="en-GB" sz="900">
                <a:latin typeface="Courier New"/>
                <a:ea typeface="Courier New"/>
                <a:cs typeface="Courier New"/>
                <a:sym typeface="Courier New"/>
              </a:rPr>
              <a:t>		</a:t>
            </a:r>
            <a:r>
              <a:rPr b="1" i="0" lang="en-GB" sz="900" u="none" strike="noStrike">
                <a:latin typeface="Courier New"/>
                <a:ea typeface="Courier New"/>
                <a:cs typeface="Courier New"/>
                <a:sym typeface="Courier New"/>
              </a:rPr>
              <a:t>return</a:t>
            </a:r>
            <a:r>
              <a:rPr b="0" i="0" lang="en-GB" sz="900" u="none" strike="noStrike">
                <a:latin typeface="Courier New"/>
                <a:ea typeface="Courier New"/>
                <a:cs typeface="Courier New"/>
                <a:sym typeface="Courier New"/>
              </a:rPr>
              <a:t> ret;</a:t>
            </a:r>
            <a:endParaRPr/>
          </a:p>
          <a:p>
            <a:pPr indent="0" lvl="1" marL="342900" rtl="0" algn="l">
              <a:lnSpc>
                <a:spcPct val="90000"/>
              </a:lnSpc>
              <a:spcBef>
                <a:spcPts val="0"/>
              </a:spcBef>
              <a:spcAft>
                <a:spcPts val="0"/>
              </a:spcAft>
              <a:buClr>
                <a:schemeClr val="dk1"/>
              </a:buClr>
              <a:buSzPts val="900"/>
              <a:buNone/>
            </a:pPr>
            <a:r>
              <a:rPr b="0" i="0" lang="en-GB" sz="900" u="none" strike="noStrike">
                <a:latin typeface="Courier New"/>
                <a:ea typeface="Courier New"/>
                <a:cs typeface="Courier New"/>
                <a:sym typeface="Courier New"/>
              </a:rPr>
              <a:t>}</a:t>
            </a:r>
            <a:endParaRPr/>
          </a:p>
          <a:p>
            <a:pPr indent="0" lvl="1" marL="342900" rtl="0" algn="l">
              <a:lnSpc>
                <a:spcPct val="90000"/>
              </a:lnSpc>
              <a:spcBef>
                <a:spcPts val="0"/>
              </a:spcBef>
              <a:spcAft>
                <a:spcPts val="0"/>
              </a:spcAft>
              <a:buClr>
                <a:schemeClr val="dk1"/>
              </a:buClr>
              <a:buSzPts val="900"/>
              <a:buNone/>
            </a:pPr>
            <a:r>
              <a:t/>
            </a:r>
            <a:endParaRPr sz="900">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900"/>
              <a:buNone/>
            </a:pPr>
            <a:r>
              <a:rPr b="0" i="0" lang="en-GB" sz="900" u="none" strike="noStrike">
                <a:latin typeface="Courier New"/>
                <a:ea typeface="Courier New"/>
                <a:cs typeface="Courier New"/>
                <a:sym typeface="Courier New"/>
              </a:rPr>
              <a:t>// Add read function pointer to file_ops</a:t>
            </a:r>
            <a:endParaRPr b="0" i="0" sz="900" u="none" strike="noStrike">
              <a:latin typeface="Courier New"/>
              <a:ea typeface="Courier New"/>
              <a:cs typeface="Courier New"/>
              <a:sym typeface="Courier New"/>
            </a:endParaRPr>
          </a:p>
          <a:p>
            <a:pPr indent="0" lvl="1" marL="342900" rtl="0" algn="l">
              <a:lnSpc>
                <a:spcPct val="90000"/>
              </a:lnSpc>
              <a:spcBef>
                <a:spcPts val="0"/>
              </a:spcBef>
              <a:spcAft>
                <a:spcPts val="0"/>
              </a:spcAft>
              <a:buClr>
                <a:schemeClr val="dk1"/>
              </a:buClr>
              <a:buSzPts val="900"/>
              <a:buNone/>
            </a:pPr>
            <a:r>
              <a:rPr b="0" i="0" lang="en-GB" sz="900" u="none" strike="noStrike">
                <a:latin typeface="Courier New"/>
                <a:ea typeface="Courier New"/>
                <a:cs typeface="Courier New"/>
                <a:sym typeface="Courier New"/>
              </a:rPr>
              <a:t>file_ops.proc_read = read;</a:t>
            </a:r>
            <a:endParaRPr/>
          </a:p>
          <a:p>
            <a:pPr indent="0" lvl="1" marL="342900" rtl="0" algn="l">
              <a:lnSpc>
                <a:spcPct val="90000"/>
              </a:lnSpc>
              <a:spcBef>
                <a:spcPts val="0"/>
              </a:spcBef>
              <a:spcAft>
                <a:spcPts val="0"/>
              </a:spcAft>
              <a:buClr>
                <a:schemeClr val="dk1"/>
              </a:buClr>
              <a:buSzPts val="900"/>
              <a:buNone/>
            </a:pPr>
            <a:r>
              <a:t/>
            </a:r>
            <a:endParaRPr b="0" i="0" sz="900" u="none" strike="noStrike">
              <a:latin typeface="Courier New"/>
              <a:ea typeface="Courier New"/>
              <a:cs typeface="Courier New"/>
              <a:sym typeface="Courier New"/>
            </a:endParaRPr>
          </a:p>
        </p:txBody>
      </p:sp>
      <p:sp>
        <p:nvSpPr>
          <p:cNvPr id="341" name="Google Shape;341;p51"/>
          <p:cNvSpPr txBox="1"/>
          <p:nvPr>
            <p:ph type="title"/>
          </p:nvPr>
        </p:nvSpPr>
        <p:spPr>
          <a:xfrm>
            <a:off x="0" y="6859"/>
            <a:ext cx="9144000" cy="637794"/>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100"/>
              <a:buFont typeface="Arial Rounded"/>
              <a:buNone/>
            </a:pPr>
            <a:r>
              <a:rPr b="1" lang="en-GB">
                <a:latin typeface="Arial Rounded"/>
                <a:ea typeface="Arial Rounded"/>
                <a:cs typeface="Arial Rounded"/>
                <a:sym typeface="Arial Rounded"/>
              </a:rPr>
              <a:t>Getting Data to LKM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2"/>
          <p:cNvSpPr txBox="1"/>
          <p:nvPr>
            <p:ph idx="1" type="body"/>
          </p:nvPr>
        </p:nvSpPr>
        <p:spPr>
          <a:xfrm>
            <a:off x="267629" y="853068"/>
            <a:ext cx="8664497" cy="4012379"/>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rgbClr val="0097A7"/>
              </a:buClr>
              <a:buSzPts val="1500"/>
              <a:buFont typeface="Calibri"/>
              <a:buAutoNum type="arabicPeriod"/>
            </a:pPr>
            <a:r>
              <a:rPr b="0" i="0" lang="en-GB" sz="1500" u="sng" strike="noStrike">
                <a:solidFill>
                  <a:schemeClr val="hlink"/>
                </a:solidFill>
                <a:latin typeface="Arial"/>
                <a:ea typeface="Arial"/>
                <a:cs typeface="Arial"/>
                <a:sym typeface="Arial"/>
                <a:hlinkClick r:id="rId3"/>
              </a:rPr>
              <a:t>https://www.iitg.ac.in/asahu/cs421/books/LKM2.6.pdf</a:t>
            </a:r>
            <a:endParaRPr b="0" i="0" sz="1500" u="none" strike="noStrike">
              <a:solidFill>
                <a:srgbClr val="000000"/>
              </a:solidFill>
              <a:latin typeface="Arial"/>
              <a:ea typeface="Arial"/>
              <a:cs typeface="Arial"/>
              <a:sym typeface="Arial"/>
            </a:endParaRPr>
          </a:p>
          <a:p>
            <a:pPr indent="-171450" lvl="0" marL="177800" rtl="0" algn="l">
              <a:lnSpc>
                <a:spcPct val="90000"/>
              </a:lnSpc>
              <a:spcBef>
                <a:spcPts val="0"/>
              </a:spcBef>
              <a:spcAft>
                <a:spcPts val="0"/>
              </a:spcAft>
              <a:buClr>
                <a:srgbClr val="0097A7"/>
              </a:buClr>
              <a:buSzPts val="1500"/>
              <a:buFont typeface="Calibri"/>
              <a:buAutoNum type="arabicPeriod"/>
            </a:pPr>
            <a:r>
              <a:rPr b="0" i="0" lang="en-GB" sz="1500" u="sng" strike="noStrike">
                <a:solidFill>
                  <a:schemeClr val="hlink"/>
                </a:solidFill>
                <a:latin typeface="Arial"/>
                <a:ea typeface="Arial"/>
                <a:cs typeface="Arial"/>
                <a:sym typeface="Arial"/>
                <a:hlinkClick r:id="rId4"/>
              </a:rPr>
              <a:t>https://www.xml.com/ldd/chapter/book/</a:t>
            </a:r>
            <a:endParaRPr b="0" i="0" sz="1500" u="none" strike="noStrike">
              <a:solidFill>
                <a:srgbClr val="595959"/>
              </a:solidFill>
              <a:latin typeface="Arial"/>
              <a:ea typeface="Arial"/>
              <a:cs typeface="Arial"/>
              <a:sym typeface="Arial"/>
            </a:endParaRPr>
          </a:p>
          <a:p>
            <a:pPr indent="-171450" lvl="0" marL="177800" rtl="0" algn="l">
              <a:lnSpc>
                <a:spcPct val="90000"/>
              </a:lnSpc>
              <a:spcBef>
                <a:spcPts val="0"/>
              </a:spcBef>
              <a:spcAft>
                <a:spcPts val="0"/>
              </a:spcAft>
              <a:buClr>
                <a:srgbClr val="0097A7"/>
              </a:buClr>
              <a:buSzPts val="1500"/>
              <a:buFont typeface="Calibri"/>
              <a:buAutoNum type="arabicPeriod"/>
            </a:pPr>
            <a:r>
              <a:rPr b="0" i="0" lang="en-GB" sz="1500" u="sng" strike="noStrike">
                <a:solidFill>
                  <a:schemeClr val="hlink"/>
                </a:solidFill>
                <a:latin typeface="Arial"/>
                <a:ea typeface="Arial"/>
                <a:cs typeface="Arial"/>
                <a:sym typeface="Arial"/>
                <a:hlinkClick r:id="rId5"/>
              </a:rPr>
              <a:t>https://www.oreilly.com/openbook/linuxdrive3/book/</a:t>
            </a:r>
            <a:endParaRPr b="0" i="0" sz="1500" u="none" strike="noStrike">
              <a:solidFill>
                <a:srgbClr val="595959"/>
              </a:solidFill>
              <a:latin typeface="Arial"/>
              <a:ea typeface="Arial"/>
              <a:cs typeface="Arial"/>
              <a:sym typeface="Arial"/>
            </a:endParaRPr>
          </a:p>
          <a:p>
            <a:pPr indent="-171450" lvl="0" marL="177800" rtl="0" algn="l">
              <a:lnSpc>
                <a:spcPct val="90000"/>
              </a:lnSpc>
              <a:spcBef>
                <a:spcPts val="0"/>
              </a:spcBef>
              <a:spcAft>
                <a:spcPts val="0"/>
              </a:spcAft>
              <a:buClr>
                <a:srgbClr val="0097A7"/>
              </a:buClr>
              <a:buSzPts val="1500"/>
              <a:buFont typeface="Calibri"/>
              <a:buAutoNum type="arabicPeriod"/>
            </a:pPr>
            <a:r>
              <a:rPr b="0" i="0" lang="en-GB" sz="1500" u="sng" strike="noStrike">
                <a:solidFill>
                  <a:schemeClr val="hlink"/>
                </a:solidFill>
                <a:latin typeface="Arial"/>
                <a:ea typeface="Arial"/>
                <a:cs typeface="Arial"/>
                <a:sym typeface="Arial"/>
                <a:hlinkClick r:id="rId6"/>
              </a:rPr>
              <a:t>https://www.tldp.org/HOWTO/Module-HOWTO/index.html</a:t>
            </a:r>
            <a:endParaRPr b="0" i="0" sz="1500" u="none" strike="noStrike">
              <a:solidFill>
                <a:srgbClr val="595959"/>
              </a:solidFill>
              <a:latin typeface="Arial"/>
              <a:ea typeface="Arial"/>
              <a:cs typeface="Arial"/>
              <a:sym typeface="Arial"/>
            </a:endParaRPr>
          </a:p>
          <a:p>
            <a:pPr indent="-171450" lvl="0" marL="177800" rtl="0" algn="l">
              <a:lnSpc>
                <a:spcPct val="90000"/>
              </a:lnSpc>
              <a:spcBef>
                <a:spcPts val="0"/>
              </a:spcBef>
              <a:spcAft>
                <a:spcPts val="0"/>
              </a:spcAft>
              <a:buClr>
                <a:srgbClr val="0097A7"/>
              </a:buClr>
              <a:buSzPts val="1500"/>
              <a:buFont typeface="Calibri"/>
              <a:buAutoNum type="arabicPeriod"/>
            </a:pPr>
            <a:r>
              <a:rPr b="0" i="0" lang="en-GB" sz="1500" u="sng" strike="noStrike">
                <a:solidFill>
                  <a:schemeClr val="hlink"/>
                </a:solidFill>
                <a:latin typeface="Arial"/>
                <a:ea typeface="Arial"/>
                <a:cs typeface="Arial"/>
                <a:sym typeface="Arial"/>
                <a:hlinkClick r:id="rId7"/>
              </a:rPr>
              <a:t>https://lasr.cs.ucla.edu/classes/111_fall16/readings/dynamic_modules.html</a:t>
            </a:r>
            <a:endParaRPr b="0" i="0" sz="1500" u="none" strike="noStrike">
              <a:solidFill>
                <a:srgbClr val="595959"/>
              </a:solidFill>
              <a:latin typeface="Arial"/>
              <a:ea typeface="Arial"/>
              <a:cs typeface="Arial"/>
              <a:sym typeface="Arial"/>
            </a:endParaRPr>
          </a:p>
          <a:p>
            <a:pPr indent="-171450" lvl="0" marL="177800" rtl="0" algn="l">
              <a:lnSpc>
                <a:spcPct val="90000"/>
              </a:lnSpc>
              <a:spcBef>
                <a:spcPts val="0"/>
              </a:spcBef>
              <a:spcAft>
                <a:spcPts val="0"/>
              </a:spcAft>
              <a:buClr>
                <a:srgbClr val="0097A7"/>
              </a:buClr>
              <a:buSzPts val="1500"/>
              <a:buFont typeface="Calibri"/>
              <a:buAutoNum type="arabicPeriod"/>
            </a:pPr>
            <a:r>
              <a:rPr b="0" i="0" lang="en-GB" sz="1500" u="sng" strike="noStrike">
                <a:solidFill>
                  <a:schemeClr val="hlink"/>
                </a:solidFill>
                <a:latin typeface="Arial"/>
                <a:ea typeface="Arial"/>
                <a:cs typeface="Arial"/>
                <a:sym typeface="Arial"/>
                <a:hlinkClick r:id="rId8"/>
              </a:rPr>
              <a:t>http://derekmolloy.ie/writing-a-linux-kernel-module-part-1-introduction/</a:t>
            </a:r>
            <a:endParaRPr b="0" i="0" sz="1500" u="none" strike="noStrike">
              <a:solidFill>
                <a:srgbClr val="595959"/>
              </a:solidFill>
              <a:latin typeface="Arial"/>
              <a:ea typeface="Arial"/>
              <a:cs typeface="Arial"/>
              <a:sym typeface="Arial"/>
            </a:endParaRPr>
          </a:p>
        </p:txBody>
      </p:sp>
      <p:sp>
        <p:nvSpPr>
          <p:cNvPr id="348" name="Google Shape;348;p52"/>
          <p:cNvSpPr txBox="1"/>
          <p:nvPr>
            <p:ph type="title"/>
          </p:nvPr>
        </p:nvSpPr>
        <p:spPr>
          <a:xfrm>
            <a:off x="0" y="6859"/>
            <a:ext cx="9144000" cy="637794"/>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100"/>
              <a:buFont typeface="Arial Rounded"/>
              <a:buNone/>
            </a:pPr>
            <a:r>
              <a:rPr b="1" lang="en-GB">
                <a:latin typeface="Arial Rounded"/>
                <a:ea typeface="Arial Rounded"/>
                <a:cs typeface="Arial Rounded"/>
                <a:sym typeface="Arial Rounded"/>
              </a:rPr>
              <a:t>Further Reading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3"/>
          <p:cNvSpPr txBox="1"/>
          <p:nvPr>
            <p:ph idx="1" type="body"/>
          </p:nvPr>
        </p:nvSpPr>
        <p:spPr>
          <a:xfrm>
            <a:off x="221456" y="925856"/>
            <a:ext cx="3807619" cy="3291788"/>
          </a:xfrm>
          <a:prstGeom prst="rect">
            <a:avLst/>
          </a:prstGeom>
          <a:solidFill>
            <a:srgbClr val="D8D8D8"/>
          </a:solid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1000"/>
              <a:buNone/>
            </a:pPr>
            <a:r>
              <a:rPr b="0" lang="en-GB" sz="1000">
                <a:latin typeface="Courier New"/>
                <a:ea typeface="Courier New"/>
                <a:cs typeface="Courier New"/>
                <a:sym typeface="Courier New"/>
              </a:rPr>
              <a:t>#include &lt;linux/init.h&gt; </a:t>
            </a:r>
            <a:endParaRPr/>
          </a:p>
          <a:p>
            <a:pPr indent="0" lvl="0" marL="0" rtl="0" algn="l">
              <a:lnSpc>
                <a:spcPct val="90000"/>
              </a:lnSpc>
              <a:spcBef>
                <a:spcPts val="800"/>
              </a:spcBef>
              <a:spcAft>
                <a:spcPts val="0"/>
              </a:spcAft>
              <a:buClr>
                <a:schemeClr val="dk1"/>
              </a:buClr>
              <a:buSzPts val="1000"/>
              <a:buNone/>
            </a:pPr>
            <a:r>
              <a:rPr b="0" lang="en-GB" sz="1000">
                <a:latin typeface="Courier New"/>
                <a:ea typeface="Courier New"/>
                <a:cs typeface="Courier New"/>
                <a:sym typeface="Courier New"/>
              </a:rPr>
              <a:t>#include &lt;linux/kernel.h&gt; /* for ARRAY_SIZE() */ </a:t>
            </a:r>
            <a:endParaRPr/>
          </a:p>
          <a:p>
            <a:pPr indent="0" lvl="0" marL="0" rtl="0" algn="l">
              <a:lnSpc>
                <a:spcPct val="90000"/>
              </a:lnSpc>
              <a:spcBef>
                <a:spcPts val="800"/>
              </a:spcBef>
              <a:spcAft>
                <a:spcPts val="0"/>
              </a:spcAft>
              <a:buClr>
                <a:schemeClr val="dk1"/>
              </a:buClr>
              <a:buSzPts val="1000"/>
              <a:buNone/>
            </a:pPr>
            <a:r>
              <a:rPr b="0" lang="en-GB" sz="1000">
                <a:latin typeface="Courier New"/>
                <a:ea typeface="Courier New"/>
                <a:cs typeface="Courier New"/>
                <a:sym typeface="Courier New"/>
              </a:rPr>
              <a:t>#include &lt;linux/module.h&gt; </a:t>
            </a:r>
            <a:endParaRPr/>
          </a:p>
          <a:p>
            <a:pPr indent="0" lvl="0" marL="0" rtl="0" algn="l">
              <a:lnSpc>
                <a:spcPct val="90000"/>
              </a:lnSpc>
              <a:spcBef>
                <a:spcPts val="800"/>
              </a:spcBef>
              <a:spcAft>
                <a:spcPts val="0"/>
              </a:spcAft>
              <a:buClr>
                <a:schemeClr val="dk1"/>
              </a:buClr>
              <a:buSzPts val="1000"/>
              <a:buNone/>
            </a:pPr>
            <a:r>
              <a:rPr b="0" lang="en-GB" sz="1000">
                <a:latin typeface="Courier New"/>
                <a:ea typeface="Courier New"/>
                <a:cs typeface="Courier New"/>
                <a:sym typeface="Courier New"/>
              </a:rPr>
              <a:t>#include &lt;linux/moduleparam.h&gt; </a:t>
            </a:r>
            <a:endParaRPr/>
          </a:p>
          <a:p>
            <a:pPr indent="0" lvl="0" marL="0" rtl="0" algn="l">
              <a:lnSpc>
                <a:spcPct val="90000"/>
              </a:lnSpc>
              <a:spcBef>
                <a:spcPts val="800"/>
              </a:spcBef>
              <a:spcAft>
                <a:spcPts val="0"/>
              </a:spcAft>
              <a:buClr>
                <a:schemeClr val="dk1"/>
              </a:buClr>
              <a:buSzPts val="1000"/>
              <a:buNone/>
            </a:pPr>
            <a:r>
              <a:rPr b="0" lang="en-GB" sz="1000">
                <a:latin typeface="Courier New"/>
                <a:ea typeface="Courier New"/>
                <a:cs typeface="Courier New"/>
                <a:sym typeface="Courier New"/>
              </a:rPr>
              <a:t>#include &lt;linux/printk.h&gt; </a:t>
            </a:r>
            <a:endParaRPr/>
          </a:p>
          <a:p>
            <a:pPr indent="0" lvl="0" marL="0" rtl="0" algn="l">
              <a:lnSpc>
                <a:spcPct val="90000"/>
              </a:lnSpc>
              <a:spcBef>
                <a:spcPts val="800"/>
              </a:spcBef>
              <a:spcAft>
                <a:spcPts val="0"/>
              </a:spcAft>
              <a:buClr>
                <a:schemeClr val="dk1"/>
              </a:buClr>
              <a:buSzPts val="1000"/>
              <a:buNone/>
            </a:pPr>
            <a:r>
              <a:rPr b="0" lang="en-GB" sz="1000">
                <a:latin typeface="Courier New"/>
                <a:ea typeface="Courier New"/>
                <a:cs typeface="Courier New"/>
                <a:sym typeface="Courier New"/>
              </a:rPr>
              <a:t>#include &lt;linux/stat.h&gt; </a:t>
            </a:r>
            <a:endParaRPr/>
          </a:p>
          <a:p>
            <a:pPr indent="0" lvl="0" marL="0" rtl="0" algn="l">
              <a:lnSpc>
                <a:spcPct val="90000"/>
              </a:lnSpc>
              <a:spcBef>
                <a:spcPts val="800"/>
              </a:spcBef>
              <a:spcAft>
                <a:spcPts val="0"/>
              </a:spcAft>
              <a:buClr>
                <a:schemeClr val="dk1"/>
              </a:buClr>
              <a:buSzPts val="1100"/>
              <a:buNone/>
            </a:pPr>
            <a:r>
              <a:t/>
            </a:r>
            <a:endParaRPr sz="1100">
              <a:latin typeface="Courier New"/>
              <a:ea typeface="Courier New"/>
              <a:cs typeface="Courier New"/>
              <a:sym typeface="Courier New"/>
            </a:endParaRPr>
          </a:p>
          <a:p>
            <a:pPr indent="0" lvl="0" marL="0" rtl="0" algn="l">
              <a:lnSpc>
                <a:spcPct val="90000"/>
              </a:lnSpc>
              <a:spcBef>
                <a:spcPts val="800"/>
              </a:spcBef>
              <a:spcAft>
                <a:spcPts val="0"/>
              </a:spcAft>
              <a:buClr>
                <a:schemeClr val="dk1"/>
              </a:buClr>
              <a:buSzPts val="1000"/>
              <a:buNone/>
            </a:pPr>
            <a:r>
              <a:rPr b="0" lang="en-GB" sz="1000">
                <a:latin typeface="Courier New"/>
                <a:ea typeface="Courier New"/>
                <a:cs typeface="Courier New"/>
                <a:sym typeface="Courier New"/>
              </a:rPr>
              <a:t>MODULE_LICENSE("GPL"); </a:t>
            </a:r>
            <a:endParaRPr/>
          </a:p>
          <a:p>
            <a:pPr indent="0" lvl="0" marL="0" rtl="0" algn="l">
              <a:lnSpc>
                <a:spcPct val="90000"/>
              </a:lnSpc>
              <a:spcBef>
                <a:spcPts val="800"/>
              </a:spcBef>
              <a:spcAft>
                <a:spcPts val="0"/>
              </a:spcAft>
              <a:buClr>
                <a:schemeClr val="dk1"/>
              </a:buClr>
              <a:buSzPts val="1000"/>
              <a:buNone/>
            </a:pPr>
            <a:r>
              <a:rPr b="0" lang="en-GB" sz="1000">
                <a:latin typeface="Courier New"/>
                <a:ea typeface="Courier New"/>
                <a:cs typeface="Courier New"/>
                <a:sym typeface="Courier New"/>
              </a:rPr>
              <a:t>static short int myshort = 1; </a:t>
            </a:r>
            <a:endParaRPr/>
          </a:p>
          <a:p>
            <a:pPr indent="0" lvl="0" marL="0" rtl="0" algn="l">
              <a:lnSpc>
                <a:spcPct val="90000"/>
              </a:lnSpc>
              <a:spcBef>
                <a:spcPts val="800"/>
              </a:spcBef>
              <a:spcAft>
                <a:spcPts val="0"/>
              </a:spcAft>
              <a:buClr>
                <a:schemeClr val="dk1"/>
              </a:buClr>
              <a:buSzPts val="1000"/>
              <a:buNone/>
            </a:pPr>
            <a:r>
              <a:rPr b="0" lang="en-GB" sz="1000">
                <a:latin typeface="Courier New"/>
                <a:ea typeface="Courier New"/>
                <a:cs typeface="Courier New"/>
                <a:sym typeface="Courier New"/>
              </a:rPr>
              <a:t>static int myint = 420; </a:t>
            </a:r>
            <a:endParaRPr/>
          </a:p>
          <a:p>
            <a:pPr indent="0" lvl="0" marL="0" rtl="0" algn="l">
              <a:lnSpc>
                <a:spcPct val="90000"/>
              </a:lnSpc>
              <a:spcBef>
                <a:spcPts val="800"/>
              </a:spcBef>
              <a:spcAft>
                <a:spcPts val="0"/>
              </a:spcAft>
              <a:buClr>
                <a:schemeClr val="dk1"/>
              </a:buClr>
              <a:buSzPts val="1000"/>
              <a:buNone/>
            </a:pPr>
            <a:r>
              <a:rPr b="0" lang="en-GB" sz="1000">
                <a:latin typeface="Courier New"/>
                <a:ea typeface="Courier New"/>
                <a:cs typeface="Courier New"/>
                <a:sym typeface="Courier New"/>
              </a:rPr>
              <a:t>static long int mylong = 9999; </a:t>
            </a:r>
            <a:endParaRPr/>
          </a:p>
          <a:p>
            <a:pPr indent="0" lvl="0" marL="0" rtl="0" algn="l">
              <a:lnSpc>
                <a:spcPct val="90000"/>
              </a:lnSpc>
              <a:spcBef>
                <a:spcPts val="800"/>
              </a:spcBef>
              <a:spcAft>
                <a:spcPts val="0"/>
              </a:spcAft>
              <a:buClr>
                <a:schemeClr val="dk1"/>
              </a:buClr>
              <a:buSzPts val="1000"/>
              <a:buNone/>
            </a:pPr>
            <a:r>
              <a:rPr b="0" lang="en-GB" sz="1000">
                <a:latin typeface="Courier New"/>
                <a:ea typeface="Courier New"/>
                <a:cs typeface="Courier New"/>
                <a:sym typeface="Courier New"/>
              </a:rPr>
              <a:t>static char *mystring = ”hello"; </a:t>
            </a:r>
            <a:endParaRPr/>
          </a:p>
          <a:p>
            <a:pPr indent="0" lvl="0" marL="0" rtl="0" algn="l">
              <a:lnSpc>
                <a:spcPct val="90000"/>
              </a:lnSpc>
              <a:spcBef>
                <a:spcPts val="800"/>
              </a:spcBef>
              <a:spcAft>
                <a:spcPts val="0"/>
              </a:spcAft>
              <a:buClr>
                <a:schemeClr val="dk1"/>
              </a:buClr>
              <a:buSzPts val="1000"/>
              <a:buNone/>
            </a:pPr>
            <a:r>
              <a:rPr b="0" lang="en-GB" sz="1000">
                <a:latin typeface="Courier New"/>
                <a:ea typeface="Courier New"/>
                <a:cs typeface="Courier New"/>
                <a:sym typeface="Courier New"/>
              </a:rPr>
              <a:t>static int myintarray[2] = { 420, 420 }; </a:t>
            </a:r>
            <a:endParaRPr/>
          </a:p>
          <a:p>
            <a:pPr indent="0" lvl="0" marL="0" rtl="0" algn="l">
              <a:lnSpc>
                <a:spcPct val="90000"/>
              </a:lnSpc>
              <a:spcBef>
                <a:spcPts val="800"/>
              </a:spcBef>
              <a:spcAft>
                <a:spcPts val="0"/>
              </a:spcAft>
              <a:buClr>
                <a:schemeClr val="dk1"/>
              </a:buClr>
              <a:buSzPts val="1000"/>
              <a:buNone/>
            </a:pPr>
            <a:r>
              <a:rPr b="0" lang="en-GB" sz="1000">
                <a:latin typeface="Courier New"/>
                <a:ea typeface="Courier New"/>
                <a:cs typeface="Courier New"/>
                <a:sym typeface="Courier New"/>
              </a:rPr>
              <a:t>static int arr_argc = 0; </a:t>
            </a:r>
            <a:endParaRPr/>
          </a:p>
        </p:txBody>
      </p:sp>
      <p:sp>
        <p:nvSpPr>
          <p:cNvPr id="355" name="Google Shape;355;p53"/>
          <p:cNvSpPr txBox="1"/>
          <p:nvPr>
            <p:ph type="title"/>
          </p:nvPr>
        </p:nvSpPr>
        <p:spPr>
          <a:xfrm>
            <a:off x="0" y="6859"/>
            <a:ext cx="9144000" cy="637794"/>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100"/>
              <a:buFont typeface="Arial Rounded"/>
              <a:buNone/>
            </a:pPr>
            <a:r>
              <a:rPr b="1" lang="en-GB">
                <a:latin typeface="Arial Rounded"/>
                <a:ea typeface="Arial Rounded"/>
                <a:cs typeface="Arial Rounded"/>
                <a:sym typeface="Arial Rounded"/>
              </a:rPr>
              <a:t>Command line argument passing to a module</a:t>
            </a:r>
            <a:endParaRPr b="1">
              <a:latin typeface="Arial Rounded"/>
              <a:ea typeface="Arial Rounded"/>
              <a:cs typeface="Arial Rounded"/>
              <a:sym typeface="Arial Rounded"/>
            </a:endParaRPr>
          </a:p>
        </p:txBody>
      </p:sp>
      <p:sp>
        <p:nvSpPr>
          <p:cNvPr id="356" name="Google Shape;356;p53"/>
          <p:cNvSpPr txBox="1"/>
          <p:nvPr/>
        </p:nvSpPr>
        <p:spPr>
          <a:xfrm>
            <a:off x="4196953" y="930169"/>
            <a:ext cx="4839890" cy="2241656"/>
          </a:xfrm>
          <a:prstGeom prst="rect">
            <a:avLst/>
          </a:prstGeom>
          <a:solidFill>
            <a:srgbClr val="D8D8D8"/>
          </a:solidFill>
          <a:ln>
            <a:noFill/>
          </a:ln>
        </p:spPr>
        <p:txBody>
          <a:bodyPr anchorCtr="0" anchor="t" bIns="34275" lIns="68575" spcFirstLastPara="1" rIns="68575" wrap="square" tIns="34275">
            <a:noAutofit/>
          </a:bodyPr>
          <a:lstStyle/>
          <a:p>
            <a:pPr indent="0" lvl="0" marL="0" marR="0" rtl="0" algn="l">
              <a:lnSpc>
                <a:spcPct val="90000"/>
              </a:lnSpc>
              <a:spcBef>
                <a:spcPts val="0"/>
              </a:spcBef>
              <a:spcAft>
                <a:spcPts val="0"/>
              </a:spcAft>
              <a:buClr>
                <a:schemeClr val="dk1"/>
              </a:buClr>
              <a:buSzPts val="900"/>
              <a:buFont typeface="Arial"/>
              <a:buNone/>
            </a:pPr>
            <a:r>
              <a:rPr b="0" lang="en-GB" sz="900">
                <a:solidFill>
                  <a:schemeClr val="dk1"/>
                </a:solidFill>
                <a:latin typeface="Courier New"/>
                <a:ea typeface="Courier New"/>
                <a:cs typeface="Courier New"/>
                <a:sym typeface="Courier New"/>
              </a:rPr>
              <a:t>odule_param(myshort, short, S_IRUSR | S_IWUSR | S_IRGRP | S_IWGRP); </a:t>
            </a:r>
            <a:endParaRPr sz="1100"/>
          </a:p>
          <a:p>
            <a:pPr indent="0" lvl="0" marL="0" marR="0" rtl="0" algn="l">
              <a:lnSpc>
                <a:spcPct val="90000"/>
              </a:lnSpc>
              <a:spcBef>
                <a:spcPts val="800"/>
              </a:spcBef>
              <a:spcAft>
                <a:spcPts val="0"/>
              </a:spcAft>
              <a:buClr>
                <a:schemeClr val="dk1"/>
              </a:buClr>
              <a:buSzPts val="900"/>
              <a:buFont typeface="Arial"/>
              <a:buNone/>
            </a:pPr>
            <a:r>
              <a:rPr b="0" lang="en-GB" sz="900">
                <a:solidFill>
                  <a:schemeClr val="dk1"/>
                </a:solidFill>
                <a:latin typeface="Courier New"/>
                <a:ea typeface="Courier New"/>
                <a:cs typeface="Courier New"/>
                <a:sym typeface="Courier New"/>
              </a:rPr>
              <a:t>MODULE_PARM_DESC(myshort, "A short integer"); </a:t>
            </a:r>
            <a:endParaRPr sz="1100"/>
          </a:p>
          <a:p>
            <a:pPr indent="0" lvl="0" marL="0" marR="0" rtl="0" algn="l">
              <a:lnSpc>
                <a:spcPct val="90000"/>
              </a:lnSpc>
              <a:spcBef>
                <a:spcPts val="800"/>
              </a:spcBef>
              <a:spcAft>
                <a:spcPts val="0"/>
              </a:spcAft>
              <a:buClr>
                <a:schemeClr val="dk1"/>
              </a:buClr>
              <a:buSzPts val="900"/>
              <a:buFont typeface="Arial"/>
              <a:buNone/>
            </a:pPr>
            <a:r>
              <a:rPr b="0" lang="en-GB" sz="900">
                <a:solidFill>
                  <a:schemeClr val="dk1"/>
                </a:solidFill>
                <a:latin typeface="Courier New"/>
                <a:ea typeface="Courier New"/>
                <a:cs typeface="Courier New"/>
                <a:sym typeface="Courier New"/>
              </a:rPr>
              <a:t>module_param(myint, int, S_IRUSR | S_IWUSR | S_IRGRP | S_IROTH); </a:t>
            </a:r>
            <a:endParaRPr sz="1100"/>
          </a:p>
          <a:p>
            <a:pPr indent="0" lvl="0" marL="0" marR="0" rtl="0" algn="l">
              <a:lnSpc>
                <a:spcPct val="90000"/>
              </a:lnSpc>
              <a:spcBef>
                <a:spcPts val="800"/>
              </a:spcBef>
              <a:spcAft>
                <a:spcPts val="0"/>
              </a:spcAft>
              <a:buClr>
                <a:schemeClr val="dk1"/>
              </a:buClr>
              <a:buSzPts val="900"/>
              <a:buFont typeface="Arial"/>
              <a:buNone/>
            </a:pPr>
            <a:r>
              <a:rPr b="0" lang="en-GB" sz="900">
                <a:solidFill>
                  <a:schemeClr val="dk1"/>
                </a:solidFill>
                <a:latin typeface="Courier New"/>
                <a:ea typeface="Courier New"/>
                <a:cs typeface="Courier New"/>
                <a:sym typeface="Courier New"/>
              </a:rPr>
              <a:t>MODULE_PARM_DESC(myint, "An integer"); </a:t>
            </a:r>
            <a:endParaRPr sz="1100"/>
          </a:p>
          <a:p>
            <a:pPr indent="0" lvl="0" marL="0" marR="0" rtl="0" algn="l">
              <a:lnSpc>
                <a:spcPct val="90000"/>
              </a:lnSpc>
              <a:spcBef>
                <a:spcPts val="800"/>
              </a:spcBef>
              <a:spcAft>
                <a:spcPts val="0"/>
              </a:spcAft>
              <a:buClr>
                <a:schemeClr val="dk1"/>
              </a:buClr>
              <a:buSzPts val="900"/>
              <a:buFont typeface="Arial"/>
              <a:buNone/>
            </a:pPr>
            <a:r>
              <a:rPr b="0" lang="en-GB" sz="900">
                <a:solidFill>
                  <a:schemeClr val="dk1"/>
                </a:solidFill>
                <a:latin typeface="Courier New"/>
                <a:ea typeface="Courier New"/>
                <a:cs typeface="Courier New"/>
                <a:sym typeface="Courier New"/>
              </a:rPr>
              <a:t>module_param(mylong, long, S_IRUSR); </a:t>
            </a:r>
            <a:endParaRPr sz="1100"/>
          </a:p>
          <a:p>
            <a:pPr indent="0" lvl="0" marL="0" marR="0" rtl="0" algn="l">
              <a:lnSpc>
                <a:spcPct val="90000"/>
              </a:lnSpc>
              <a:spcBef>
                <a:spcPts val="800"/>
              </a:spcBef>
              <a:spcAft>
                <a:spcPts val="0"/>
              </a:spcAft>
              <a:buClr>
                <a:schemeClr val="dk1"/>
              </a:buClr>
              <a:buSzPts val="900"/>
              <a:buFont typeface="Arial"/>
              <a:buNone/>
            </a:pPr>
            <a:r>
              <a:rPr b="0" lang="en-GB" sz="900">
                <a:solidFill>
                  <a:schemeClr val="dk1"/>
                </a:solidFill>
                <a:latin typeface="Courier New"/>
                <a:ea typeface="Courier New"/>
                <a:cs typeface="Courier New"/>
                <a:sym typeface="Courier New"/>
              </a:rPr>
              <a:t>MODULE_PARM_DESC(mylong, "A long integer"); </a:t>
            </a:r>
            <a:endParaRPr sz="1100"/>
          </a:p>
          <a:p>
            <a:pPr indent="0" lvl="0" marL="0" marR="0" rtl="0" algn="l">
              <a:lnSpc>
                <a:spcPct val="90000"/>
              </a:lnSpc>
              <a:spcBef>
                <a:spcPts val="800"/>
              </a:spcBef>
              <a:spcAft>
                <a:spcPts val="0"/>
              </a:spcAft>
              <a:buClr>
                <a:schemeClr val="dk1"/>
              </a:buClr>
              <a:buSzPts val="900"/>
              <a:buFont typeface="Arial"/>
              <a:buNone/>
            </a:pPr>
            <a:r>
              <a:rPr b="0" lang="en-GB" sz="900">
                <a:solidFill>
                  <a:schemeClr val="dk1"/>
                </a:solidFill>
                <a:latin typeface="Courier New"/>
                <a:ea typeface="Courier New"/>
                <a:cs typeface="Courier New"/>
                <a:sym typeface="Courier New"/>
              </a:rPr>
              <a:t>module_param(mystring, charp, 0000); </a:t>
            </a:r>
            <a:endParaRPr sz="1100"/>
          </a:p>
          <a:p>
            <a:pPr indent="0" lvl="0" marL="0" marR="0" rtl="0" algn="l">
              <a:lnSpc>
                <a:spcPct val="90000"/>
              </a:lnSpc>
              <a:spcBef>
                <a:spcPts val="800"/>
              </a:spcBef>
              <a:spcAft>
                <a:spcPts val="0"/>
              </a:spcAft>
              <a:buClr>
                <a:schemeClr val="dk1"/>
              </a:buClr>
              <a:buSzPts val="900"/>
              <a:buFont typeface="Arial"/>
              <a:buNone/>
            </a:pPr>
            <a:r>
              <a:rPr b="0" lang="en-GB" sz="900">
                <a:solidFill>
                  <a:schemeClr val="dk1"/>
                </a:solidFill>
                <a:latin typeface="Courier New"/>
                <a:ea typeface="Courier New"/>
                <a:cs typeface="Courier New"/>
                <a:sym typeface="Courier New"/>
              </a:rPr>
              <a:t>MODULE_PARM_DESC(mystring, "A character string"); </a:t>
            </a:r>
            <a:endParaRPr sz="1100"/>
          </a:p>
          <a:p>
            <a:pPr indent="0" lvl="0" marL="0" marR="0" rtl="0" algn="l">
              <a:lnSpc>
                <a:spcPct val="90000"/>
              </a:lnSpc>
              <a:spcBef>
                <a:spcPts val="800"/>
              </a:spcBef>
              <a:spcAft>
                <a:spcPts val="0"/>
              </a:spcAft>
              <a:buClr>
                <a:schemeClr val="dk1"/>
              </a:buClr>
              <a:buSzPts val="900"/>
              <a:buFont typeface="Arial"/>
              <a:buNone/>
            </a:pPr>
            <a:r>
              <a:rPr b="0" lang="en-GB" sz="900">
                <a:solidFill>
                  <a:schemeClr val="dk1"/>
                </a:solidFill>
                <a:latin typeface="Courier New"/>
                <a:ea typeface="Courier New"/>
                <a:cs typeface="Courier New"/>
                <a:sym typeface="Courier New"/>
              </a:rPr>
              <a:t>module_param_array(myintarray, int, &amp;arr_argc, 0000); </a:t>
            </a:r>
            <a:endParaRPr sz="1100"/>
          </a:p>
          <a:p>
            <a:pPr indent="0" lvl="0" marL="0" marR="0" rtl="0" algn="l">
              <a:lnSpc>
                <a:spcPct val="90000"/>
              </a:lnSpc>
              <a:spcBef>
                <a:spcPts val="800"/>
              </a:spcBef>
              <a:spcAft>
                <a:spcPts val="0"/>
              </a:spcAft>
              <a:buClr>
                <a:schemeClr val="dk1"/>
              </a:buClr>
              <a:buSzPts val="900"/>
              <a:buFont typeface="Arial"/>
              <a:buNone/>
            </a:pPr>
            <a:r>
              <a:rPr b="0" lang="en-GB" sz="900">
                <a:solidFill>
                  <a:schemeClr val="dk1"/>
                </a:solidFill>
                <a:latin typeface="Courier New"/>
                <a:ea typeface="Courier New"/>
                <a:cs typeface="Courier New"/>
                <a:sym typeface="Courier New"/>
              </a:rPr>
              <a:t>MODULE_PARM_DESC(myintarray, "An array of integers"); </a:t>
            </a:r>
            <a:endParaRPr sz="1100"/>
          </a:p>
          <a:p>
            <a:pPr indent="0" lvl="0" marL="0" marR="0" rtl="0" algn="l">
              <a:lnSpc>
                <a:spcPct val="90000"/>
              </a:lnSpc>
              <a:spcBef>
                <a:spcPts val="800"/>
              </a:spcBef>
              <a:spcAft>
                <a:spcPts val="0"/>
              </a:spcAft>
              <a:buClr>
                <a:schemeClr val="dk1"/>
              </a:buClr>
              <a:buSzPts val="900"/>
              <a:buFont typeface="Arial"/>
              <a:buNone/>
            </a:pPr>
            <a:r>
              <a:t/>
            </a:r>
            <a:endParaRPr b="0" sz="900">
              <a:solidFill>
                <a:schemeClr val="dk1"/>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4"/>
          <p:cNvSpPr txBox="1"/>
          <p:nvPr>
            <p:ph idx="1" type="body"/>
          </p:nvPr>
        </p:nvSpPr>
        <p:spPr>
          <a:xfrm>
            <a:off x="392906" y="818699"/>
            <a:ext cx="4439842" cy="3917606"/>
          </a:xfrm>
          <a:prstGeom prst="rect">
            <a:avLst/>
          </a:prstGeom>
          <a:solidFill>
            <a:srgbClr val="D8D8D8"/>
          </a:solid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dk1"/>
              </a:buClr>
              <a:buSzPts val="900"/>
              <a:buNone/>
            </a:pPr>
            <a:r>
              <a:rPr b="0" lang="en-GB" sz="900">
                <a:latin typeface="Courier New"/>
                <a:ea typeface="Courier New"/>
                <a:cs typeface="Courier New"/>
                <a:sym typeface="Courier New"/>
              </a:rPr>
              <a:t>static int __init senddata_init(void) { </a:t>
            </a:r>
            <a:endParaRPr/>
          </a:p>
          <a:p>
            <a:pPr indent="0" lvl="0" marL="0" rtl="0" algn="l">
              <a:lnSpc>
                <a:spcPct val="90000"/>
              </a:lnSpc>
              <a:spcBef>
                <a:spcPts val="800"/>
              </a:spcBef>
              <a:spcAft>
                <a:spcPts val="0"/>
              </a:spcAft>
              <a:buClr>
                <a:schemeClr val="dk1"/>
              </a:buClr>
              <a:buSzPts val="900"/>
              <a:buNone/>
            </a:pPr>
            <a:r>
              <a:rPr b="0" lang="en-GB" sz="900">
                <a:latin typeface="Courier New"/>
                <a:ea typeface="Courier New"/>
                <a:cs typeface="Courier New"/>
                <a:sym typeface="Courier New"/>
              </a:rPr>
              <a:t>    int i; </a:t>
            </a:r>
            <a:endParaRPr/>
          </a:p>
          <a:p>
            <a:pPr indent="0" lvl="0" marL="0" rtl="0" algn="l">
              <a:lnSpc>
                <a:spcPct val="90000"/>
              </a:lnSpc>
              <a:spcBef>
                <a:spcPts val="800"/>
              </a:spcBef>
              <a:spcAft>
                <a:spcPts val="0"/>
              </a:spcAft>
              <a:buClr>
                <a:schemeClr val="dk1"/>
              </a:buClr>
              <a:buSzPts val="900"/>
              <a:buNone/>
            </a:pPr>
            <a:r>
              <a:rPr b="0" lang="en-GB" sz="900">
                <a:latin typeface="Courier New"/>
                <a:ea typeface="Courier New"/>
                <a:cs typeface="Courier New"/>
                <a:sym typeface="Courier New"/>
              </a:rPr>
              <a:t>    pr_info("Sending Data\n=============\n"); </a:t>
            </a:r>
            <a:endParaRPr/>
          </a:p>
          <a:p>
            <a:pPr indent="0" lvl="0" marL="0" rtl="0" algn="l">
              <a:lnSpc>
                <a:spcPct val="90000"/>
              </a:lnSpc>
              <a:spcBef>
                <a:spcPts val="800"/>
              </a:spcBef>
              <a:spcAft>
                <a:spcPts val="0"/>
              </a:spcAft>
              <a:buClr>
                <a:schemeClr val="dk1"/>
              </a:buClr>
              <a:buSzPts val="900"/>
              <a:buNone/>
            </a:pPr>
            <a:r>
              <a:rPr b="0" lang="en-GB" sz="900">
                <a:latin typeface="Courier New"/>
                <a:ea typeface="Courier New"/>
                <a:cs typeface="Courier New"/>
                <a:sym typeface="Courier New"/>
              </a:rPr>
              <a:t>    pr_info("myshort is a short integer: %hd\n", myshort); </a:t>
            </a:r>
            <a:endParaRPr/>
          </a:p>
          <a:p>
            <a:pPr indent="0" lvl="0" marL="0" rtl="0" algn="l">
              <a:lnSpc>
                <a:spcPct val="90000"/>
              </a:lnSpc>
              <a:spcBef>
                <a:spcPts val="800"/>
              </a:spcBef>
              <a:spcAft>
                <a:spcPts val="0"/>
              </a:spcAft>
              <a:buClr>
                <a:schemeClr val="dk1"/>
              </a:buClr>
              <a:buSzPts val="900"/>
              <a:buNone/>
            </a:pPr>
            <a:r>
              <a:rPr b="0" lang="en-GB" sz="900">
                <a:latin typeface="Courier New"/>
                <a:ea typeface="Courier New"/>
                <a:cs typeface="Courier New"/>
                <a:sym typeface="Courier New"/>
              </a:rPr>
              <a:t>    pr_info("myint is an integer: %d\n", myint); </a:t>
            </a:r>
            <a:endParaRPr/>
          </a:p>
          <a:p>
            <a:pPr indent="0" lvl="0" marL="0" rtl="0" algn="l">
              <a:lnSpc>
                <a:spcPct val="90000"/>
              </a:lnSpc>
              <a:spcBef>
                <a:spcPts val="800"/>
              </a:spcBef>
              <a:spcAft>
                <a:spcPts val="0"/>
              </a:spcAft>
              <a:buClr>
                <a:schemeClr val="dk1"/>
              </a:buClr>
              <a:buSzPts val="900"/>
              <a:buNone/>
            </a:pPr>
            <a:r>
              <a:rPr b="0" lang="en-GB" sz="900">
                <a:latin typeface="Courier New"/>
                <a:ea typeface="Courier New"/>
                <a:cs typeface="Courier New"/>
                <a:sym typeface="Courier New"/>
              </a:rPr>
              <a:t>    pr_info("mylong is a long integer: %ld\n", mylong); </a:t>
            </a:r>
            <a:endParaRPr/>
          </a:p>
          <a:p>
            <a:pPr indent="0" lvl="0" marL="0" rtl="0" algn="l">
              <a:lnSpc>
                <a:spcPct val="90000"/>
              </a:lnSpc>
              <a:spcBef>
                <a:spcPts val="800"/>
              </a:spcBef>
              <a:spcAft>
                <a:spcPts val="0"/>
              </a:spcAft>
              <a:buClr>
                <a:schemeClr val="dk1"/>
              </a:buClr>
              <a:buSzPts val="900"/>
              <a:buNone/>
            </a:pPr>
            <a:r>
              <a:rPr b="0" lang="en-GB" sz="900">
                <a:latin typeface="Courier New"/>
                <a:ea typeface="Courier New"/>
                <a:cs typeface="Courier New"/>
                <a:sym typeface="Courier New"/>
              </a:rPr>
              <a:t>    pr_info("mystring is a string: %s\n", mystring); </a:t>
            </a:r>
            <a:endParaRPr/>
          </a:p>
          <a:p>
            <a:pPr indent="0" lvl="0" marL="0" rtl="0" algn="l">
              <a:lnSpc>
                <a:spcPct val="90000"/>
              </a:lnSpc>
              <a:spcBef>
                <a:spcPts val="800"/>
              </a:spcBef>
              <a:spcAft>
                <a:spcPts val="0"/>
              </a:spcAft>
              <a:buClr>
                <a:schemeClr val="dk1"/>
              </a:buClr>
              <a:buSzPts val="900"/>
              <a:buNone/>
            </a:pPr>
            <a:r>
              <a:rPr b="0" lang="en-GB" sz="900">
                <a:latin typeface="Courier New"/>
                <a:ea typeface="Courier New"/>
                <a:cs typeface="Courier New"/>
                <a:sym typeface="Courier New"/>
              </a:rPr>
              <a:t>    for (i = 0; i &lt; ARRAY_SIZE(myintarray); i++) </a:t>
            </a:r>
            <a:endParaRPr/>
          </a:p>
          <a:p>
            <a:pPr indent="0" lvl="0" marL="0" rtl="0" algn="l">
              <a:lnSpc>
                <a:spcPct val="90000"/>
              </a:lnSpc>
              <a:spcBef>
                <a:spcPts val="800"/>
              </a:spcBef>
              <a:spcAft>
                <a:spcPts val="0"/>
              </a:spcAft>
              <a:buClr>
                <a:schemeClr val="dk1"/>
              </a:buClr>
              <a:buSzPts val="900"/>
              <a:buNone/>
            </a:pPr>
            <a:r>
              <a:rPr lang="en-GB" sz="900">
                <a:latin typeface="Courier New"/>
                <a:ea typeface="Courier New"/>
                <a:cs typeface="Courier New"/>
                <a:sym typeface="Courier New"/>
              </a:rPr>
              <a:t>        </a:t>
            </a:r>
            <a:r>
              <a:rPr b="0" lang="en-GB" sz="900">
                <a:latin typeface="Courier New"/>
                <a:ea typeface="Courier New"/>
                <a:cs typeface="Courier New"/>
                <a:sym typeface="Courier New"/>
              </a:rPr>
              <a:t>pr_info("myintarray[%d] = %d\n", i, myintarray[i]); </a:t>
            </a:r>
            <a:endParaRPr/>
          </a:p>
          <a:p>
            <a:pPr indent="0" lvl="0" marL="0" rtl="0" algn="l">
              <a:lnSpc>
                <a:spcPct val="90000"/>
              </a:lnSpc>
              <a:spcBef>
                <a:spcPts val="800"/>
              </a:spcBef>
              <a:spcAft>
                <a:spcPts val="0"/>
              </a:spcAft>
              <a:buClr>
                <a:schemeClr val="dk1"/>
              </a:buClr>
              <a:buSzPts val="900"/>
              <a:buNone/>
            </a:pPr>
            <a:r>
              <a:rPr b="0" lang="en-GB" sz="900">
                <a:latin typeface="Courier New"/>
                <a:ea typeface="Courier New"/>
                <a:cs typeface="Courier New"/>
                <a:sym typeface="Courier New"/>
              </a:rPr>
              <a:t>    pr_info("got %d arguments for myintarray.\n", arr_argc); </a:t>
            </a:r>
            <a:endParaRPr/>
          </a:p>
          <a:p>
            <a:pPr indent="0" lvl="0" marL="0" rtl="0" algn="l">
              <a:lnSpc>
                <a:spcPct val="90000"/>
              </a:lnSpc>
              <a:spcBef>
                <a:spcPts val="800"/>
              </a:spcBef>
              <a:spcAft>
                <a:spcPts val="0"/>
              </a:spcAft>
              <a:buClr>
                <a:schemeClr val="dk1"/>
              </a:buClr>
              <a:buSzPts val="900"/>
              <a:buNone/>
            </a:pPr>
            <a:r>
              <a:rPr b="0" lang="en-GB" sz="900">
                <a:latin typeface="Courier New"/>
                <a:ea typeface="Courier New"/>
                <a:cs typeface="Courier New"/>
                <a:sym typeface="Courier New"/>
              </a:rPr>
              <a:t>    return 0; </a:t>
            </a:r>
            <a:endParaRPr/>
          </a:p>
          <a:p>
            <a:pPr indent="0" lvl="0" marL="0" rtl="0" algn="l">
              <a:lnSpc>
                <a:spcPct val="90000"/>
              </a:lnSpc>
              <a:spcBef>
                <a:spcPts val="800"/>
              </a:spcBef>
              <a:spcAft>
                <a:spcPts val="0"/>
              </a:spcAft>
              <a:buClr>
                <a:schemeClr val="dk1"/>
              </a:buClr>
              <a:buSzPts val="900"/>
              <a:buNone/>
            </a:pPr>
            <a:r>
              <a:rPr b="0" lang="en-GB" sz="900">
                <a:latin typeface="Courier New"/>
                <a:ea typeface="Courier New"/>
                <a:cs typeface="Courier New"/>
                <a:sym typeface="Courier New"/>
              </a:rPr>
              <a:t>} </a:t>
            </a:r>
            <a:endParaRPr/>
          </a:p>
          <a:p>
            <a:pPr indent="0" lvl="0" marL="0" rtl="0" algn="l">
              <a:lnSpc>
                <a:spcPct val="90000"/>
              </a:lnSpc>
              <a:spcBef>
                <a:spcPts val="800"/>
              </a:spcBef>
              <a:spcAft>
                <a:spcPts val="0"/>
              </a:spcAft>
              <a:buClr>
                <a:schemeClr val="dk1"/>
              </a:buClr>
              <a:buSzPts val="900"/>
              <a:buNone/>
            </a:pPr>
            <a:r>
              <a:rPr b="0" lang="en-GB" sz="900">
                <a:latin typeface="Courier New"/>
                <a:ea typeface="Courier New"/>
                <a:cs typeface="Courier New"/>
                <a:sym typeface="Courier New"/>
              </a:rPr>
              <a:t>static void __exit senddata_exit(void) { </a:t>
            </a:r>
            <a:endParaRPr/>
          </a:p>
          <a:p>
            <a:pPr indent="0" lvl="0" marL="0" rtl="0" algn="l">
              <a:lnSpc>
                <a:spcPct val="90000"/>
              </a:lnSpc>
              <a:spcBef>
                <a:spcPts val="800"/>
              </a:spcBef>
              <a:spcAft>
                <a:spcPts val="0"/>
              </a:spcAft>
              <a:buClr>
                <a:schemeClr val="dk1"/>
              </a:buClr>
              <a:buSzPts val="900"/>
              <a:buNone/>
            </a:pPr>
            <a:r>
              <a:rPr b="0" lang="en-GB" sz="900">
                <a:latin typeface="Courier New"/>
                <a:ea typeface="Courier New"/>
                <a:cs typeface="Courier New"/>
                <a:sym typeface="Courier New"/>
              </a:rPr>
              <a:t>    pr_info("Removed senddata module!\n"); </a:t>
            </a:r>
            <a:endParaRPr/>
          </a:p>
          <a:p>
            <a:pPr indent="0" lvl="0" marL="0" rtl="0" algn="l">
              <a:lnSpc>
                <a:spcPct val="90000"/>
              </a:lnSpc>
              <a:spcBef>
                <a:spcPts val="800"/>
              </a:spcBef>
              <a:spcAft>
                <a:spcPts val="0"/>
              </a:spcAft>
              <a:buClr>
                <a:schemeClr val="dk1"/>
              </a:buClr>
              <a:buSzPts val="900"/>
              <a:buNone/>
            </a:pPr>
            <a:r>
              <a:rPr b="0" lang="en-GB" sz="900">
                <a:latin typeface="Courier New"/>
                <a:ea typeface="Courier New"/>
                <a:cs typeface="Courier New"/>
                <a:sym typeface="Courier New"/>
              </a:rPr>
              <a:t>}</a:t>
            </a:r>
            <a:endParaRPr/>
          </a:p>
          <a:p>
            <a:pPr indent="0" lvl="0" marL="0" rtl="0" algn="l">
              <a:lnSpc>
                <a:spcPct val="90000"/>
              </a:lnSpc>
              <a:spcBef>
                <a:spcPts val="800"/>
              </a:spcBef>
              <a:spcAft>
                <a:spcPts val="0"/>
              </a:spcAft>
              <a:buClr>
                <a:schemeClr val="dk1"/>
              </a:buClr>
              <a:buSzPts val="900"/>
              <a:buNone/>
            </a:pPr>
            <a:r>
              <a:rPr b="0" lang="en-GB" sz="900">
                <a:latin typeface="Courier New"/>
                <a:ea typeface="Courier New"/>
                <a:cs typeface="Courier New"/>
                <a:sym typeface="Courier New"/>
              </a:rPr>
              <a:t> </a:t>
            </a:r>
            <a:endParaRPr/>
          </a:p>
          <a:p>
            <a:pPr indent="0" lvl="0" marL="0" rtl="0" algn="l">
              <a:lnSpc>
                <a:spcPct val="90000"/>
              </a:lnSpc>
              <a:spcBef>
                <a:spcPts val="800"/>
              </a:spcBef>
              <a:spcAft>
                <a:spcPts val="0"/>
              </a:spcAft>
              <a:buClr>
                <a:schemeClr val="dk1"/>
              </a:buClr>
              <a:buSzPts val="900"/>
              <a:buNone/>
            </a:pPr>
            <a:r>
              <a:rPr b="0" lang="en-GB" sz="900">
                <a:latin typeface="Courier New"/>
                <a:ea typeface="Courier New"/>
                <a:cs typeface="Courier New"/>
                <a:sym typeface="Courier New"/>
              </a:rPr>
              <a:t>module_init(senddata_init); </a:t>
            </a:r>
            <a:endParaRPr/>
          </a:p>
          <a:p>
            <a:pPr indent="0" lvl="0" marL="0" rtl="0" algn="l">
              <a:lnSpc>
                <a:spcPct val="90000"/>
              </a:lnSpc>
              <a:spcBef>
                <a:spcPts val="800"/>
              </a:spcBef>
              <a:spcAft>
                <a:spcPts val="0"/>
              </a:spcAft>
              <a:buClr>
                <a:schemeClr val="dk1"/>
              </a:buClr>
              <a:buSzPts val="900"/>
              <a:buNone/>
            </a:pPr>
            <a:r>
              <a:rPr b="0" lang="en-GB" sz="900">
                <a:latin typeface="Courier New"/>
                <a:ea typeface="Courier New"/>
                <a:cs typeface="Courier New"/>
                <a:sym typeface="Courier New"/>
              </a:rPr>
              <a:t>module_exit(senddata_exit);</a:t>
            </a:r>
            <a:endParaRPr/>
          </a:p>
        </p:txBody>
      </p:sp>
      <p:sp>
        <p:nvSpPr>
          <p:cNvPr id="363" name="Google Shape;363;p54"/>
          <p:cNvSpPr txBox="1"/>
          <p:nvPr>
            <p:ph type="title"/>
          </p:nvPr>
        </p:nvSpPr>
        <p:spPr>
          <a:xfrm>
            <a:off x="0" y="6859"/>
            <a:ext cx="9144000" cy="637794"/>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100"/>
              <a:buFont typeface="Arial Rounded"/>
              <a:buNone/>
            </a:pPr>
            <a:r>
              <a:rPr b="1" lang="en-GB">
                <a:latin typeface="Arial Rounded"/>
                <a:ea typeface="Arial Rounded"/>
                <a:cs typeface="Arial Rounded"/>
                <a:sym typeface="Arial Rounded"/>
              </a:rPr>
              <a:t>Command line argument passing to a module</a:t>
            </a:r>
            <a:endParaRPr b="1">
              <a:latin typeface="Arial Rounded"/>
              <a:ea typeface="Arial Rounded"/>
              <a:cs typeface="Arial Rounded"/>
              <a:sym typeface="Arial Rounded"/>
            </a:endParaRPr>
          </a:p>
        </p:txBody>
      </p:sp>
      <p:pic>
        <p:nvPicPr>
          <p:cNvPr id="364" name="Google Shape;364;p54"/>
          <p:cNvPicPr preferRelativeResize="0"/>
          <p:nvPr/>
        </p:nvPicPr>
        <p:blipFill rotWithShape="1">
          <a:blip r:embed="rId3">
            <a:alphaModFix/>
          </a:blip>
          <a:srcRect b="0" l="0" r="0" t="0"/>
          <a:stretch/>
        </p:blipFill>
        <p:spPr>
          <a:xfrm>
            <a:off x="5069681" y="1145590"/>
            <a:ext cx="3333750" cy="1228725"/>
          </a:xfrm>
          <a:prstGeom prst="rect">
            <a:avLst/>
          </a:prstGeom>
          <a:noFill/>
          <a:ln>
            <a:noFill/>
          </a:ln>
        </p:spPr>
      </p:pic>
      <p:sp>
        <p:nvSpPr>
          <p:cNvPr id="365" name="Google Shape;365;p54"/>
          <p:cNvSpPr txBox="1"/>
          <p:nvPr/>
        </p:nvSpPr>
        <p:spPr>
          <a:xfrm>
            <a:off x="5069681" y="772918"/>
            <a:ext cx="3226592" cy="276999"/>
          </a:xfrm>
          <a:prstGeom prst="rect">
            <a:avLst/>
          </a:prstGeom>
          <a:noFill/>
          <a:ln cap="flat" cmpd="sng" w="9525">
            <a:solidFill>
              <a:schemeClr val="accent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Courier New"/>
                <a:ea typeface="Courier New"/>
                <a:cs typeface="Courier New"/>
                <a:sym typeface="Courier New"/>
              </a:rPr>
              <a:t># insmod senddata.ko</a:t>
            </a:r>
            <a:endParaRPr sz="1400">
              <a:solidFill>
                <a:schemeClr val="dk1"/>
              </a:solidFill>
              <a:latin typeface="Courier New"/>
              <a:ea typeface="Courier New"/>
              <a:cs typeface="Courier New"/>
              <a:sym typeface="Courier New"/>
            </a:endParaRPr>
          </a:p>
        </p:txBody>
      </p:sp>
      <p:sp>
        <p:nvSpPr>
          <p:cNvPr id="366" name="Google Shape;366;p54"/>
          <p:cNvSpPr txBox="1"/>
          <p:nvPr/>
        </p:nvSpPr>
        <p:spPr>
          <a:xfrm>
            <a:off x="5069681" y="2505724"/>
            <a:ext cx="3515914" cy="484748"/>
          </a:xfrm>
          <a:prstGeom prst="rect">
            <a:avLst/>
          </a:prstGeom>
          <a:noFill/>
          <a:ln cap="flat" cmpd="sng" w="9525">
            <a:solidFill>
              <a:schemeClr val="accent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Courier New"/>
                <a:ea typeface="Courier New"/>
                <a:cs typeface="Courier New"/>
                <a:sym typeface="Courier New"/>
              </a:rPr>
              <a:t># insmod senddata.ko mystring="world" myintarray=-1</a:t>
            </a:r>
            <a:endParaRPr sz="1100"/>
          </a:p>
        </p:txBody>
      </p:sp>
      <p:pic>
        <p:nvPicPr>
          <p:cNvPr id="367" name="Google Shape;367;p54"/>
          <p:cNvPicPr preferRelativeResize="0"/>
          <p:nvPr/>
        </p:nvPicPr>
        <p:blipFill rotWithShape="1">
          <a:blip r:embed="rId4">
            <a:alphaModFix/>
          </a:blip>
          <a:srcRect b="0" l="0" r="0" t="0"/>
          <a:stretch/>
        </p:blipFill>
        <p:spPr>
          <a:xfrm>
            <a:off x="5069681" y="3121881"/>
            <a:ext cx="3333750" cy="1228725"/>
          </a:xfrm>
          <a:prstGeom prst="rect">
            <a:avLst/>
          </a:prstGeom>
          <a:noFill/>
          <a:ln>
            <a:noFill/>
          </a:ln>
        </p:spPr>
      </p:pic>
      <p:sp>
        <p:nvSpPr>
          <p:cNvPr id="368" name="Google Shape;368;p54"/>
          <p:cNvSpPr txBox="1"/>
          <p:nvPr/>
        </p:nvSpPr>
        <p:spPr>
          <a:xfrm>
            <a:off x="5069681" y="4452920"/>
            <a:ext cx="2669380" cy="276999"/>
          </a:xfrm>
          <a:prstGeom prst="rect">
            <a:avLst/>
          </a:prstGeom>
          <a:noFill/>
          <a:ln cap="flat" cmpd="sng" w="9525">
            <a:solidFill>
              <a:schemeClr val="accent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chemeClr val="dk1"/>
                </a:solidFill>
                <a:latin typeface="Courier New"/>
                <a:ea typeface="Courier New"/>
                <a:cs typeface="Courier New"/>
                <a:sym typeface="Courier New"/>
              </a:rPr>
              <a:t># rmmod ./senddata.ko </a:t>
            </a:r>
            <a:endParaRPr sz="1100"/>
          </a:p>
        </p:txBody>
      </p:sp>
      <p:pic>
        <p:nvPicPr>
          <p:cNvPr id="369" name="Google Shape;369;p54"/>
          <p:cNvPicPr preferRelativeResize="0"/>
          <p:nvPr/>
        </p:nvPicPr>
        <p:blipFill rotWithShape="1">
          <a:blip r:embed="rId5">
            <a:alphaModFix/>
          </a:blip>
          <a:srcRect b="0" l="0" r="0" t="0"/>
          <a:stretch/>
        </p:blipFill>
        <p:spPr>
          <a:xfrm>
            <a:off x="5069681" y="4832234"/>
            <a:ext cx="3333750" cy="1619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5"/>
          <p:cNvSpPr txBox="1"/>
          <p:nvPr/>
        </p:nvSpPr>
        <p:spPr>
          <a:xfrm>
            <a:off x="3294925" y="1968450"/>
            <a:ext cx="3217500" cy="12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4400">
                <a:latin typeface="Lobster"/>
                <a:ea typeface="Lobster"/>
                <a:cs typeface="Lobster"/>
                <a:sym typeface="Lobster"/>
              </a:rPr>
              <a:t>Thank You!</a:t>
            </a:r>
            <a:endParaRPr sz="4400">
              <a:latin typeface="Lobster"/>
              <a:ea typeface="Lobster"/>
              <a:cs typeface="Lobster"/>
              <a:sym typeface="Lobs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9"/>
          <p:cNvSpPr txBox="1"/>
          <p:nvPr>
            <p:ph idx="1" type="body"/>
          </p:nvPr>
        </p:nvSpPr>
        <p:spPr>
          <a:xfrm>
            <a:off x="267629" y="703043"/>
            <a:ext cx="8664600" cy="4151100"/>
          </a:xfrm>
          <a:prstGeom prst="rect">
            <a:avLst/>
          </a:prstGeom>
          <a:noFill/>
          <a:ln>
            <a:noFill/>
          </a:ln>
        </p:spPr>
        <p:txBody>
          <a:bodyPr anchorCtr="0" anchor="t" bIns="34275" lIns="68575" spcFirstLastPara="1" rIns="68575" wrap="square" tIns="34275">
            <a:noAutofit/>
          </a:bodyPr>
          <a:lstStyle/>
          <a:p>
            <a:pPr indent="-387350" lvl="0" marL="457200" rtl="0" algn="l">
              <a:lnSpc>
                <a:spcPct val="100000"/>
              </a:lnSpc>
              <a:spcBef>
                <a:spcPts val="0"/>
              </a:spcBef>
              <a:spcAft>
                <a:spcPts val="0"/>
              </a:spcAft>
              <a:buSzPts val="2500"/>
              <a:buAutoNum type="arabicPeriod"/>
            </a:pPr>
            <a:r>
              <a:rPr b="1" lang="en-GB" sz="2500"/>
              <a:t>Power-On Self-Test (POST)</a:t>
            </a:r>
            <a:endParaRPr b="1" sz="2500"/>
          </a:p>
          <a:p>
            <a:pPr indent="-342900" lvl="1" marL="914400" rtl="0" algn="l">
              <a:lnSpc>
                <a:spcPct val="100000"/>
              </a:lnSpc>
              <a:spcBef>
                <a:spcPts val="0"/>
              </a:spcBef>
              <a:spcAft>
                <a:spcPts val="0"/>
              </a:spcAft>
              <a:buSzPts val="1800"/>
              <a:buChar char="•"/>
            </a:pPr>
            <a:r>
              <a:rPr lang="en-GB"/>
              <a:t>The system powers on and the BIOS (Basic Input/Output System) or UEFI (Unified Extensible Firmware Interface) firmware performs the POST.</a:t>
            </a:r>
            <a:endParaRPr/>
          </a:p>
          <a:p>
            <a:pPr indent="-342900" lvl="1" marL="914400" rtl="0" algn="l">
              <a:lnSpc>
                <a:spcPct val="100000"/>
              </a:lnSpc>
              <a:spcBef>
                <a:spcPts val="0"/>
              </a:spcBef>
              <a:spcAft>
                <a:spcPts val="0"/>
              </a:spcAft>
              <a:buSzPts val="1800"/>
              <a:buChar char="•"/>
            </a:pPr>
            <a:r>
              <a:rPr lang="en-GB"/>
              <a:t>Checks hardware components (CPU, RAM, disk drives).</a:t>
            </a:r>
            <a:endParaRPr/>
          </a:p>
          <a:p>
            <a:pPr indent="-342900" lvl="1" marL="914400" rtl="0" algn="l">
              <a:lnSpc>
                <a:spcPct val="100000"/>
              </a:lnSpc>
              <a:spcBef>
                <a:spcPts val="0"/>
              </a:spcBef>
              <a:spcAft>
                <a:spcPts val="0"/>
              </a:spcAft>
              <a:buSzPts val="1800"/>
              <a:buChar char="•"/>
            </a:pPr>
            <a:r>
              <a:rPr lang="en-GB"/>
              <a:t>Initializes system settings and performs basic hardware configuration.</a:t>
            </a:r>
            <a:endParaRPr/>
          </a:p>
          <a:p>
            <a:pPr indent="-387350" lvl="0" marL="457200" rtl="0" algn="l">
              <a:spcBef>
                <a:spcPts val="0"/>
              </a:spcBef>
              <a:spcAft>
                <a:spcPts val="0"/>
              </a:spcAft>
              <a:buSzPts val="2500"/>
              <a:buAutoNum type="arabicPeriod"/>
            </a:pPr>
            <a:r>
              <a:rPr b="1" lang="en-GB" sz="2500"/>
              <a:t>Bootloader Stage</a:t>
            </a:r>
            <a:endParaRPr b="1" sz="2500"/>
          </a:p>
          <a:p>
            <a:pPr indent="-342900" lvl="0" marL="914400" rtl="0" algn="l">
              <a:spcBef>
                <a:spcPts val="0"/>
              </a:spcBef>
              <a:spcAft>
                <a:spcPts val="0"/>
              </a:spcAft>
              <a:buSzPts val="1800"/>
              <a:buChar char="•"/>
            </a:pPr>
            <a:r>
              <a:rPr lang="en-GB" sz="1800"/>
              <a:t>BIOS uses the Master Boot Record (MBR) whereas UEFI uses the EFI System Partition (ESP) to load the bootloader.</a:t>
            </a:r>
            <a:endParaRPr sz="1800"/>
          </a:p>
          <a:p>
            <a:pPr indent="-342900" lvl="0" marL="914400" rtl="0" algn="l">
              <a:spcBef>
                <a:spcPts val="0"/>
              </a:spcBef>
              <a:spcAft>
                <a:spcPts val="0"/>
              </a:spcAft>
              <a:buSzPts val="1800"/>
              <a:buChar char="•"/>
            </a:pPr>
            <a:r>
              <a:rPr lang="en-GB" sz="1800"/>
              <a:t>Displays boot menu if multiple kernels or OSes are available.</a:t>
            </a:r>
            <a:endParaRPr sz="1800"/>
          </a:p>
          <a:p>
            <a:pPr indent="-342900" lvl="0" marL="914400" rtl="0" algn="l">
              <a:spcBef>
                <a:spcPts val="0"/>
              </a:spcBef>
              <a:spcAft>
                <a:spcPts val="0"/>
              </a:spcAft>
              <a:buSzPts val="1800"/>
              <a:buChar char="•"/>
            </a:pPr>
            <a:r>
              <a:rPr lang="en-GB" sz="1800"/>
              <a:t>Loads the kernel image into memory.</a:t>
            </a:r>
            <a:endParaRPr sz="1800"/>
          </a:p>
          <a:p>
            <a:pPr indent="-342900" lvl="0" marL="914400" rtl="0" algn="l">
              <a:spcBef>
                <a:spcPts val="0"/>
              </a:spcBef>
              <a:spcAft>
                <a:spcPts val="0"/>
              </a:spcAft>
              <a:buSzPts val="1800"/>
              <a:buChar char="•"/>
            </a:pPr>
            <a:r>
              <a:rPr lang="en-GB" sz="1800"/>
              <a:t>Passes control to the kernel.</a:t>
            </a:r>
            <a:endParaRPr sz="1800"/>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p:txBody>
      </p:sp>
      <p:sp>
        <p:nvSpPr>
          <p:cNvPr id="141" name="Google Shape;141;p29"/>
          <p:cNvSpPr txBox="1"/>
          <p:nvPr>
            <p:ph type="title"/>
          </p:nvPr>
        </p:nvSpPr>
        <p:spPr>
          <a:xfrm>
            <a:off x="0" y="6859"/>
            <a:ext cx="9144000" cy="637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100"/>
              <a:buFont typeface="Arial Rounded"/>
              <a:buNone/>
            </a:pPr>
            <a:r>
              <a:rPr lang="en-GB"/>
              <a:t>Boot Process of a Linux System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0"/>
          <p:cNvSpPr txBox="1"/>
          <p:nvPr>
            <p:ph idx="1" type="body"/>
          </p:nvPr>
        </p:nvSpPr>
        <p:spPr>
          <a:xfrm>
            <a:off x="267629" y="703043"/>
            <a:ext cx="8664600" cy="41511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b="1" lang="en-GB" sz="2500"/>
              <a:t>3.   Kernel Initialization</a:t>
            </a:r>
            <a:endParaRPr b="1" sz="2500"/>
          </a:p>
          <a:p>
            <a:pPr indent="-342900" lvl="1" marL="914400" rtl="0" algn="l">
              <a:lnSpc>
                <a:spcPct val="100000"/>
              </a:lnSpc>
              <a:spcBef>
                <a:spcPts val="0"/>
              </a:spcBef>
              <a:spcAft>
                <a:spcPts val="0"/>
              </a:spcAft>
              <a:buSzPts val="1800"/>
              <a:buChar char="•"/>
            </a:pPr>
            <a:r>
              <a:rPr lang="en-GB"/>
              <a:t>The bootloader loads the Linux kernel from disk into memory.</a:t>
            </a:r>
            <a:endParaRPr/>
          </a:p>
          <a:p>
            <a:pPr indent="-342900" lvl="1" marL="914400" rtl="0" algn="l">
              <a:lnSpc>
                <a:spcPct val="100000"/>
              </a:lnSpc>
              <a:spcBef>
                <a:spcPts val="0"/>
              </a:spcBef>
              <a:spcAft>
                <a:spcPts val="0"/>
              </a:spcAft>
              <a:buSzPts val="1800"/>
              <a:buChar char="•"/>
            </a:pPr>
            <a:r>
              <a:rPr lang="en-GB"/>
              <a:t>The kernel initializes hardware and mounts the root filesystem.</a:t>
            </a:r>
            <a:endParaRPr/>
          </a:p>
          <a:p>
            <a:pPr indent="-342900" lvl="1" marL="914400" rtl="0" algn="l">
              <a:lnSpc>
                <a:spcPct val="100000"/>
              </a:lnSpc>
              <a:spcBef>
                <a:spcPts val="0"/>
              </a:spcBef>
              <a:spcAft>
                <a:spcPts val="0"/>
              </a:spcAft>
              <a:buSzPts val="1800"/>
              <a:buChar char="•"/>
            </a:pPr>
            <a:r>
              <a:rPr lang="en-GB"/>
              <a:t>Initial RAM Filesystem (initramfs):</a:t>
            </a:r>
            <a:endParaRPr/>
          </a:p>
          <a:p>
            <a:pPr indent="-323850" lvl="2" marL="1371600" rtl="0" algn="l">
              <a:lnSpc>
                <a:spcPct val="100000"/>
              </a:lnSpc>
              <a:spcBef>
                <a:spcPts val="0"/>
              </a:spcBef>
              <a:spcAft>
                <a:spcPts val="0"/>
              </a:spcAft>
              <a:buSzPts val="1500"/>
              <a:buChar char="•"/>
            </a:pPr>
            <a:r>
              <a:rPr lang="en-GB"/>
              <a:t>A temporary root filesystem loaded into RAM.</a:t>
            </a:r>
            <a:endParaRPr/>
          </a:p>
          <a:p>
            <a:pPr indent="-323850" lvl="2" marL="1371600" rtl="0" algn="l">
              <a:lnSpc>
                <a:spcPct val="100000"/>
              </a:lnSpc>
              <a:spcBef>
                <a:spcPts val="0"/>
              </a:spcBef>
              <a:spcAft>
                <a:spcPts val="0"/>
              </a:spcAft>
              <a:buSzPts val="1500"/>
              <a:buChar char="•"/>
            </a:pPr>
            <a:r>
              <a:rPr lang="en-GB"/>
              <a:t>Contains necessary drivers and tools to prepare the actual root filesystem.</a:t>
            </a:r>
            <a:endParaRPr/>
          </a:p>
          <a:p>
            <a:pPr indent="-323850" lvl="2" marL="1371600" rtl="0" algn="l">
              <a:lnSpc>
                <a:spcPct val="100000"/>
              </a:lnSpc>
              <a:spcBef>
                <a:spcPts val="0"/>
              </a:spcBef>
              <a:spcAft>
                <a:spcPts val="0"/>
              </a:spcAft>
              <a:buSzPts val="1500"/>
              <a:buChar char="•"/>
            </a:pPr>
            <a:r>
              <a:rPr lang="en-GB"/>
              <a:t>Used for tasks such as detecting hardware, decrypting disks, and setting up filesystems.</a:t>
            </a:r>
            <a:endParaRPr/>
          </a:p>
          <a:p>
            <a:pPr indent="-323850" lvl="2" marL="1371600" rtl="0" algn="l">
              <a:lnSpc>
                <a:spcPct val="100000"/>
              </a:lnSpc>
              <a:spcBef>
                <a:spcPts val="0"/>
              </a:spcBef>
              <a:spcAft>
                <a:spcPts val="0"/>
              </a:spcAft>
              <a:buSzPts val="1500"/>
              <a:buChar char="•"/>
            </a:pPr>
            <a:r>
              <a:rPr lang="en-GB"/>
              <a:t>Mounted by the kernel as the initial root filesystem before switching to the real root filesystem.</a:t>
            </a:r>
            <a:endParaRPr/>
          </a:p>
          <a:p>
            <a:pPr indent="0" lvl="0" marL="0" rtl="0" algn="l">
              <a:spcBef>
                <a:spcPts val="800"/>
              </a:spcBef>
              <a:spcAft>
                <a:spcPts val="0"/>
              </a:spcAft>
              <a:buNone/>
            </a:pPr>
            <a:r>
              <a:rPr b="1" lang="en-GB" sz="2500"/>
              <a:t>4.   Init System Initialization</a:t>
            </a:r>
            <a:endParaRPr b="1" sz="2500"/>
          </a:p>
          <a:p>
            <a:pPr indent="-342900" lvl="0" marL="914400" rtl="0" algn="l">
              <a:spcBef>
                <a:spcPts val="800"/>
              </a:spcBef>
              <a:spcAft>
                <a:spcPts val="0"/>
              </a:spcAft>
              <a:buSzPts val="1800"/>
              <a:buChar char="•"/>
            </a:pPr>
            <a:r>
              <a:rPr lang="en-GB" sz="1800"/>
              <a:t>The kernel switches from initramfs to the real root filesystem (e.g., /).</a:t>
            </a:r>
            <a:endParaRPr sz="1800"/>
          </a:p>
          <a:p>
            <a:pPr indent="-342900" lvl="0" marL="914400" rtl="0" algn="l">
              <a:spcBef>
                <a:spcPts val="0"/>
              </a:spcBef>
              <a:spcAft>
                <a:spcPts val="0"/>
              </a:spcAft>
              <a:buSzPts val="1800"/>
              <a:buChar char="•"/>
            </a:pPr>
            <a:r>
              <a:rPr lang="en-GB" sz="1800"/>
              <a:t>The kernel executes the init process, which is the first user-space process (PID 1).</a:t>
            </a:r>
            <a:endParaRPr sz="1800"/>
          </a:p>
          <a:p>
            <a:pPr indent="-342900" lvl="0" marL="914400" rtl="0" algn="l">
              <a:spcBef>
                <a:spcPts val="0"/>
              </a:spcBef>
              <a:spcAft>
                <a:spcPts val="0"/>
              </a:spcAft>
              <a:buSzPts val="1800"/>
              <a:buChar char="•"/>
            </a:pPr>
            <a:r>
              <a:rPr lang="en-GB" sz="1800"/>
              <a:t>The init system starts system services and daemons as specified in configuration files.</a:t>
            </a:r>
            <a:endParaRPr sz="1800"/>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p:txBody>
      </p:sp>
      <p:sp>
        <p:nvSpPr>
          <p:cNvPr id="148" name="Google Shape;148;p30"/>
          <p:cNvSpPr txBox="1"/>
          <p:nvPr>
            <p:ph type="title"/>
          </p:nvPr>
        </p:nvSpPr>
        <p:spPr>
          <a:xfrm>
            <a:off x="0" y="6859"/>
            <a:ext cx="9144000" cy="637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100"/>
              <a:buFont typeface="Arial Rounded"/>
              <a:buNone/>
            </a:pPr>
            <a:r>
              <a:rPr lang="en-GB"/>
              <a:t>Boot Process of a Linux System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1"/>
          <p:cNvSpPr/>
          <p:nvPr/>
        </p:nvSpPr>
        <p:spPr>
          <a:xfrm>
            <a:off x="1198850" y="4284950"/>
            <a:ext cx="3882900" cy="58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 name="Google Shape;155;p31"/>
          <p:cNvSpPr/>
          <p:nvPr/>
        </p:nvSpPr>
        <p:spPr>
          <a:xfrm>
            <a:off x="1198850" y="3441900"/>
            <a:ext cx="2374500" cy="37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 name="Google Shape;156;p31"/>
          <p:cNvSpPr/>
          <p:nvPr/>
        </p:nvSpPr>
        <p:spPr>
          <a:xfrm>
            <a:off x="1198850" y="2699375"/>
            <a:ext cx="1840800" cy="37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7" name="Google Shape;157;p31"/>
          <p:cNvSpPr/>
          <p:nvPr/>
        </p:nvSpPr>
        <p:spPr>
          <a:xfrm>
            <a:off x="1198850" y="1632000"/>
            <a:ext cx="6690300" cy="63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31"/>
          <p:cNvSpPr txBox="1"/>
          <p:nvPr>
            <p:ph idx="1" type="body"/>
          </p:nvPr>
        </p:nvSpPr>
        <p:spPr>
          <a:xfrm>
            <a:off x="275354" y="644643"/>
            <a:ext cx="8664600" cy="4151100"/>
          </a:xfrm>
          <a:prstGeom prst="rect">
            <a:avLst/>
          </a:prstGeom>
          <a:noFill/>
          <a:ln>
            <a:noFill/>
          </a:ln>
        </p:spPr>
        <p:txBody>
          <a:bodyPr anchorCtr="0" anchor="t" bIns="34275" lIns="68575" spcFirstLastPara="1" rIns="68575" wrap="square" tIns="34275">
            <a:noAutofit/>
          </a:bodyPr>
          <a:lstStyle/>
          <a:p>
            <a:pPr indent="-387350" lvl="0" marL="457200" rtl="0" algn="l">
              <a:lnSpc>
                <a:spcPct val="100000"/>
              </a:lnSpc>
              <a:spcBef>
                <a:spcPts val="0"/>
              </a:spcBef>
              <a:spcAft>
                <a:spcPts val="0"/>
              </a:spcAft>
              <a:buSzPts val="2500"/>
              <a:buAutoNum type="arabicPeriod"/>
            </a:pPr>
            <a:r>
              <a:rPr b="1" lang="en-GB" sz="2500"/>
              <a:t>Get the kernel image and install dependencies</a:t>
            </a:r>
            <a:endParaRPr b="1" sz="2500"/>
          </a:p>
          <a:p>
            <a:pPr indent="-342900" lvl="1" marL="914400" rtl="0" algn="l">
              <a:lnSpc>
                <a:spcPct val="100000"/>
              </a:lnSpc>
              <a:spcBef>
                <a:spcPts val="0"/>
              </a:spcBef>
              <a:spcAft>
                <a:spcPts val="0"/>
              </a:spcAft>
              <a:buSzPts val="1800"/>
              <a:buChar char="•"/>
            </a:pPr>
            <a:r>
              <a:rPr lang="en-GB"/>
              <a:t>Download the kernel image from </a:t>
            </a:r>
            <a:r>
              <a:rPr lang="en-GB" u="sng">
                <a:solidFill>
                  <a:schemeClr val="hlink"/>
                </a:solidFill>
                <a:hlinkClick r:id="rId3"/>
              </a:rPr>
              <a:t>https://www.kernel.org</a:t>
            </a:r>
            <a:r>
              <a:rPr lang="en-GB"/>
              <a:t>. Unzip the tarball.</a:t>
            </a:r>
            <a:endParaRPr/>
          </a:p>
          <a:p>
            <a:pPr indent="-342900" lvl="1" marL="914400" rtl="0" algn="l">
              <a:lnSpc>
                <a:spcPct val="100000"/>
              </a:lnSpc>
              <a:spcBef>
                <a:spcPts val="0"/>
              </a:spcBef>
              <a:spcAft>
                <a:spcPts val="0"/>
              </a:spcAft>
              <a:buSzPts val="1800"/>
              <a:buChar char="•"/>
            </a:pPr>
            <a:r>
              <a:rPr lang="en-GB"/>
              <a:t>Install the required dependencies for compilation</a:t>
            </a:r>
            <a:br>
              <a:rPr lang="en-GB"/>
            </a:br>
            <a:r>
              <a:rPr lang="en-GB"/>
              <a:t>sudo apt-get update</a:t>
            </a:r>
            <a:endParaRPr/>
          </a:p>
          <a:p>
            <a:pPr indent="0" lvl="0" marL="914400" rtl="0" algn="l">
              <a:lnSpc>
                <a:spcPct val="100000"/>
              </a:lnSpc>
              <a:spcBef>
                <a:spcPts val="0"/>
              </a:spcBef>
              <a:spcAft>
                <a:spcPts val="0"/>
              </a:spcAft>
              <a:buNone/>
            </a:pPr>
            <a:r>
              <a:rPr lang="en-GB" sz="1800"/>
              <a:t>sudo apt-get install build-essential libncurses-dev bison flex libssl-dev</a:t>
            </a:r>
            <a:endParaRPr sz="1800"/>
          </a:p>
          <a:p>
            <a:pPr indent="-387350" lvl="0" marL="457200" rtl="0" algn="l">
              <a:spcBef>
                <a:spcPts val="800"/>
              </a:spcBef>
              <a:spcAft>
                <a:spcPts val="0"/>
              </a:spcAft>
              <a:buSzPts val="2500"/>
              <a:buAutoNum type="arabicPeriod"/>
            </a:pPr>
            <a:r>
              <a:rPr b="1" lang="en-GB" sz="2500"/>
              <a:t>Configure the kernel</a:t>
            </a:r>
            <a:endParaRPr b="1" sz="2500"/>
          </a:p>
          <a:p>
            <a:pPr indent="0" lvl="0" marL="0" rtl="0" algn="l">
              <a:spcBef>
                <a:spcPts val="800"/>
              </a:spcBef>
              <a:spcAft>
                <a:spcPts val="0"/>
              </a:spcAft>
              <a:buNone/>
            </a:pPr>
            <a:r>
              <a:rPr b="1" lang="en-GB" sz="1800"/>
              <a:t>		</a:t>
            </a:r>
            <a:r>
              <a:rPr lang="en-GB" sz="1800"/>
              <a:t>make menuconfig</a:t>
            </a:r>
            <a:endParaRPr b="1" sz="1800"/>
          </a:p>
          <a:p>
            <a:pPr indent="-387350" lvl="0" marL="457200" rtl="0" algn="l">
              <a:spcBef>
                <a:spcPts val="800"/>
              </a:spcBef>
              <a:spcAft>
                <a:spcPts val="0"/>
              </a:spcAft>
              <a:buSzPts val="2500"/>
              <a:buAutoNum type="arabicPeriod"/>
            </a:pPr>
            <a:r>
              <a:rPr b="1" lang="en-GB" sz="2500"/>
              <a:t>Compile</a:t>
            </a:r>
            <a:endParaRPr b="1" sz="2500"/>
          </a:p>
          <a:p>
            <a:pPr indent="0" lvl="0" marL="0" rtl="0" algn="l">
              <a:spcBef>
                <a:spcPts val="800"/>
              </a:spcBef>
              <a:spcAft>
                <a:spcPts val="0"/>
              </a:spcAft>
              <a:buNone/>
            </a:pPr>
            <a:r>
              <a:rPr b="1" lang="en-GB" sz="1800"/>
              <a:t>		</a:t>
            </a:r>
            <a:r>
              <a:rPr lang="en-GB" sz="1800"/>
              <a:t>make -j &lt;no. of threads&gt;</a:t>
            </a:r>
            <a:endParaRPr b="1" sz="2500"/>
          </a:p>
          <a:p>
            <a:pPr indent="-387350" lvl="0" marL="457200" rtl="0" algn="l">
              <a:spcBef>
                <a:spcPts val="800"/>
              </a:spcBef>
              <a:spcAft>
                <a:spcPts val="0"/>
              </a:spcAft>
              <a:buSzPts val="2500"/>
              <a:buAutoNum type="arabicPeriod"/>
            </a:pPr>
            <a:r>
              <a:rPr b="1" lang="en-GB" sz="2500"/>
              <a:t>Install</a:t>
            </a:r>
            <a:endParaRPr b="1" sz="2500"/>
          </a:p>
          <a:p>
            <a:pPr indent="0" lvl="0" marL="0" rtl="0" algn="l">
              <a:spcBef>
                <a:spcPts val="800"/>
              </a:spcBef>
              <a:spcAft>
                <a:spcPts val="0"/>
              </a:spcAft>
              <a:buNone/>
            </a:pPr>
            <a:r>
              <a:rPr b="1" lang="en-GB" sz="1800"/>
              <a:t>		</a:t>
            </a:r>
            <a:r>
              <a:rPr lang="en-GB" sz="1800"/>
              <a:t>make modules_install -j &lt;no. of threads&gt;</a:t>
            </a:r>
            <a:endParaRPr sz="1800"/>
          </a:p>
          <a:p>
            <a:pPr indent="0" lvl="0" marL="0" rtl="0" algn="l">
              <a:spcBef>
                <a:spcPts val="800"/>
              </a:spcBef>
              <a:spcAft>
                <a:spcPts val="0"/>
              </a:spcAft>
              <a:buNone/>
            </a:pPr>
            <a:r>
              <a:rPr lang="en-GB" sz="1800"/>
              <a:t>		make install -j &lt;no. of threads&gt;</a:t>
            </a:r>
            <a:endParaRPr sz="1800"/>
          </a:p>
          <a:p>
            <a:pPr indent="0" lvl="0" marL="0" rtl="0" algn="l">
              <a:spcBef>
                <a:spcPts val="800"/>
              </a:spcBef>
              <a:spcAft>
                <a:spcPts val="0"/>
              </a:spcAft>
              <a:buNone/>
            </a:pPr>
            <a:r>
              <a:t/>
            </a:r>
            <a:endParaRPr b="1" sz="2500"/>
          </a:p>
        </p:txBody>
      </p:sp>
      <p:sp>
        <p:nvSpPr>
          <p:cNvPr id="159" name="Google Shape;159;p31"/>
          <p:cNvSpPr txBox="1"/>
          <p:nvPr>
            <p:ph type="title"/>
          </p:nvPr>
        </p:nvSpPr>
        <p:spPr>
          <a:xfrm>
            <a:off x="0" y="6859"/>
            <a:ext cx="9144000" cy="637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100"/>
              <a:buFont typeface="Arial Rounded"/>
              <a:buNone/>
            </a:pPr>
            <a:r>
              <a:rPr lang="en-GB"/>
              <a:t>Compiling and Installing the Kernel</a:t>
            </a:r>
            <a:endParaRPr/>
          </a:p>
        </p:txBody>
      </p:sp>
      <p:sp>
        <p:nvSpPr>
          <p:cNvPr id="160" name="Google Shape;160;p31"/>
          <p:cNvSpPr txBox="1"/>
          <p:nvPr/>
        </p:nvSpPr>
        <p:spPr>
          <a:xfrm>
            <a:off x="5747050" y="3395475"/>
            <a:ext cx="3192900" cy="15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To check the kernel version you are using you can use </a:t>
            </a:r>
            <a:endParaRPr/>
          </a:p>
          <a:p>
            <a:pPr indent="0" lvl="0" marL="0" rtl="0" algn="l">
              <a:spcBef>
                <a:spcPts val="0"/>
              </a:spcBef>
              <a:spcAft>
                <a:spcPts val="0"/>
              </a:spcAft>
              <a:buNone/>
            </a:pPr>
            <a:r>
              <a:rPr lang="en-GB"/>
              <a:t>	uname -r</a:t>
            </a:r>
            <a:endParaRPr/>
          </a:p>
          <a:p>
            <a:pPr indent="0" lvl="0" marL="0" rtl="0" algn="l">
              <a:spcBef>
                <a:spcPts val="0"/>
              </a:spcBef>
              <a:spcAft>
                <a:spcPts val="0"/>
              </a:spcAft>
              <a:buNone/>
            </a:pPr>
            <a:r>
              <a:rPr lang="en-GB"/>
              <a:t>If on rebooting the system does not boot into the new kernel, load into grub and manually choose the kernel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2"/>
          <p:cNvSpPr txBox="1"/>
          <p:nvPr>
            <p:ph idx="1" type="body"/>
          </p:nvPr>
        </p:nvSpPr>
        <p:spPr>
          <a:xfrm>
            <a:off x="267629" y="703043"/>
            <a:ext cx="8664600" cy="4151100"/>
          </a:xfrm>
          <a:prstGeom prst="rect">
            <a:avLst/>
          </a:prstGeom>
          <a:noFill/>
          <a:ln>
            <a:noFill/>
          </a:ln>
        </p:spPr>
        <p:txBody>
          <a:bodyPr anchorCtr="0" anchor="t" bIns="34275" lIns="68575" spcFirstLastPara="1" rIns="68575" wrap="square" tIns="34275">
            <a:noAutofit/>
          </a:bodyPr>
          <a:lstStyle/>
          <a:p>
            <a:pPr indent="-171450" lvl="0" marL="177800" rtl="0" algn="l">
              <a:lnSpc>
                <a:spcPct val="100000"/>
              </a:lnSpc>
              <a:spcBef>
                <a:spcPts val="0"/>
              </a:spcBef>
              <a:spcAft>
                <a:spcPts val="0"/>
              </a:spcAft>
              <a:buClr>
                <a:schemeClr val="dk1"/>
              </a:buClr>
              <a:buSzPts val="2100"/>
              <a:buChar char="•"/>
            </a:pPr>
            <a:r>
              <a:rPr lang="en-GB"/>
              <a:t>You often have a choice between putting a module into the kernel </a:t>
            </a:r>
            <a:r>
              <a:rPr b="1" lang="en-GB">
                <a:solidFill>
                  <a:srgbClr val="C00000"/>
                </a:solidFill>
              </a:rPr>
              <a:t>by loading it as a Loadable Kernel Module (LKM)</a:t>
            </a:r>
            <a:r>
              <a:rPr lang="en-GB"/>
              <a:t> or </a:t>
            </a:r>
            <a:r>
              <a:rPr b="1" lang="en-GB">
                <a:solidFill>
                  <a:srgbClr val="C00000"/>
                </a:solidFill>
              </a:rPr>
              <a:t>binding it into the base kernel</a:t>
            </a:r>
            <a:r>
              <a:rPr lang="en-GB"/>
              <a:t>.</a:t>
            </a:r>
            <a:endParaRPr/>
          </a:p>
          <a:p>
            <a:pPr indent="-171450" lvl="0" marL="177800" rtl="0" algn="l">
              <a:lnSpc>
                <a:spcPct val="100000"/>
              </a:lnSpc>
              <a:spcBef>
                <a:spcPts val="800"/>
              </a:spcBef>
              <a:spcAft>
                <a:spcPts val="0"/>
              </a:spcAft>
              <a:buClr>
                <a:schemeClr val="dk1"/>
              </a:buClr>
              <a:buSzPts val="2100"/>
              <a:buChar char="•"/>
            </a:pPr>
            <a:r>
              <a:rPr lang="en-GB"/>
              <a:t>You can add code to the Linux kernel while it is running</a:t>
            </a:r>
            <a:endParaRPr/>
          </a:p>
          <a:p>
            <a:pPr indent="-177800" lvl="1" marL="520700" rtl="0" algn="l">
              <a:lnSpc>
                <a:spcPct val="100000"/>
              </a:lnSpc>
              <a:spcBef>
                <a:spcPts val="400"/>
              </a:spcBef>
              <a:spcAft>
                <a:spcPts val="0"/>
              </a:spcAft>
              <a:buClr>
                <a:schemeClr val="dk1"/>
              </a:buClr>
              <a:buSzPts val="1800"/>
              <a:buChar char="•"/>
            </a:pPr>
            <a:r>
              <a:rPr lang="en-GB"/>
              <a:t>Called a loadable kernel module. </a:t>
            </a:r>
            <a:endParaRPr/>
          </a:p>
          <a:p>
            <a:pPr indent="-177800" lvl="1" marL="520700" rtl="0" algn="l">
              <a:lnSpc>
                <a:spcPct val="100000"/>
              </a:lnSpc>
              <a:spcBef>
                <a:spcPts val="400"/>
              </a:spcBef>
              <a:spcAft>
                <a:spcPts val="0"/>
              </a:spcAft>
              <a:buClr>
                <a:schemeClr val="dk1"/>
              </a:buClr>
              <a:buSzPts val="1800"/>
              <a:buChar char="•"/>
            </a:pPr>
            <a:r>
              <a:rPr lang="en-GB"/>
              <a:t>With LKM, you don't have to rebuild your kernel. </a:t>
            </a:r>
            <a:endParaRPr/>
          </a:p>
          <a:p>
            <a:pPr indent="-171450" lvl="0" marL="177800" rtl="0" algn="l">
              <a:lnSpc>
                <a:spcPct val="100000"/>
              </a:lnSpc>
              <a:spcBef>
                <a:spcPts val="800"/>
              </a:spcBef>
              <a:spcAft>
                <a:spcPts val="0"/>
              </a:spcAft>
              <a:buClr>
                <a:schemeClr val="dk1"/>
              </a:buClr>
              <a:buSzPts val="2100"/>
              <a:buChar char="•"/>
            </a:pPr>
            <a:r>
              <a:rPr lang="en-GB"/>
              <a:t>Sometimes it is important to build modules into the </a:t>
            </a:r>
            <a:r>
              <a:rPr b="1" lang="en-GB">
                <a:solidFill>
                  <a:srgbClr val="C00000"/>
                </a:solidFill>
              </a:rPr>
              <a:t>base kernel </a:t>
            </a:r>
            <a:r>
              <a:rPr lang="en-GB"/>
              <a:t>instead of making it an LKM. </a:t>
            </a:r>
            <a:endParaRPr/>
          </a:p>
          <a:p>
            <a:pPr indent="-177800" lvl="1" marL="520700" rtl="0" algn="l">
              <a:lnSpc>
                <a:spcPct val="100000"/>
              </a:lnSpc>
              <a:spcBef>
                <a:spcPts val="400"/>
              </a:spcBef>
              <a:spcAft>
                <a:spcPts val="0"/>
              </a:spcAft>
              <a:buClr>
                <a:schemeClr val="dk1"/>
              </a:buClr>
              <a:buSzPts val="1800"/>
              <a:buChar char="•"/>
            </a:pPr>
            <a:r>
              <a:rPr lang="en-GB"/>
              <a:t>Anything that is necessary to get the system up must obviously be built into the base kernel. </a:t>
            </a:r>
            <a:endParaRPr/>
          </a:p>
          <a:p>
            <a:pPr indent="-177800" lvl="1" marL="520700" rtl="0" algn="l">
              <a:lnSpc>
                <a:spcPct val="100000"/>
              </a:lnSpc>
              <a:spcBef>
                <a:spcPts val="400"/>
              </a:spcBef>
              <a:spcAft>
                <a:spcPts val="0"/>
              </a:spcAft>
              <a:buClr>
                <a:schemeClr val="dk1"/>
              </a:buClr>
              <a:buSzPts val="1800"/>
              <a:buChar char="•"/>
            </a:pPr>
            <a:r>
              <a:rPr lang="en-GB"/>
              <a:t>For example, the driver for the disk drive that contains the root filesystem must be built into the base kernel.</a:t>
            </a:r>
            <a:br>
              <a:rPr b="0" i="0" lang="en-GB" u="none" strike="noStrike"/>
            </a:br>
            <a:br>
              <a:rPr lang="en-GB"/>
            </a:b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a:p>
            <a:pPr indent="-38100" lvl="0" marL="177800" rtl="0" algn="l">
              <a:lnSpc>
                <a:spcPct val="90000"/>
              </a:lnSpc>
              <a:spcBef>
                <a:spcPts val="800"/>
              </a:spcBef>
              <a:spcAft>
                <a:spcPts val="0"/>
              </a:spcAft>
              <a:buClr>
                <a:schemeClr val="dk1"/>
              </a:buClr>
              <a:buSzPts val="2100"/>
              <a:buNone/>
            </a:pPr>
            <a:r>
              <a:t/>
            </a:r>
            <a:endParaRPr/>
          </a:p>
        </p:txBody>
      </p:sp>
      <p:sp>
        <p:nvSpPr>
          <p:cNvPr id="167" name="Google Shape;167;p32"/>
          <p:cNvSpPr txBox="1"/>
          <p:nvPr>
            <p:ph type="title"/>
          </p:nvPr>
        </p:nvSpPr>
        <p:spPr>
          <a:xfrm>
            <a:off x="0" y="6859"/>
            <a:ext cx="9144000" cy="6378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100"/>
              <a:buFont typeface="Arial Rounded"/>
              <a:buNone/>
            </a:pPr>
            <a:r>
              <a:rPr b="1" lang="en-GB">
                <a:latin typeface="Arial Rounded"/>
                <a:ea typeface="Arial Rounded"/>
                <a:cs typeface="Arial Rounded"/>
                <a:sym typeface="Arial Rounded"/>
              </a:rPr>
              <a:t>Base Kernel Module vs Loadable Kernel Module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3"/>
          <p:cNvSpPr txBox="1"/>
          <p:nvPr>
            <p:ph idx="1" type="body"/>
          </p:nvPr>
        </p:nvSpPr>
        <p:spPr>
          <a:xfrm>
            <a:off x="267629" y="853068"/>
            <a:ext cx="8664497" cy="4012379"/>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dk1"/>
              </a:buClr>
              <a:buSzPts val="2100"/>
              <a:buChar char="•"/>
            </a:pPr>
            <a:r>
              <a:rPr lang="en-GB"/>
              <a:t>A loadable kernel module (LKM) is an object file that contains code to extend the running kernel, or so-called base kernel, of an operating system.</a:t>
            </a:r>
            <a:endParaRPr/>
          </a:p>
          <a:p>
            <a:pPr indent="-171450" lvl="0" marL="177800" rtl="0" algn="l">
              <a:lnSpc>
                <a:spcPct val="90000"/>
              </a:lnSpc>
              <a:spcBef>
                <a:spcPts val="1200"/>
              </a:spcBef>
              <a:spcAft>
                <a:spcPts val="0"/>
              </a:spcAft>
              <a:buClr>
                <a:schemeClr val="dk1"/>
              </a:buClr>
              <a:buSzPts val="2100"/>
              <a:buChar char="•"/>
            </a:pPr>
            <a:r>
              <a:rPr lang="en-GB"/>
              <a:t>LKM's are critical to the Linux administrator as they provide them the </a:t>
            </a:r>
            <a:br>
              <a:rPr lang="en-GB"/>
            </a:br>
            <a:r>
              <a:rPr lang="en-GB"/>
              <a:t>capability to add functionality to the kernel without having to recompile the kernel.</a:t>
            </a:r>
            <a:endParaRPr/>
          </a:p>
          <a:p>
            <a:pPr indent="-171450" lvl="0" marL="177800" rtl="0" algn="l">
              <a:lnSpc>
                <a:spcPct val="90000"/>
              </a:lnSpc>
              <a:spcBef>
                <a:spcPts val="1200"/>
              </a:spcBef>
              <a:spcAft>
                <a:spcPts val="0"/>
              </a:spcAft>
              <a:buClr>
                <a:schemeClr val="dk1"/>
              </a:buClr>
              <a:buSzPts val="2100"/>
              <a:buChar char="•"/>
            </a:pPr>
            <a:r>
              <a:rPr lang="en-GB"/>
              <a:t>Examples: Video and other device drivers can be added to the Linux kernel </a:t>
            </a:r>
            <a:br>
              <a:rPr lang="en-GB"/>
            </a:br>
            <a:r>
              <a:rPr lang="en-GB"/>
              <a:t>without shutting down the system, recompiling, and rebooting.</a:t>
            </a:r>
            <a:endParaRPr/>
          </a:p>
        </p:txBody>
      </p:sp>
      <p:sp>
        <p:nvSpPr>
          <p:cNvPr id="174" name="Google Shape;174;p33"/>
          <p:cNvSpPr txBox="1"/>
          <p:nvPr>
            <p:ph type="title"/>
          </p:nvPr>
        </p:nvSpPr>
        <p:spPr>
          <a:xfrm>
            <a:off x="0" y="6859"/>
            <a:ext cx="9144000" cy="637794"/>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100"/>
              <a:buFont typeface="Arial Rounded"/>
              <a:buNone/>
            </a:pPr>
            <a:r>
              <a:rPr b="1" lang="en-GB">
                <a:latin typeface="Arial Rounded"/>
                <a:ea typeface="Arial Rounded"/>
                <a:cs typeface="Arial Rounded"/>
                <a:sym typeface="Arial Rounded"/>
              </a:rPr>
              <a:t>What is LKM?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4"/>
          <p:cNvSpPr txBox="1"/>
          <p:nvPr>
            <p:ph type="title"/>
          </p:nvPr>
        </p:nvSpPr>
        <p:spPr>
          <a:xfrm>
            <a:off x="0" y="6859"/>
            <a:ext cx="9144000" cy="637794"/>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100"/>
              <a:buFont typeface="Arial Rounded"/>
              <a:buNone/>
            </a:pPr>
            <a:r>
              <a:rPr b="1" lang="en-GB">
                <a:latin typeface="Arial Rounded"/>
                <a:ea typeface="Arial Rounded"/>
                <a:cs typeface="Arial Rounded"/>
                <a:sym typeface="Arial Rounded"/>
              </a:rPr>
              <a:t>Why LKM?</a:t>
            </a:r>
            <a:endParaRPr/>
          </a:p>
        </p:txBody>
      </p:sp>
      <p:pic>
        <p:nvPicPr>
          <p:cNvPr id="180" name="Google Shape;180;p34"/>
          <p:cNvPicPr preferRelativeResize="0"/>
          <p:nvPr/>
        </p:nvPicPr>
        <p:blipFill rotWithShape="1">
          <a:blip r:embed="rId3">
            <a:alphaModFix/>
          </a:blip>
          <a:srcRect b="7413" l="7541" r="8462" t="8208"/>
          <a:stretch/>
        </p:blipFill>
        <p:spPr>
          <a:xfrm>
            <a:off x="1764195" y="936763"/>
            <a:ext cx="5615609" cy="3599030"/>
          </a:xfrm>
          <a:prstGeom prst="rect">
            <a:avLst/>
          </a:prstGeom>
          <a:noFill/>
          <a:ln cap="flat" cmpd="sng" w="9525">
            <a:solidFill>
              <a:schemeClr val="accent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5"/>
          <p:cNvSpPr txBox="1"/>
          <p:nvPr>
            <p:ph type="title"/>
          </p:nvPr>
        </p:nvSpPr>
        <p:spPr>
          <a:xfrm>
            <a:off x="0" y="6859"/>
            <a:ext cx="9144000" cy="637794"/>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2100"/>
              <a:buFont typeface="Arial Rounded"/>
              <a:buNone/>
            </a:pPr>
            <a:r>
              <a:rPr b="1" lang="en-GB">
                <a:latin typeface="Arial Rounded"/>
                <a:ea typeface="Arial Rounded"/>
                <a:cs typeface="Arial Rounded"/>
                <a:sym typeface="Arial Rounded"/>
              </a:rPr>
              <a:t>Evolution of LKM Development?</a:t>
            </a:r>
            <a:endParaRPr/>
          </a:p>
        </p:txBody>
      </p:sp>
      <p:sp>
        <p:nvSpPr>
          <p:cNvPr id="187" name="Google Shape;187;p35"/>
          <p:cNvSpPr/>
          <p:nvPr/>
        </p:nvSpPr>
        <p:spPr>
          <a:xfrm>
            <a:off x="485774" y="1247313"/>
            <a:ext cx="218661" cy="208722"/>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88" name="Google Shape;188;p35"/>
          <p:cNvSpPr txBox="1"/>
          <p:nvPr/>
        </p:nvSpPr>
        <p:spPr>
          <a:xfrm>
            <a:off x="177661" y="942981"/>
            <a:ext cx="1796498" cy="276999"/>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0" lang="en-GB" sz="1400" u="none" strike="noStrike">
                <a:solidFill>
                  <a:schemeClr val="dk1"/>
                </a:solidFill>
                <a:latin typeface="Calibri"/>
                <a:ea typeface="Calibri"/>
                <a:cs typeface="Calibri"/>
                <a:sym typeface="Calibri"/>
              </a:rPr>
              <a:t>Early Years (Pre-LKMs)</a:t>
            </a:r>
            <a:endParaRPr sz="1400">
              <a:solidFill>
                <a:schemeClr val="dk1"/>
              </a:solidFill>
              <a:latin typeface="Calibri"/>
              <a:ea typeface="Calibri"/>
              <a:cs typeface="Calibri"/>
              <a:sym typeface="Calibri"/>
            </a:endParaRPr>
          </a:p>
        </p:txBody>
      </p:sp>
      <p:sp>
        <p:nvSpPr>
          <p:cNvPr id="189" name="Google Shape;189;p35"/>
          <p:cNvSpPr/>
          <p:nvPr/>
        </p:nvSpPr>
        <p:spPr>
          <a:xfrm>
            <a:off x="2151821" y="1968656"/>
            <a:ext cx="218661" cy="208722"/>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0" name="Google Shape;190;p35"/>
          <p:cNvSpPr txBox="1"/>
          <p:nvPr/>
        </p:nvSpPr>
        <p:spPr>
          <a:xfrm>
            <a:off x="1755498" y="1664324"/>
            <a:ext cx="1468507" cy="276999"/>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1400">
                <a:solidFill>
                  <a:schemeClr val="dk1"/>
                </a:solidFill>
                <a:latin typeface="Calibri"/>
                <a:ea typeface="Calibri"/>
                <a:cs typeface="Calibri"/>
                <a:sym typeface="Calibri"/>
              </a:rPr>
              <a:t>Emergence of LKM</a:t>
            </a:r>
            <a:endParaRPr b="1" sz="1400">
              <a:solidFill>
                <a:schemeClr val="dk1"/>
              </a:solidFill>
              <a:latin typeface="Calibri"/>
              <a:ea typeface="Calibri"/>
              <a:cs typeface="Calibri"/>
              <a:sym typeface="Calibri"/>
            </a:endParaRPr>
          </a:p>
        </p:txBody>
      </p:sp>
      <p:sp>
        <p:nvSpPr>
          <p:cNvPr id="191" name="Google Shape;191;p35"/>
          <p:cNvSpPr/>
          <p:nvPr/>
        </p:nvSpPr>
        <p:spPr>
          <a:xfrm>
            <a:off x="4135763" y="2571750"/>
            <a:ext cx="218661" cy="208722"/>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2" name="Google Shape;192;p35"/>
          <p:cNvSpPr txBox="1"/>
          <p:nvPr/>
        </p:nvSpPr>
        <p:spPr>
          <a:xfrm>
            <a:off x="3323240" y="2267418"/>
            <a:ext cx="1843708" cy="276999"/>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1400">
                <a:solidFill>
                  <a:schemeClr val="dk1"/>
                </a:solidFill>
                <a:latin typeface="Calibri"/>
                <a:ea typeface="Calibri"/>
                <a:cs typeface="Calibri"/>
                <a:sym typeface="Calibri"/>
              </a:rPr>
              <a:t>Linux Kernel 1.2 (1995)</a:t>
            </a:r>
            <a:endParaRPr b="1" sz="1400">
              <a:solidFill>
                <a:schemeClr val="dk1"/>
              </a:solidFill>
              <a:latin typeface="Calibri"/>
              <a:ea typeface="Calibri"/>
              <a:cs typeface="Calibri"/>
              <a:sym typeface="Calibri"/>
            </a:endParaRPr>
          </a:p>
        </p:txBody>
      </p:sp>
      <p:sp>
        <p:nvSpPr>
          <p:cNvPr id="193" name="Google Shape;193;p35"/>
          <p:cNvSpPr txBox="1"/>
          <p:nvPr/>
        </p:nvSpPr>
        <p:spPr>
          <a:xfrm>
            <a:off x="3234407" y="2825867"/>
            <a:ext cx="2021371" cy="27699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1400">
                <a:solidFill>
                  <a:schemeClr val="dk1"/>
                </a:solidFill>
                <a:latin typeface="Arial"/>
                <a:ea typeface="Arial"/>
                <a:cs typeface="Arial"/>
                <a:sym typeface="Arial"/>
              </a:rPr>
              <a:t>(Introduced the "insmod”) </a:t>
            </a:r>
            <a:endParaRPr b="1" sz="1400">
              <a:solidFill>
                <a:schemeClr val="dk1"/>
              </a:solidFill>
              <a:latin typeface="Arial"/>
              <a:ea typeface="Arial"/>
              <a:cs typeface="Arial"/>
              <a:sym typeface="Arial"/>
            </a:endParaRPr>
          </a:p>
        </p:txBody>
      </p:sp>
      <p:sp>
        <p:nvSpPr>
          <p:cNvPr id="194" name="Google Shape;194;p35"/>
          <p:cNvSpPr txBox="1"/>
          <p:nvPr/>
        </p:nvSpPr>
        <p:spPr>
          <a:xfrm>
            <a:off x="5532366" y="2946480"/>
            <a:ext cx="1843708" cy="276999"/>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0" lang="en-GB" sz="1400" u="none" strike="noStrike">
                <a:solidFill>
                  <a:schemeClr val="dk1"/>
                </a:solidFill>
                <a:latin typeface="Arial"/>
                <a:ea typeface="Arial"/>
                <a:cs typeface="Arial"/>
                <a:sym typeface="Arial"/>
              </a:rPr>
              <a:t>Linux Kernel 2.2 (1999)</a:t>
            </a:r>
            <a:endParaRPr sz="1400">
              <a:solidFill>
                <a:schemeClr val="dk1"/>
              </a:solidFill>
              <a:latin typeface="Calibri"/>
              <a:ea typeface="Calibri"/>
              <a:cs typeface="Calibri"/>
              <a:sym typeface="Calibri"/>
            </a:endParaRPr>
          </a:p>
        </p:txBody>
      </p:sp>
      <p:sp>
        <p:nvSpPr>
          <p:cNvPr id="195" name="Google Shape;195;p35"/>
          <p:cNvSpPr/>
          <p:nvPr/>
        </p:nvSpPr>
        <p:spPr>
          <a:xfrm>
            <a:off x="6385889" y="3390007"/>
            <a:ext cx="218661" cy="208722"/>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6" name="Google Shape;196;p35"/>
          <p:cNvSpPr txBox="1"/>
          <p:nvPr/>
        </p:nvSpPr>
        <p:spPr>
          <a:xfrm>
            <a:off x="5668949" y="3641018"/>
            <a:ext cx="1570541" cy="484748"/>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GB" sz="1400">
                <a:solidFill>
                  <a:schemeClr val="dk1"/>
                </a:solidFill>
                <a:latin typeface="Arial"/>
                <a:ea typeface="Arial"/>
                <a:cs typeface="Arial"/>
                <a:sym typeface="Arial"/>
              </a:rPr>
              <a:t>("modprobe" utility </a:t>
            </a:r>
            <a:endParaRPr sz="1100"/>
          </a:p>
          <a:p>
            <a:pPr indent="0" lvl="0" marL="0" marR="0" rtl="0" algn="ctr">
              <a:spcBef>
                <a:spcPts val="0"/>
              </a:spcBef>
              <a:spcAft>
                <a:spcPts val="0"/>
              </a:spcAft>
              <a:buNone/>
            </a:pPr>
            <a:r>
              <a:rPr b="1" lang="en-GB" sz="1400">
                <a:solidFill>
                  <a:schemeClr val="dk1"/>
                </a:solidFill>
                <a:latin typeface="Arial"/>
                <a:ea typeface="Arial"/>
                <a:cs typeface="Arial"/>
                <a:sym typeface="Arial"/>
              </a:rPr>
              <a:t>was introduced)</a:t>
            </a:r>
            <a:endParaRPr b="1" sz="1400">
              <a:solidFill>
                <a:schemeClr val="dk1"/>
              </a:solidFill>
              <a:latin typeface="Arial"/>
              <a:ea typeface="Arial"/>
              <a:cs typeface="Arial"/>
              <a:sym typeface="Arial"/>
            </a:endParaRPr>
          </a:p>
        </p:txBody>
      </p:sp>
      <p:sp>
        <p:nvSpPr>
          <p:cNvPr id="197" name="Google Shape;197;p35"/>
          <p:cNvSpPr/>
          <p:nvPr/>
        </p:nvSpPr>
        <p:spPr>
          <a:xfrm>
            <a:off x="8435519" y="4465061"/>
            <a:ext cx="218661" cy="208722"/>
          </a:xfrm>
          <a:prstGeom prst="ellipse">
            <a:avLst/>
          </a:prstGeom>
          <a:solidFill>
            <a:schemeClr val="accent1"/>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8" name="Google Shape;198;p35"/>
          <p:cNvSpPr txBox="1"/>
          <p:nvPr/>
        </p:nvSpPr>
        <p:spPr>
          <a:xfrm>
            <a:off x="7554044" y="4083950"/>
            <a:ext cx="1645857" cy="276999"/>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0" lang="en-GB" sz="1400" u="none" strike="noStrike">
                <a:solidFill>
                  <a:schemeClr val="dk1"/>
                </a:solidFill>
                <a:latin typeface="Arial"/>
                <a:ea typeface="Arial"/>
                <a:cs typeface="Arial"/>
                <a:sym typeface="Arial"/>
              </a:rPr>
              <a:t>Continued Evolution</a:t>
            </a:r>
            <a:endParaRPr sz="1400">
              <a:solidFill>
                <a:schemeClr val="dk1"/>
              </a:solidFill>
              <a:latin typeface="Calibri"/>
              <a:ea typeface="Calibri"/>
              <a:cs typeface="Calibri"/>
              <a:sym typeface="Calibri"/>
            </a:endParaRPr>
          </a:p>
        </p:txBody>
      </p:sp>
      <p:cxnSp>
        <p:nvCxnSpPr>
          <p:cNvPr id="199" name="Google Shape;199;p35"/>
          <p:cNvCxnSpPr>
            <a:stCxn id="187" idx="6"/>
            <a:endCxn id="189" idx="2"/>
          </p:cNvCxnSpPr>
          <p:nvPr/>
        </p:nvCxnSpPr>
        <p:spPr>
          <a:xfrm>
            <a:off x="704435" y="1351674"/>
            <a:ext cx="1447500" cy="721200"/>
          </a:xfrm>
          <a:prstGeom prst="curvedConnector3">
            <a:avLst>
              <a:gd fmla="val 50000" name="adj1"/>
            </a:avLst>
          </a:prstGeom>
          <a:noFill/>
          <a:ln cap="flat" cmpd="sng" w="19050">
            <a:solidFill>
              <a:schemeClr val="accent1"/>
            </a:solidFill>
            <a:prstDash val="solid"/>
            <a:miter lim="800000"/>
            <a:headEnd len="sm" w="sm" type="none"/>
            <a:tailEnd len="med" w="med" type="triangle"/>
          </a:ln>
        </p:spPr>
      </p:cxnSp>
      <p:cxnSp>
        <p:nvCxnSpPr>
          <p:cNvPr id="200" name="Google Shape;200;p35"/>
          <p:cNvCxnSpPr>
            <a:stCxn id="189" idx="6"/>
            <a:endCxn id="191" idx="2"/>
          </p:cNvCxnSpPr>
          <p:nvPr/>
        </p:nvCxnSpPr>
        <p:spPr>
          <a:xfrm>
            <a:off x="2370482" y="2073017"/>
            <a:ext cx="1765200" cy="603000"/>
          </a:xfrm>
          <a:prstGeom prst="curvedConnector3">
            <a:avLst>
              <a:gd fmla="val 50000" name="adj1"/>
            </a:avLst>
          </a:prstGeom>
          <a:noFill/>
          <a:ln cap="flat" cmpd="sng" w="19050">
            <a:solidFill>
              <a:schemeClr val="accent1"/>
            </a:solidFill>
            <a:prstDash val="solid"/>
            <a:miter lim="800000"/>
            <a:headEnd len="sm" w="sm" type="none"/>
            <a:tailEnd len="med" w="med" type="triangle"/>
          </a:ln>
        </p:spPr>
      </p:cxnSp>
      <p:cxnSp>
        <p:nvCxnSpPr>
          <p:cNvPr id="201" name="Google Shape;201;p35"/>
          <p:cNvCxnSpPr>
            <a:stCxn id="191" idx="6"/>
            <a:endCxn id="195" idx="2"/>
          </p:cNvCxnSpPr>
          <p:nvPr/>
        </p:nvCxnSpPr>
        <p:spPr>
          <a:xfrm>
            <a:off x="4354424" y="2676111"/>
            <a:ext cx="2031600" cy="818400"/>
          </a:xfrm>
          <a:prstGeom prst="curvedConnector3">
            <a:avLst>
              <a:gd fmla="val 50000" name="adj1"/>
            </a:avLst>
          </a:prstGeom>
          <a:noFill/>
          <a:ln cap="flat" cmpd="sng" w="19050">
            <a:solidFill>
              <a:schemeClr val="accent1"/>
            </a:solidFill>
            <a:prstDash val="solid"/>
            <a:miter lim="800000"/>
            <a:headEnd len="sm" w="sm" type="none"/>
            <a:tailEnd len="med" w="med" type="triangle"/>
          </a:ln>
        </p:spPr>
      </p:cxnSp>
      <p:cxnSp>
        <p:nvCxnSpPr>
          <p:cNvPr id="202" name="Google Shape;202;p35"/>
          <p:cNvCxnSpPr>
            <a:stCxn id="195" idx="6"/>
            <a:endCxn id="197" idx="2"/>
          </p:cNvCxnSpPr>
          <p:nvPr/>
        </p:nvCxnSpPr>
        <p:spPr>
          <a:xfrm>
            <a:off x="6604550" y="3494368"/>
            <a:ext cx="1830900" cy="1075200"/>
          </a:xfrm>
          <a:prstGeom prst="curvedConnector3">
            <a:avLst>
              <a:gd fmla="val 50000" name="adj1"/>
            </a:avLst>
          </a:prstGeom>
          <a:noFill/>
          <a:ln cap="flat" cmpd="sng" w="19050">
            <a:solidFill>
              <a:schemeClr val="accent1"/>
            </a:solidFill>
            <a:prstDash val="solid"/>
            <a:miter lim="800000"/>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