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Quicksand" panose="020B0604020202020204" charset="0"/>
      <p:regular r:id="rId49"/>
      <p:bold r:id="rId50"/>
    </p:embeddedFont>
    <p:embeddedFont>
      <p:font typeface="Quicksand Light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uMhHGPfs8t++vMCnLdhbB9Mm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2DC8A-E0B8-44FD-BB18-5AB1517E0DAD}">
  <a:tblStyle styleId="{B392DC8A-E0B8-44FD-BB18-5AB1517E0D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174ad86cf_0_27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10174ad86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174ad86cf_0_4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10174ad86c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174ad86cf_0_5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10174ad86c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2b30ad026_0_282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g102b30ad02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174ad86cf_0_64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g10174ad86c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174ad86cf_0_77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g10174ad86c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2b30ad026_0_297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102b30ad02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174ad86cf_0_90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g10174ad86c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a4023e6b3_0_0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g9a4023e6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174ad86cf_0_100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10174ad86c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174ad86cf_0_11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g10174ad86c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174ad86cf_0_126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g10174ad86c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2b30ad026_0_310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g102b30ad02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174ad86cf_0_137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g10174ad86c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174ad86cf_0_151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g10174ad86c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2b30ad026_0_324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102b30ad02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74ad86cf_0_160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10174ad86c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174ad86cf_0_174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g10174ad86c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174ad86cf_0_184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g10174ad86c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b30ad026_0_137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102b30ad02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2bae6bb80_0_1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g102bae6bb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174ad86cf_0_199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7" name="Google Shape;667;g10174ad86c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0174ad86cf_0_209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10174ad86c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174ad86cf_0_228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10174ad86c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174ad86cf_0_27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g10174ad86c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174ad86cf_0_241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g10174ad86c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5" name="Google Shape;7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c3a08f2d6_0_15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gfc3a08f2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02bae6bb80_0_6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5" name="Google Shape;755;g102bae6bb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174ad86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10174ad86c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6" name="Google Shape;766;g10174ad86cf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7" name="Google Shape;77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815e80f40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g9815e80f40_1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g9815e80f40_1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174ad8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0174ad86c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10174ad86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3385d3e1a_0_13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g53385d3e1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174ad86cf_0_285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10174ad86c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174ad86cf_0_294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10174ad86cf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74ad86cf_0_315:notes"/>
          <p:cNvSpPr txBox="1">
            <a:spLocks noGrp="1"/>
          </p:cNvSpPr>
          <p:nvPr>
            <p:ph type="body" idx="1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25" tIns="46250" rIns="92525" bIns="46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10174ad86cf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119064" y="1592263"/>
            <a:ext cx="11911008" cy="515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2"/>
          <p:cNvSpPr txBox="1"/>
          <p:nvPr/>
        </p:nvSpPr>
        <p:spPr>
          <a:xfrm>
            <a:off x="9778107" y="6616741"/>
            <a:ext cx="225196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1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574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62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9778108" y="6616741"/>
            <a:ext cx="22519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.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2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2"/>
          <p:cNvSpPr txBox="1"/>
          <p:nvPr/>
        </p:nvSpPr>
        <p:spPr>
          <a:xfrm>
            <a:off x="10111173" y="6604084"/>
            <a:ext cx="191889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23"/>
          <p:cNvSpPr txBox="1"/>
          <p:nvPr/>
        </p:nvSpPr>
        <p:spPr>
          <a:xfrm>
            <a:off x="10084480" y="6604084"/>
            <a:ext cx="194559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24"/>
          <p:cNvSpPr txBox="1"/>
          <p:nvPr/>
        </p:nvSpPr>
        <p:spPr>
          <a:xfrm>
            <a:off x="10181788" y="6604084"/>
            <a:ext cx="189695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466897" y="1587921"/>
            <a:ext cx="7569528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2"/>
          </p:nvPr>
        </p:nvSpPr>
        <p:spPr>
          <a:xfrm>
            <a:off x="119064" y="1587921"/>
            <a:ext cx="3895887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25"/>
          <p:cNvSpPr txBox="1"/>
          <p:nvPr/>
        </p:nvSpPr>
        <p:spPr>
          <a:xfrm>
            <a:off x="9778108" y="6616741"/>
            <a:ext cx="22583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368299" y="3283884"/>
            <a:ext cx="11391310" cy="230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5000"/>
              <a:buNone/>
              <a:defRPr sz="5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4000"/>
              <a:buNone/>
              <a:defRPr sz="4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7" cy="2026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8" cy="202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8" cy="2026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15e80f40_1_162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9815e80f40_1_162"/>
          <p:cNvSpPr txBox="1">
            <a:spLocks noGrp="1"/>
          </p:cNvSpPr>
          <p:nvPr>
            <p:ph type="body" idx="1"/>
          </p:nvPr>
        </p:nvSpPr>
        <p:spPr>
          <a:xfrm>
            <a:off x="119064" y="1592263"/>
            <a:ext cx="11910900" cy="5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8" name="Google Shape;148;g9815e80f40_1_1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9815e80f40_1_16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g9815e80f40_1_162"/>
          <p:cNvSpPr txBox="1"/>
          <p:nvPr/>
        </p:nvSpPr>
        <p:spPr>
          <a:xfrm>
            <a:off x="9778107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400"/>
              <a:buNone/>
              <a:defRPr sz="24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1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15e80f40_1_1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815e80f40_1_1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400"/>
              <a:buNone/>
              <a:defRPr sz="24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54" name="Google Shape;154;g9815e80f40_1_1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9815e80f40_1_168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15e80f40_1_1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g9815e80f40_1_173"/>
          <p:cNvGrpSpPr/>
          <p:nvPr/>
        </p:nvGrpSpPr>
        <p:grpSpPr>
          <a:xfrm>
            <a:off x="-28574" y="-43303"/>
            <a:ext cx="12219677" cy="6935727"/>
            <a:chOff x="-47082" y="-105465"/>
            <a:chExt cx="20151182" cy="11437543"/>
          </a:xfrm>
        </p:grpSpPr>
        <p:pic>
          <p:nvPicPr>
            <p:cNvPr id="159" name="Google Shape;159;g9815e80f40_1_17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9815e80f40_1_1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9815e80f40_1_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9815e80f40_1_17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9815e80f40_1_17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9815e80f40_1_17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9815e80f40_1_1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9815e80f40_1_17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9815e80f40_1_17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9815e80f40_1_17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g9815e80f40_1_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g9815e80f40_1_17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30455" y="116271"/>
            <a:ext cx="1799616" cy="497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9815e80f40_1_1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9815e80f40_1_17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9815e80f40_1_1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0" cy="6868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g9815e80f40_1_190"/>
          <p:cNvGrpSpPr/>
          <p:nvPr/>
        </p:nvGrpSpPr>
        <p:grpSpPr>
          <a:xfrm>
            <a:off x="-28574" y="-43303"/>
            <a:ext cx="12219677" cy="6935727"/>
            <a:chOff x="-47082" y="-105465"/>
            <a:chExt cx="20151182" cy="11437543"/>
          </a:xfrm>
        </p:grpSpPr>
        <p:pic>
          <p:nvPicPr>
            <p:cNvPr id="176" name="Google Shape;176;g9815e80f40_1_1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9815e80f40_1_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9815e80f40_1_19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9815e80f40_1_19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9815e80f40_1_1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9815e80f40_1_19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9815e80f40_1_19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9815e80f40_1_19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9815e80f40_1_19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9815e80f40_1_19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9815e80f40_1_19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" name="Google Shape;187;g9815e80f40_1_19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30455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9815e80f40_1_19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9815e80f40_1_19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2400"/>
              <a:buNone/>
              <a:defRPr sz="24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815e80f40_1_2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9815e80f40_1_20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9815e80f40_1_20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4" name="Google Shape;194;g9815e80f40_1_2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815e80f40_1_2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9815e80f40_1_2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5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815e80f40_1_2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9815e80f40_1_2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15e80f40_1_217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2" name="Google Shape;202;g9815e80f40_1_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9815e80f40_1_217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6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g9815e80f40_1_217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5" name="Google Shape;205;g9815e80f40_1_217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g9815e80f40_1_217"/>
          <p:cNvSpPr txBox="1"/>
          <p:nvPr/>
        </p:nvSpPr>
        <p:spPr>
          <a:xfrm>
            <a:off x="10019509" y="6600569"/>
            <a:ext cx="1860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15e80f40_1_224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9" name="Google Shape;209;g9815e80f40_1_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9815e80f40_1_224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6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g9815e80f40_1_224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g9815e80f40_1_224"/>
          <p:cNvSpPr txBox="1">
            <a:spLocks noGrp="1"/>
          </p:cNvSpPr>
          <p:nvPr>
            <p:ph type="body" idx="3"/>
          </p:nvPr>
        </p:nvSpPr>
        <p:spPr>
          <a:xfrm>
            <a:off x="119064" y="4378143"/>
            <a:ext cx="56166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g9815e80f40_1_224"/>
          <p:cNvSpPr txBox="1">
            <a:spLocks noGrp="1"/>
          </p:cNvSpPr>
          <p:nvPr>
            <p:ph type="body" idx="4"/>
          </p:nvPr>
        </p:nvSpPr>
        <p:spPr>
          <a:xfrm>
            <a:off x="6456363" y="4378143"/>
            <a:ext cx="55800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4" name="Google Shape;214;g9815e80f40_1_22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g9815e80f40_1_224"/>
          <p:cNvSpPr txBox="1"/>
          <p:nvPr/>
        </p:nvSpPr>
        <p:spPr>
          <a:xfrm>
            <a:off x="9778108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815e80f40_1_233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8" name="Google Shape;218;g9815e80f40_1_2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9815e80f40_1_233"/>
          <p:cNvSpPr txBox="1">
            <a:spLocks noGrp="1"/>
          </p:cNvSpPr>
          <p:nvPr>
            <p:ph type="body" idx="1"/>
          </p:nvPr>
        </p:nvSpPr>
        <p:spPr>
          <a:xfrm>
            <a:off x="119064" y="1592263"/>
            <a:ext cx="561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sz="30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0" name="Google Shape;220;g9815e80f40_1_233"/>
          <p:cNvSpPr txBox="1">
            <a:spLocks noGrp="1"/>
          </p:cNvSpPr>
          <p:nvPr>
            <p:ph type="body" idx="2"/>
          </p:nvPr>
        </p:nvSpPr>
        <p:spPr>
          <a:xfrm>
            <a:off x="119064" y="2416175"/>
            <a:ext cx="56166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g9815e80f40_1_233"/>
          <p:cNvSpPr txBox="1">
            <a:spLocks noGrp="1"/>
          </p:cNvSpPr>
          <p:nvPr>
            <p:ph type="body" idx="3"/>
          </p:nvPr>
        </p:nvSpPr>
        <p:spPr>
          <a:xfrm>
            <a:off x="6456362" y="1592263"/>
            <a:ext cx="558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sz="30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2" name="Google Shape;222;g9815e80f40_1_233"/>
          <p:cNvSpPr txBox="1">
            <a:spLocks noGrp="1"/>
          </p:cNvSpPr>
          <p:nvPr>
            <p:ph type="body" idx="4"/>
          </p:nvPr>
        </p:nvSpPr>
        <p:spPr>
          <a:xfrm>
            <a:off x="6456362" y="2416175"/>
            <a:ext cx="5580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3" name="Google Shape;223;g9815e80f40_1_23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g9815e80f40_1_233"/>
          <p:cNvSpPr txBox="1"/>
          <p:nvPr/>
        </p:nvSpPr>
        <p:spPr>
          <a:xfrm>
            <a:off x="9778108" y="6616741"/>
            <a:ext cx="225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815e80f40_1_242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7" name="Google Shape;227;g9815e80f40_1_2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g9815e80f40_1_24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g9815e80f40_1_242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6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g9815e80f40_1_242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g9815e80f40_1_242"/>
          <p:cNvSpPr txBox="1"/>
          <p:nvPr/>
        </p:nvSpPr>
        <p:spPr>
          <a:xfrm>
            <a:off x="9778108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.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9815e80f40_1_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9815e80f40_1_249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5" name="Google Shape;235;g9815e80f40_1_24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g9815e80f40_1_249"/>
          <p:cNvSpPr txBox="1"/>
          <p:nvPr/>
        </p:nvSpPr>
        <p:spPr>
          <a:xfrm>
            <a:off x="10111173" y="6604084"/>
            <a:ext cx="1918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14"/>
          <p:cNvGrpSpPr/>
          <p:nvPr/>
        </p:nvGrpSpPr>
        <p:grpSpPr>
          <a:xfrm>
            <a:off x="-28576" y="-43308"/>
            <a:ext cx="12220575" cy="6936237"/>
            <a:chOff x="-47082" y="-105465"/>
            <a:chExt cx="20151182" cy="11437543"/>
          </a:xfrm>
        </p:grpSpPr>
        <p:pic>
          <p:nvPicPr>
            <p:cNvPr id="29" name="Google Shape;29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0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30455" y="116271"/>
            <a:ext cx="1799618" cy="4977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9815e80f40_1_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9815e80f40_1_254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0" name="Google Shape;240;g9815e80f40_1_25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g9815e80f40_1_254"/>
          <p:cNvSpPr txBox="1"/>
          <p:nvPr/>
        </p:nvSpPr>
        <p:spPr>
          <a:xfrm>
            <a:off x="10084480" y="6604084"/>
            <a:ext cx="194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9815e80f40_1_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9815e80f40_1_25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g9815e80f40_1_259"/>
          <p:cNvSpPr txBox="1"/>
          <p:nvPr/>
        </p:nvSpPr>
        <p:spPr>
          <a:xfrm>
            <a:off x="10181788" y="6604084"/>
            <a:ext cx="1896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815e80f40_1_263"/>
          <p:cNvSpPr txBox="1">
            <a:spLocks noGrp="1"/>
          </p:cNvSpPr>
          <p:nvPr>
            <p:ph type="body" idx="1"/>
          </p:nvPr>
        </p:nvSpPr>
        <p:spPr>
          <a:xfrm>
            <a:off x="4466897" y="1587921"/>
            <a:ext cx="75696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8" name="Google Shape;248;g9815e80f40_1_2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9815e80f40_1_263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9815e80f40_1_263"/>
          <p:cNvSpPr txBox="1">
            <a:spLocks noGrp="1"/>
          </p:cNvSpPr>
          <p:nvPr>
            <p:ph type="body" idx="2"/>
          </p:nvPr>
        </p:nvSpPr>
        <p:spPr>
          <a:xfrm>
            <a:off x="119064" y="1587921"/>
            <a:ext cx="38958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1" name="Google Shape;251;g9815e80f40_1_26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g9815e80f40_1_263"/>
          <p:cNvSpPr txBox="1"/>
          <p:nvPr/>
        </p:nvSpPr>
        <p:spPr>
          <a:xfrm>
            <a:off x="9778108" y="6616741"/>
            <a:ext cx="225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815e80f40_1_2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9815e80f40_1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9815e80f40_1_270"/>
          <p:cNvSpPr txBox="1">
            <a:spLocks noGrp="1"/>
          </p:cNvSpPr>
          <p:nvPr>
            <p:ph type="body" idx="1"/>
          </p:nvPr>
        </p:nvSpPr>
        <p:spPr>
          <a:xfrm>
            <a:off x="368299" y="3283884"/>
            <a:ext cx="113913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5000"/>
              <a:buNone/>
              <a:defRPr sz="5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4000"/>
              <a:buNone/>
              <a:defRPr sz="4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15e80f40_1_2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9815e80f40_1_2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6" cy="202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9815e80f40_1_274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815e80f40_1_2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9815e80f40_1_2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6" cy="20261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9815e80f40_1_278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815e80f40_1_2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9815e80f40_1_2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26" y="2179673"/>
            <a:ext cx="7326346" cy="202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9815e80f40_1_282"/>
          <p:cNvSpPr txBox="1">
            <a:spLocks noGrp="1"/>
          </p:cNvSpPr>
          <p:nvPr>
            <p:ph type="body" idx="1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868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5"/>
          <p:cNvGrpSpPr/>
          <p:nvPr/>
        </p:nvGrpSpPr>
        <p:grpSpPr>
          <a:xfrm>
            <a:off x="-28576" y="-43308"/>
            <a:ext cx="12220575" cy="6936237"/>
            <a:chOff x="-47082" y="-105465"/>
            <a:chExt cx="20151182" cy="11437543"/>
          </a:xfrm>
        </p:grpSpPr>
        <p:pic>
          <p:nvPicPr>
            <p:cNvPr id="46" name="Google Shape;4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30455" y="116271"/>
            <a:ext cx="1799618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sz="60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2400"/>
              <a:buNone/>
              <a:defRPr sz="2400"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5" y="116271"/>
            <a:ext cx="1799618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574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62" cy="515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8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8"/>
          <p:cNvSpPr txBox="1"/>
          <p:nvPr/>
        </p:nvSpPr>
        <p:spPr>
          <a:xfrm>
            <a:off x="10019509" y="6600569"/>
            <a:ext cx="186037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119064" y="1587921"/>
            <a:ext cx="5616574" cy="236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6456363" y="1587921"/>
            <a:ext cx="5580062" cy="236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3"/>
          </p:nvPr>
        </p:nvSpPr>
        <p:spPr>
          <a:xfrm>
            <a:off x="119064" y="4378143"/>
            <a:ext cx="5616574" cy="236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4"/>
          </p:nvPr>
        </p:nvSpPr>
        <p:spPr>
          <a:xfrm>
            <a:off x="6456363" y="4378143"/>
            <a:ext cx="5580062" cy="236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4" name="Google Shape;84;p1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9"/>
          <p:cNvSpPr txBox="1"/>
          <p:nvPr/>
        </p:nvSpPr>
        <p:spPr>
          <a:xfrm>
            <a:off x="9778108" y="6616741"/>
            <a:ext cx="22519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119064" y="1592263"/>
            <a:ext cx="5616574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sz="30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119064" y="2416175"/>
            <a:ext cx="5616574" cy="432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3"/>
          </p:nvPr>
        </p:nvSpPr>
        <p:spPr>
          <a:xfrm>
            <a:off x="6456362" y="1592263"/>
            <a:ext cx="5580063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sz="3000"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4"/>
          </p:nvPr>
        </p:nvSpPr>
        <p:spPr>
          <a:xfrm>
            <a:off x="6456362" y="2416175"/>
            <a:ext cx="5580063" cy="432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20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F8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0"/>
          <p:cNvSpPr txBox="1"/>
          <p:nvPr/>
        </p:nvSpPr>
        <p:spPr>
          <a:xfrm>
            <a:off x="9778108" y="6616741"/>
            <a:ext cx="22583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sz="1050" b="0" i="0" u="none" strike="noStrike" cap="non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15e80f40_1_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g9815e80f40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g9815e80f40_1_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9815e80f40_1_1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g9815e80f40_1_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Jq9ac46OOLUtlzP2paG_It-_pVnnGmzi/preview#slide=id.p1" TargetMode="External"/><Relationship Id="rId5" Type="http://schemas.openxmlformats.org/officeDocument/2006/relationships/slide" Target="slide11.xml"/><Relationship Id="rId4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qTWTCt95888jfRf6QKRdWgYo_RTyDD3o/preview#slide=id.p1" TargetMode="Externa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b1TxA9LYlNKjpGwze7g7zoHBK3NDxV1Q/preview#slide=id.p1" TargetMode="External"/><Relationship Id="rId5" Type="http://schemas.openxmlformats.org/officeDocument/2006/relationships/slide" Target="slide2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hZ4BUtAHig2Yfiw2bo6T7qp1NMG4G4DA/preview#slide=id.p1" TargetMode="Externa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image" Target="../media/image25.png"/><Relationship Id="rId4" Type="http://schemas.openxmlformats.org/officeDocument/2006/relationships/hyperlink" Target="https://docs.google.com/presentation/d/1TSj_GfJcGOQyYog1tnpKaoaKe4YafBpg/preview#slide=id.p1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image" Target="../media/image25.png"/><Relationship Id="rId4" Type="http://schemas.openxmlformats.org/officeDocument/2006/relationships/hyperlink" Target="https://docs.google.com/presentation/d/1TSj_GfJcGOQyYog1tnpKaoaKe4YafBpg/preview#slide=id.p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nwPiq91Y0IhNL_KSIOngQNkD_O1ATqxd/preview#slide=id.p1" TargetMode="Externa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8.xml"/><Relationship Id="rId4" Type="http://schemas.openxmlformats.org/officeDocument/2006/relationships/hyperlink" Target="https://docs.google.com/presentation/d/1A4zsK9vFrf_TbRmk3vAny4_Pyeg9j3bF/preview#slide=id.p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41.xml"/><Relationship Id="rId4" Type="http://schemas.openxmlformats.org/officeDocument/2006/relationships/hyperlink" Target="https://docs.google.com/presentation/d/1KFmwYBc8CeBoHwqEo328UIND_voGkqqB/preview#slide=id.p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27.png"/><Relationship Id="rId4" Type="http://schemas.openxmlformats.org/officeDocument/2006/relationships/hyperlink" Target="https://drive.google.com/drive/u/1/folders/1J6L5hTQcw4Zq8y-5qTLvI3OzHvfu43z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u/1/folders/1rper8GIVQA-ExtHZobfmsKV_TTf64D2Z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rhbARnMeJplS6zk4wufTo4_1OdHQzuGr/preview#slide=id.p1" TargetMode="Externa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29.png"/><Relationship Id="rId4" Type="http://schemas.openxmlformats.org/officeDocument/2006/relationships/hyperlink" Target="https://docs.google.com/presentation/d/1L4-9oA6psgd1OiqS-7pglPyVO8r900Km/preview#slide=id.p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docs.google.com/presentation/d/1hZ4BUtAHig2Yfiw2bo6T7qp1NMG4G4DA/preview#slide=id.p1" TargetMode="Externa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docs.google.com/presentation/d/1hZ4BUtAHig2Yfiw2bo6T7qp1NMG4G4DA/preview#slide=id.p1" TargetMode="Externa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6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u/1/folders/1J6L5hTQcw4Zq8y-5qTLvI3OzHvfu43z5" TargetMode="External"/><Relationship Id="rId5" Type="http://schemas.openxmlformats.org/officeDocument/2006/relationships/slide" Target="slide27.xml"/><Relationship Id="rId4" Type="http://schemas.openxmlformats.org/officeDocument/2006/relationships/slide" Target="slide41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docs.google.com/presentation/d/1hZ4BUtAHig2Yfiw2bo6T7qp1NMG4G4DA/preview#slide=id.p1" TargetMode="Externa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6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Y1tYwXlv9CB7-K1YxwWw9C3J6eEyh8BM/preview#slide=id.p1" TargetMode="External"/><Relationship Id="rId5" Type="http://schemas.openxmlformats.org/officeDocument/2006/relationships/slide" Target="slide24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5" Type="http://schemas.openxmlformats.org/officeDocument/2006/relationships/image" Target="../media/image32.png"/><Relationship Id="rId4" Type="http://schemas.openxmlformats.org/officeDocument/2006/relationships/hyperlink" Target="https://docs.google.com/presentation/d/1lc_WoppJjX4Ei1QSV_Kjs7zs2yacYcwf/preview#slide=id.p1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33.png"/><Relationship Id="rId4" Type="http://schemas.openxmlformats.org/officeDocument/2006/relationships/hyperlink" Target="https://docs.google.com/presentation/d/1HCSXhh4kzaFNMCX42lmwjMgNjjW0pTHr/preview#slide=id.p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image" Target="../media/image33.png"/><Relationship Id="rId4" Type="http://schemas.openxmlformats.org/officeDocument/2006/relationships/hyperlink" Target="https://docs.google.com/presentation/d/1HCSXhh4kzaFNMCX42lmwjMgNjjW0pTHr/preview#slide=id.p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hyperlink" Target="https://docs.google.com/presentation/d/1omSh9dH2Ut1UraomhW5FRKppE0l9vIIz/preview#slide=id.p1" TargetMode="Externa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6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hZ4BUtAHig2Yfiw2bo6T7qp1NMG4G4DA/preview#slide=id.p1" TargetMode="External"/><Relationship Id="rId5" Type="http://schemas.openxmlformats.org/officeDocument/2006/relationships/slide" Target="slide33.xml"/><Relationship Id="rId4" Type="http://schemas.openxmlformats.org/officeDocument/2006/relationships/slide" Target="slide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6.xml"/><Relationship Id="rId7" Type="http://schemas.openxmlformats.org/officeDocument/2006/relationships/slide" Target="slide3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hyperlink" Target="https://docs.google.com/presentation/d/1hZ4BUtAHig2Yfiw2bo6T7qp1NMG4G4DA/preview#slide=id.p1" TargetMode="Externa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6.xml"/><Relationship Id="rId7" Type="http://schemas.openxmlformats.org/officeDocument/2006/relationships/slide" Target="slide3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docs.google.com/presentation/d/1hZ4BUtAHig2Yfiw2bo6T7qp1NMG4G4DA/preview#slide=id.p1" TargetMode="External"/><Relationship Id="rId4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5" Type="http://schemas.openxmlformats.org/officeDocument/2006/relationships/slide" Target="slide34.xml"/><Relationship Id="rId4" Type="http://schemas.openxmlformats.org/officeDocument/2006/relationships/hyperlink" Target="https://docs.google.com/presentation/d/1hZ4BUtAHig2Yfiw2bo6T7qp1NMG4G4DA/preview#slide=id.p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36.xml"/><Relationship Id="rId4" Type="http://schemas.openxmlformats.org/officeDocument/2006/relationships/slide" Target="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0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9.xml"/><Relationship Id="rId5" Type="http://schemas.openxmlformats.org/officeDocument/2006/relationships/slide" Target="slide5.xml"/><Relationship Id="rId4" Type="http://schemas.openxmlformats.org/officeDocument/2006/relationships/hyperlink" Target="https://docs.google.com/presentation/d/12snbc4bKNGA3f83cuBZl6pIxTJdxDEra/preview#slide=id.p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borlX3cykaxQgyOgxG9LPQxQzHVkgPGU/preview#slide=id.p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7.png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st4ziQ4xGk8raqBDtxCdtPPRXlr8ZKea/preview#slide=id.p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8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OIZBOhUuJBBXZlhE0rQJAECKgayLwEsf/preview#slide=id.p1" TargetMode="External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https://docs.google.com/presentation/d/1tX_dO2BQGJVpm3MTYAqwtQ_lDLkPz-fn/preview#slide=id.p1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41.xml"/><Relationship Id="rId4" Type="http://schemas.openxmlformats.org/officeDocument/2006/relationships/hyperlink" Target="https://docs.google.com/presentation/d/1st4ziQ4xGk8raqBDtxCdtPPRXlr8ZKea/preview#slide=id.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>
            <a:hlinkClick r:id="rId3" action="ppaction://hlinksldjump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119075" y="0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3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5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1840" b="1" i="1" u="none" strike="noStrike" cap="none">
              <a:solidFill>
                <a:srgbClr val="0F1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>
            <a:hlinkClick r:id="rId3" action="ppaction://hlinksldjump"/>
          </p:cNvPr>
          <p:cNvSpPr txBox="1"/>
          <p:nvPr/>
        </p:nvSpPr>
        <p:spPr>
          <a:xfrm>
            <a:off x="4053825" y="2653275"/>
            <a:ext cx="4304400" cy="5319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IN" sz="20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N" sz="27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Available Version</a:t>
            </a:r>
            <a:r>
              <a:rPr lang="en-IN" sz="21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1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1"/>
          <p:cNvSpPr txBox="1"/>
          <p:nvPr/>
        </p:nvSpPr>
        <p:spPr>
          <a:xfrm>
            <a:off x="1981500" y="4203225"/>
            <a:ext cx="183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IN" sz="2500" b="0" i="0" u="sng" strike="noStrike" cap="none">
                <a:solidFill>
                  <a:srgbClr val="0563C1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 1.0</a:t>
            </a:r>
            <a:endParaRPr sz="25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77" name="Google Shape;277;p1">
            <a:hlinkClick r:id="rId4" action="ppaction://hlinksldjump"/>
          </p:cNvPr>
          <p:cNvSpPr/>
          <p:nvPr/>
        </p:nvSpPr>
        <p:spPr>
          <a:xfrm>
            <a:off x="1125150" y="4203225"/>
            <a:ext cx="535800" cy="5319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1195675" y="1326625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5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2940"/>
              <a:buFont typeface="Quicksand Light"/>
              <a:buChar char="➢"/>
            </a:pPr>
            <a:r>
              <a:rPr lang="en-IN" sz="2940" b="0" i="0" u="none" strike="noStrike" cap="none">
                <a:solidFill>
                  <a:srgbClr val="0F1A5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Camera Related Error</a:t>
            </a:r>
            <a:endParaRPr sz="1240" b="0" i="1" u="none" strike="noStrike" cap="none">
              <a:solidFill>
                <a:srgbClr val="0F1A5C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">
            <a:hlinkClick r:id="rId3" action="ppaction://hlinksldjump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2"/>
          <p:cNvSpPr txBox="1"/>
          <p:nvPr/>
        </p:nvSpPr>
        <p:spPr>
          <a:xfrm>
            <a:off x="720856" y="717450"/>
            <a:ext cx="9956521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8" name="Google Shape;388;p2">
            <a:hlinkClick r:id="rId4" action="ppaction://hlinksldjump"/>
          </p:cNvPr>
          <p:cNvSpPr/>
          <p:nvPr/>
        </p:nvSpPr>
        <p:spPr>
          <a:xfrm>
            <a:off x="3165756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9" name="Google Shape;389;p2">
            <a:hlinkClick r:id="rId5" action="ppaction://hlinksldjump"/>
          </p:cNvPr>
          <p:cNvSpPr/>
          <p:nvPr/>
        </p:nvSpPr>
        <p:spPr>
          <a:xfrm>
            <a:off x="6838537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90" name="Google Shape;390;p2"/>
          <p:cNvSpPr txBox="1"/>
          <p:nvPr/>
        </p:nvSpPr>
        <p:spPr>
          <a:xfrm>
            <a:off x="4085715" y="4446329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ABS (X) &gt;=4.8 cm</a:t>
            </a: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RTPC : ult:X: 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2" name="Google Shape;392;p2"/>
          <p:cNvSpPr txBox="1"/>
          <p:nvPr/>
        </p:nvSpPr>
        <p:spPr>
          <a:xfrm>
            <a:off x="387425" y="717450"/>
            <a:ext cx="1164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000"/>
              <a:buFont typeface="Quicksand"/>
              <a:buChar char="➢"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Find the "RTPC:ult:X:" in NAV logs after DM not found as mentioned in support link document.</a:t>
            </a:r>
            <a:endParaRPr sz="20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000"/>
              <a:buFont typeface="Quicksand"/>
              <a:buChar char="➢"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the ABS (X) value in nav log.</a:t>
            </a:r>
            <a:endParaRPr sz="20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93" name="Google Shape;39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050" y="2143612"/>
            <a:ext cx="7281500" cy="13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"/>
          <p:cNvSpPr/>
          <p:nvPr/>
        </p:nvSpPr>
        <p:spPr>
          <a:xfrm>
            <a:off x="538950" y="1886275"/>
            <a:ext cx="7281600" cy="19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2" name="Google Shape;402;p6"/>
          <p:cNvSpPr txBox="1"/>
          <p:nvPr/>
        </p:nvSpPr>
        <p:spPr>
          <a:xfrm>
            <a:off x="387414" y="899999"/>
            <a:ext cx="11208546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the ABS (Theeta) value</a:t>
            </a:r>
            <a:r>
              <a:rPr lang="en-IN" sz="1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or camera theta mounting error as mentioned in support link document.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03" name="Google Shape;403;p6">
            <a:hlinkClick r:id="rId4" action="ppaction://hlinksldjump"/>
          </p:cNvPr>
          <p:cNvSpPr/>
          <p:nvPr/>
        </p:nvSpPr>
        <p:spPr>
          <a:xfrm>
            <a:off x="2520325" y="522376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04" name="Google Shape;404;p6">
            <a:hlinkClick r:id="rId5" action="ppaction://hlinksldjump"/>
          </p:cNvPr>
          <p:cNvSpPr/>
          <p:nvPr/>
        </p:nvSpPr>
        <p:spPr>
          <a:xfrm>
            <a:off x="6494950" y="522376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05" name="Google Shape;405;p6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ABS (Theeta) Value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6" name="Google Shape;406;p6"/>
          <p:cNvSpPr txBox="1"/>
          <p:nvPr/>
        </p:nvSpPr>
        <p:spPr>
          <a:xfrm>
            <a:off x="3175575" y="4731175"/>
            <a:ext cx="479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Did ABS(Theta) &gt;= 5 degree ?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7" name="Google Shape;40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2325" y="1592275"/>
            <a:ext cx="4948943" cy="31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"/>
          <p:cNvSpPr/>
          <p:nvPr/>
        </p:nvSpPr>
        <p:spPr>
          <a:xfrm>
            <a:off x="2061450" y="1630300"/>
            <a:ext cx="5200800" cy="31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174ad86cf_0_27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0174ad86cf_0_2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g10174ad86cf_0_27"/>
          <p:cNvSpPr txBox="1"/>
          <p:nvPr/>
        </p:nvSpPr>
        <p:spPr>
          <a:xfrm>
            <a:off x="387414" y="899999"/>
            <a:ext cx="11208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the IPU log </a:t>
            </a:r>
            <a:r>
              <a:rPr lang="en-IN" sz="1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17" name="Google Shape;417;g10174ad86cf_0_27">
            <a:hlinkClick r:id="rId4" action="ppaction://hlinksldjump"/>
          </p:cNvPr>
          <p:cNvSpPr/>
          <p:nvPr/>
        </p:nvSpPr>
        <p:spPr>
          <a:xfrm>
            <a:off x="2520325" y="52372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18" name="Google Shape;418;g10174ad86cf_0_27">
            <a:hlinkClick r:id="rId5" action="ppaction://hlinksldjump"/>
          </p:cNvPr>
          <p:cNvSpPr/>
          <p:nvPr/>
        </p:nvSpPr>
        <p:spPr>
          <a:xfrm>
            <a:off x="6494950" y="52372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19" name="Google Shape;419;g10174ad86cf_0_27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IPU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" name="Google Shape;420;g10174ad86cf_0_27"/>
          <p:cNvSpPr txBox="1"/>
          <p:nvPr/>
        </p:nvSpPr>
        <p:spPr>
          <a:xfrm>
            <a:off x="2587700" y="467530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"Img rcvd for camID : 1" printed in IPU Logs?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1" name="Google Shape;421;g10174ad86cf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425" y="2109425"/>
            <a:ext cx="7292474" cy="19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0174ad86cf_0_27"/>
          <p:cNvSpPr/>
          <p:nvPr/>
        </p:nvSpPr>
        <p:spPr>
          <a:xfrm>
            <a:off x="256000" y="1805450"/>
            <a:ext cx="7572000" cy="2506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174ad86cf_0_27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174ad86cf_0_43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174ad86cf_0_4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g10174ad86cf_0_43"/>
          <p:cNvSpPr txBox="1"/>
          <p:nvPr/>
        </p:nvSpPr>
        <p:spPr>
          <a:xfrm>
            <a:off x="387414" y="899999"/>
            <a:ext cx="11208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If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"Img rcvd for camID : 1" is printed in IPU Logs, it means image are being received by the IPU.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Put the Ranger on barcode and perform IPU diagnostic 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1" name="Google Shape;431;g10174ad86cf_0_43">
            <a:hlinkClick r:id="rId4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2" name="Google Shape;432;g10174ad86cf_0_43">
            <a:hlinkClick r:id="rId5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33" name="Google Shape;433;g10174ad86cf_0_4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Perform IPU Diagnostics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4" name="Google Shape;434;g10174ad86cf_0_43"/>
          <p:cNvSpPr txBox="1"/>
          <p:nvPr/>
        </p:nvSpPr>
        <p:spPr>
          <a:xfrm>
            <a:off x="3350725" y="421720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Did diagnostic test Pass?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35" name="Google Shape;435;g10174ad86cf_0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2954" y="1696929"/>
            <a:ext cx="4464830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0174ad86cf_0_43">
            <a:hlinkClick r:id="rId8" action="ppaction://hlinksldjump"/>
          </p:cNvPr>
          <p:cNvSpPr/>
          <p:nvPr/>
        </p:nvSpPr>
        <p:spPr>
          <a:xfrm>
            <a:off x="464835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174ad86cf_0_53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174ad86cf_0_5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3" name="Google Shape;443;g10174ad86cf_0_53"/>
          <p:cNvSpPr txBox="1"/>
          <p:nvPr/>
        </p:nvSpPr>
        <p:spPr>
          <a:xfrm>
            <a:off x="387414" y="899999"/>
            <a:ext cx="11208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camera mounting issue 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Restart the bot and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44" name="Google Shape;444;g10174ad86cf_0_5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Camera Mounting Issue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5" name="Google Shape;445;g10174ad86cf_0_53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888" y="1635000"/>
            <a:ext cx="5191125" cy="329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6" name="Google Shape;446;g10174ad86cf_0_53"/>
          <p:cNvSpPr txBox="1"/>
          <p:nvPr/>
        </p:nvSpPr>
        <p:spPr>
          <a:xfrm>
            <a:off x="2928375" y="5087975"/>
            <a:ext cx="112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</a:t>
            </a:r>
            <a:endParaRPr/>
          </a:p>
        </p:txBody>
      </p:sp>
      <p:sp>
        <p:nvSpPr>
          <p:cNvPr id="447" name="Google Shape;447;g10174ad86cf_0_53">
            <a:hlinkClick r:id="rId6" action="ppaction://hlinksldjump"/>
          </p:cNvPr>
          <p:cNvSpPr/>
          <p:nvPr/>
        </p:nvSpPr>
        <p:spPr>
          <a:xfrm>
            <a:off x="2682000" y="5544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48" name="Google Shape;448;g10174ad86cf_0_53">
            <a:hlinkClick r:id="rId7" action="ppaction://hlinksldjump"/>
          </p:cNvPr>
          <p:cNvSpPr/>
          <p:nvPr/>
        </p:nvSpPr>
        <p:spPr>
          <a:xfrm>
            <a:off x="5796725" y="5544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49" name="Google Shape;449;g10174ad86cf_0_53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b30ad026_0_282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2b30ad026_0_282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6" name="Google Shape;456;g102b30ad026_0_282"/>
          <p:cNvSpPr txBox="1"/>
          <p:nvPr/>
        </p:nvSpPr>
        <p:spPr>
          <a:xfrm>
            <a:off x="387414" y="899999"/>
            <a:ext cx="11208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camera mounting issue 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Restart the bot and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57" name="Google Shape;457;g102b30ad026_0_282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Camera Mounting Issue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8" name="Google Shape;458;g102b30ad026_0_282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888" y="1635000"/>
            <a:ext cx="5191125" cy="329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9" name="Google Shape;459;g102b30ad026_0_282"/>
          <p:cNvSpPr txBox="1"/>
          <p:nvPr/>
        </p:nvSpPr>
        <p:spPr>
          <a:xfrm>
            <a:off x="3054325" y="5133638"/>
            <a:ext cx="112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</a:t>
            </a:r>
            <a:endParaRPr/>
          </a:p>
        </p:txBody>
      </p:sp>
      <p:sp>
        <p:nvSpPr>
          <p:cNvPr id="460" name="Google Shape;460;g102b30ad026_0_282">
            <a:hlinkClick r:id="rId6" action="ppaction://hlinksldjump"/>
          </p:cNvPr>
          <p:cNvSpPr/>
          <p:nvPr/>
        </p:nvSpPr>
        <p:spPr>
          <a:xfrm>
            <a:off x="2830250" y="56106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1" name="Google Shape;461;g102b30ad026_0_282">
            <a:hlinkClick r:id="rId7" action="ppaction://hlinksldjump"/>
          </p:cNvPr>
          <p:cNvSpPr/>
          <p:nvPr/>
        </p:nvSpPr>
        <p:spPr>
          <a:xfrm>
            <a:off x="5680800" y="5544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2" name="Google Shape;462;g102b30ad026_0_282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174ad86cf_0_64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0174ad86cf_0_6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g10174ad86cf_0_64">
            <a:hlinkClick r:id="rId4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70" name="Google Shape;470;g10174ad86cf_0_64">
            <a:hlinkClick r:id="rId5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71" name="Google Shape;471;g10174ad86cf_0_6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Error in IPU Log 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2" name="Google Shape;472;g10174ad86cf_0_64"/>
          <p:cNvSpPr txBox="1"/>
          <p:nvPr/>
        </p:nvSpPr>
        <p:spPr>
          <a:xfrm>
            <a:off x="282850" y="718175"/>
            <a:ext cx="1175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00"/>
              <a:buFont typeface="Quicksand"/>
              <a:buChar char="➢"/>
            </a:pPr>
            <a:r>
              <a:rPr lang="en-IN" sz="19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Check  "Error in decoding bottom barcode. id: x, error: 2DTG Exception; y" printed in IPU logs</a:t>
            </a:r>
            <a:r>
              <a:rPr lang="en-IN" sz="19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73" name="Google Shape;473;g10174ad86cf_0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425" y="1764875"/>
            <a:ext cx="7206775" cy="16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0174ad86cf_0_64"/>
          <p:cNvSpPr/>
          <p:nvPr/>
        </p:nvSpPr>
        <p:spPr>
          <a:xfrm>
            <a:off x="350300" y="1643775"/>
            <a:ext cx="7243800" cy="184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0174ad86cf_0_64"/>
          <p:cNvSpPr txBox="1"/>
          <p:nvPr/>
        </p:nvSpPr>
        <p:spPr>
          <a:xfrm>
            <a:off x="573275" y="4306100"/>
            <a:ext cx="112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Is "Error in decoding bottom barcode. id: x, error: 2DTG Exception; y" printed in IPU logs</a:t>
            </a:r>
            <a:endParaRPr/>
          </a:p>
        </p:txBody>
      </p:sp>
      <p:sp>
        <p:nvSpPr>
          <p:cNvPr id="476" name="Google Shape;476;g10174ad86cf_0_64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174ad86cf_0_77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174ad86cf_0_7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83" name="Google Shape;483;g10174ad86cf_0_77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Latest Image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4" name="Google Shape;484;g10174ad86cf_0_77"/>
          <p:cNvSpPr txBox="1"/>
          <p:nvPr/>
        </p:nvSpPr>
        <p:spPr>
          <a:xfrm>
            <a:off x="296425" y="727575"/>
            <a:ext cx="1180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Find the latest image in /data/fw/ipu/diag/ folder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g10174ad86cf_0_77">
            <a:hlinkClick r:id="rId5" action="ppaction://hlinksldjump"/>
          </p:cNvPr>
          <p:cNvSpPr/>
          <p:nvPr/>
        </p:nvSpPr>
        <p:spPr>
          <a:xfrm>
            <a:off x="4364425" y="49244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86" name="Google Shape;486;g10174ad86cf_0_77">
            <a:hlinkClick r:id="rId6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2b30ad026_0_297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02b30ad026_0_29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g102b30ad026_0_297"/>
          <p:cNvSpPr txBox="1"/>
          <p:nvPr/>
        </p:nvSpPr>
        <p:spPr>
          <a:xfrm>
            <a:off x="296425" y="727575"/>
            <a:ext cx="118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barcode quality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 If barcode is damage, Replace the barcode 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Again restart the Ranger and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4" name="Google Shape;494;g102b30ad026_0_297"/>
          <p:cNvSpPr txBox="1"/>
          <p:nvPr/>
        </p:nvSpPr>
        <p:spPr>
          <a:xfrm>
            <a:off x="3662875" y="4384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95" name="Google Shape;495;g102b30ad026_0_297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Replace Barcode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g102b30ad026_0_297">
            <a:hlinkClick r:id="rId5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97" name="Google Shape;497;g102b30ad026_0_297">
            <a:hlinkClick r:id="rId6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498" name="Google Shape;498;g102b30ad026_0_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5874" y="1960400"/>
            <a:ext cx="3075075" cy="22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02b30ad026_0_297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174ad86cf_0_90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174ad86cf_0_9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06" name="Google Shape;506;g10174ad86cf_0_9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Image Illumination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7" name="Google Shape;507;g10174ad86cf_0_90"/>
          <p:cNvSpPr txBox="1"/>
          <p:nvPr/>
        </p:nvSpPr>
        <p:spPr>
          <a:xfrm>
            <a:off x="296425" y="727575"/>
            <a:ext cx="1180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image illumination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08" name="Google Shape;508;g10174ad86cf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564" y="1411975"/>
            <a:ext cx="3584660" cy="268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0174ad86cf_0_90">
            <a:hlinkClick r:id="rId6" action="ppaction://hlinksldjump"/>
          </p:cNvPr>
          <p:cNvSpPr/>
          <p:nvPr/>
        </p:nvSpPr>
        <p:spPr>
          <a:xfrm>
            <a:off x="4364425" y="49244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10" name="Google Shape;510;g10174ad86cf_0_90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a4023e6b3_0_0">
            <a:hlinkClick r:id="rId3" action="ppaction://hlinksldjump"/>
          </p:cNvPr>
          <p:cNvSpPr/>
          <p:nvPr/>
        </p:nvSpPr>
        <p:spPr>
          <a:xfrm>
            <a:off x="0" y="0"/>
            <a:ext cx="12218699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9a4023e6b3_0_0"/>
          <p:cNvSpPr txBox="1"/>
          <p:nvPr/>
        </p:nvSpPr>
        <p:spPr>
          <a:xfrm>
            <a:off x="387425" y="183972"/>
            <a:ext cx="116490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g9a4023e6b3_0_0">
            <a:hlinkClick r:id="" action="ppaction://hlinkshowjump?jump=nextslide"/>
          </p:cNvPr>
          <p:cNvSpPr/>
          <p:nvPr/>
        </p:nvSpPr>
        <p:spPr>
          <a:xfrm>
            <a:off x="5357800" y="381740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86" name="Google Shape;286;g9a4023e6b3_0_0"/>
          <p:cNvSpPr txBox="1"/>
          <p:nvPr/>
        </p:nvSpPr>
        <p:spPr>
          <a:xfrm>
            <a:off x="338123" y="1747361"/>
            <a:ext cx="111513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lang="en-IN" sz="3740" b="1" i="0" u="none" strike="noStrike" cap="non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37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Camera Related Error (DM not found Error)</a:t>
            </a:r>
            <a:endParaRPr sz="37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               </a:t>
            </a:r>
            <a:r>
              <a:rPr lang="en-IN" sz="1800" b="1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   </a:t>
            </a:r>
            <a:r>
              <a:rPr lang="en-IN" sz="1840" b="1" i="1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Ver.1.0</a:t>
            </a:r>
            <a:endParaRPr sz="1840" b="1" i="1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g9a4023e6b3_0_0"/>
          <p:cNvSpPr txBox="1"/>
          <p:nvPr/>
        </p:nvSpPr>
        <p:spPr>
          <a:xfrm>
            <a:off x="7313675" y="4930950"/>
            <a:ext cx="4454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Note: </a:t>
            </a:r>
            <a:endParaRPr sz="1200" b="0" i="1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icksand"/>
              <a:buAutoNum type="arabicParenR"/>
            </a:pPr>
            <a:r>
              <a:rPr lang="en-IN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Run the slide and click on buttons, videos or hyperlinks as necessary. DO NOT USE ARROW KEYS</a:t>
            </a:r>
            <a:endParaRPr sz="1200" b="0" i="1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icksand"/>
              <a:buAutoNum type="arabicParenR"/>
            </a:pPr>
            <a:r>
              <a:rPr lang="en-IN" sz="1200" b="0" i="1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 case of incorrect selection, rerun the slide or go to previous slide</a:t>
            </a:r>
            <a:endParaRPr sz="1200" b="0" i="1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9a4023e6b3_0_0"/>
          <p:cNvSpPr txBox="1"/>
          <p:nvPr/>
        </p:nvSpPr>
        <p:spPr>
          <a:xfrm>
            <a:off x="522400" y="5665900"/>
            <a:ext cx="2424300" cy="38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uFill>
                  <a:noFill/>
                </a:uFill>
                <a:latin typeface="Quicksand Light"/>
                <a:ea typeface="Quicksand Light"/>
                <a:cs typeface="Quicksand Light"/>
                <a:sym typeface="Quicksan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Reference</a:t>
            </a:r>
            <a:endParaRPr sz="18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174ad86cf_0_100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0174ad86cf_0_10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g10174ad86cf_0_100">
            <a:hlinkClick r:id="rId4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18" name="Google Shape;518;g10174ad86cf_0_100">
            <a:hlinkClick r:id="rId5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19" name="Google Shape;519;g10174ad86cf_0_10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Error in IPU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" name="Google Shape;520;g10174ad86cf_0_100"/>
          <p:cNvSpPr txBox="1"/>
          <p:nvPr/>
        </p:nvSpPr>
        <p:spPr>
          <a:xfrm>
            <a:off x="38742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Find the latest print of "Quality symbol_contrast : x" in IPU logs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1" name="Google Shape;521;g10174ad86cf_0_100"/>
          <p:cNvSpPr txBox="1"/>
          <p:nvPr/>
        </p:nvSpPr>
        <p:spPr>
          <a:xfrm>
            <a:off x="3494950" y="4249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symbol_contrast &lt; 38?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22" name="Google Shape;522;g10174ad86cf_0_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7300" y="2140273"/>
            <a:ext cx="6389250" cy="1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0174ad86cf_0_100"/>
          <p:cNvSpPr/>
          <p:nvPr/>
        </p:nvSpPr>
        <p:spPr>
          <a:xfrm>
            <a:off x="1482075" y="2155750"/>
            <a:ext cx="6359400" cy="137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10174ad86cf_0_100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174ad86cf_0_113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0174ad86cf_0_11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31" name="Google Shape;531;g10174ad86cf_0_11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Camera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Power</a:t>
                      </a: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 Harness to CAM Led PCBA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" name="Google Shape;532;g10174ad86cf_0_113"/>
          <p:cNvSpPr txBox="1"/>
          <p:nvPr/>
        </p:nvSpPr>
        <p:spPr>
          <a:xfrm>
            <a:off x="38742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camera power harness to camera led PCB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33" name="Google Shape;533;g10174ad86cf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725" y="1439500"/>
            <a:ext cx="5996626" cy="33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0174ad86cf_0_113">
            <a:hlinkClick r:id="rId6" action="ppaction://hlinksldjump"/>
          </p:cNvPr>
          <p:cNvSpPr/>
          <p:nvPr/>
        </p:nvSpPr>
        <p:spPr>
          <a:xfrm>
            <a:off x="4364425" y="49244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35" name="Google Shape;535;g10174ad86cf_0_113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36" name="Google Shape;536;g10174ad86cf_0_113">
            <a:hlinkClick r:id="rId6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174ad86cf_0_126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0174ad86cf_0_12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3" name="Google Shape;543;g10174ad86cf_0_126">
            <a:hlinkClick r:id="" action="ppaction://hlinkshowjump?jump=lastslide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44" name="Google Shape;544;g10174ad86cf_0_126">
            <a:hlinkClick r:id="rId4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45" name="Google Shape;545;g10174ad86cf_0_126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IPU </a:t>
                      </a: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Diagnostic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6" name="Google Shape;546;g10174ad86cf_0_126"/>
          <p:cNvSpPr txBox="1"/>
          <p:nvPr/>
        </p:nvSpPr>
        <p:spPr>
          <a:xfrm>
            <a:off x="3350725" y="421720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Did diagnostic test Pass?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7" name="Google Shape;547;g10174ad86cf_0_126"/>
          <p:cNvSpPr txBox="1"/>
          <p:nvPr/>
        </p:nvSpPr>
        <p:spPr>
          <a:xfrm>
            <a:off x="38742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Perform IPU diagnostic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8" name="Google Shape;548;g10174ad86cf_0_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954" y="1696929"/>
            <a:ext cx="4464830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10174ad86cf_0_126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50" name="Google Shape;550;g10174ad86cf_0_126">
            <a:hlinkClick r:id="rId4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2b30ad026_0_310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02b30ad026_0_31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7" name="Google Shape;557;g102b30ad026_0_310">
            <a:hlinkClick r:id="" action="ppaction://hlinkshowjump?jump=lastslide"/>
          </p:cNvPr>
          <p:cNvSpPr/>
          <p:nvPr/>
        </p:nvSpPr>
        <p:spPr>
          <a:xfrm>
            <a:off x="2520325" y="51968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58" name="Google Shape;558;g102b30ad026_0_310">
            <a:hlinkClick r:id="rId4" action="ppaction://hlinksldjump"/>
          </p:cNvPr>
          <p:cNvSpPr/>
          <p:nvPr/>
        </p:nvSpPr>
        <p:spPr>
          <a:xfrm>
            <a:off x="6494950" y="51968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59" name="Google Shape;559;g102b30ad026_0_31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IPU </a:t>
                      </a: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Diagnostic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0" name="Google Shape;560;g102b30ad026_0_310"/>
          <p:cNvSpPr txBox="1"/>
          <p:nvPr/>
        </p:nvSpPr>
        <p:spPr>
          <a:xfrm>
            <a:off x="3128175" y="473515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Did diagnostic test Pass?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1" name="Google Shape;561;g102b30ad026_0_310"/>
          <p:cNvSpPr txBox="1"/>
          <p:nvPr/>
        </p:nvSpPr>
        <p:spPr>
          <a:xfrm>
            <a:off x="38742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Replace the Camera Led PCBA.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62" name="Google Shape;562;g102b30ad026_0_3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2529" y="2118679"/>
            <a:ext cx="4464830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2b30ad026_0_310"/>
          <p:cNvSpPr txBox="1"/>
          <p:nvPr/>
        </p:nvSpPr>
        <p:spPr>
          <a:xfrm>
            <a:off x="284850" y="12835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Perform IPU diagnostic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4" name="Google Shape;564;g102b30ad026_0_310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65" name="Google Shape;565;g102b30ad026_0_310">
            <a:hlinkClick r:id="rId8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174ad86cf_0_137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174ad86cf_0_13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2" name="Google Shape;572;g10174ad86cf_0_137"/>
          <p:cNvSpPr txBox="1"/>
          <p:nvPr/>
        </p:nvSpPr>
        <p:spPr>
          <a:xfrm>
            <a:off x="458100" y="797325"/>
            <a:ext cx="772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Update the IPU and Diagnostics to latest available version.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Restart the Ranger and check if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3" name="Google Shape;573;g10174ad86cf_0_137"/>
          <p:cNvSpPr txBox="1"/>
          <p:nvPr/>
        </p:nvSpPr>
        <p:spPr>
          <a:xfrm>
            <a:off x="579375" y="1592263"/>
            <a:ext cx="77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Note: Contact server team for this IPU and diagnostic file deployment.</a:t>
            </a:r>
            <a:endParaRPr b="1"/>
          </a:p>
        </p:txBody>
      </p:sp>
      <p:sp>
        <p:nvSpPr>
          <p:cNvPr id="574" name="Google Shape;574;g10174ad86cf_0_137"/>
          <p:cNvSpPr txBox="1"/>
          <p:nvPr/>
        </p:nvSpPr>
        <p:spPr>
          <a:xfrm>
            <a:off x="2722050" y="2301613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5" name="Google Shape;575;g10174ad86cf_0_137">
            <a:hlinkClick r:id="" action="ppaction://hlinkshowjump?jump=lastslide"/>
          </p:cNvPr>
          <p:cNvSpPr/>
          <p:nvPr/>
        </p:nvSpPr>
        <p:spPr>
          <a:xfrm>
            <a:off x="1765800" y="30673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6" name="Google Shape;576;g10174ad86cf_0_137">
            <a:hlinkClick r:id="rId4" action="ppaction://hlinksldjump"/>
          </p:cNvPr>
          <p:cNvSpPr/>
          <p:nvPr/>
        </p:nvSpPr>
        <p:spPr>
          <a:xfrm>
            <a:off x="5066750" y="307246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7" name="Google Shape;577;g10174ad86cf_0_137">
            <a:hlinkClick r:id="rId5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8" name="Google Shape;578;g10174ad86cf_0_137">
            <a:hlinkClick r:id="rId6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174ad86cf_0_151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0174ad86cf_0_151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5" name="Google Shape;585;g10174ad86cf_0_151">
            <a:hlinkClick r:id="rId4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86" name="Google Shape;586;g10174ad86cf_0_151">
            <a:hlinkClick r:id="rId5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87" name="Google Shape;587;g10174ad86cf_0_151"/>
          <p:cNvSpPr txBox="1"/>
          <p:nvPr/>
        </p:nvSpPr>
        <p:spPr>
          <a:xfrm>
            <a:off x="3665825" y="4324975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8" name="Google Shape;588;g10174ad86cf_0_151"/>
          <p:cNvSpPr txBox="1"/>
          <p:nvPr/>
        </p:nvSpPr>
        <p:spPr>
          <a:xfrm>
            <a:off x="458100" y="797325"/>
            <a:ext cx="772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camera focusing 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Perform IPU diagnostics and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89" name="Google Shape;589;g10174ad86cf_0_151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Camera Focusing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0" name="Google Shape;590;g10174ad86cf_0_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565" y="2075288"/>
            <a:ext cx="6693075" cy="14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0174ad86cf_0_151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92" name="Google Shape;592;g10174ad86cf_0_151">
            <a:hlinkClick r:id="rId9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2b30ad026_0_324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02b30ad026_0_32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9" name="Google Shape;599;g102b30ad026_0_324">
            <a:hlinkClick r:id="" action="ppaction://hlinkshowjump?jump=lastslide"/>
          </p:cNvPr>
          <p:cNvSpPr/>
          <p:nvPr/>
        </p:nvSpPr>
        <p:spPr>
          <a:xfrm>
            <a:off x="2520325" y="51968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00" name="Google Shape;600;g102b30ad026_0_324">
            <a:hlinkClick r:id="rId4" action="ppaction://hlinksldjump"/>
          </p:cNvPr>
          <p:cNvSpPr/>
          <p:nvPr/>
        </p:nvSpPr>
        <p:spPr>
          <a:xfrm>
            <a:off x="6494950" y="51968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601" name="Google Shape;601;g102b30ad026_0_32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IPU </a:t>
                      </a: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Diagnostic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2" name="Google Shape;602;g102b30ad026_0_324"/>
          <p:cNvSpPr txBox="1"/>
          <p:nvPr/>
        </p:nvSpPr>
        <p:spPr>
          <a:xfrm>
            <a:off x="3128175" y="473515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Did diagnostic test Pass?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3" name="Google Shape;603;g102b30ad026_0_324"/>
          <p:cNvSpPr txBox="1"/>
          <p:nvPr/>
        </p:nvSpPr>
        <p:spPr>
          <a:xfrm>
            <a:off x="38742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04" name="Google Shape;604;g102b30ad026_0_3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2529" y="2118679"/>
            <a:ext cx="4464830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02b30ad026_0_324"/>
          <p:cNvSpPr txBox="1"/>
          <p:nvPr/>
        </p:nvSpPr>
        <p:spPr>
          <a:xfrm>
            <a:off x="119075" y="821875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Perform IPU diagnostic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6" name="Google Shape;606;g102b30ad026_0_324">
            <a:hlinkClick r:id="rId4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07" name="Google Shape;607;g102b30ad026_0_324">
            <a:hlinkClick r:id="rId7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74ad86cf_0_160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174ad86cf_0_16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4" name="Google Shape;614;g10174ad86cf_0_160">
            <a:hlinkClick r:id="rId4" action="ppaction://hlinksldjump"/>
          </p:cNvPr>
          <p:cNvSpPr/>
          <p:nvPr/>
        </p:nvSpPr>
        <p:spPr>
          <a:xfrm>
            <a:off x="2776325" y="5591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15" name="Google Shape;615;g10174ad86cf_0_160">
            <a:hlinkClick r:id="rId5" action="ppaction://hlinksldjump"/>
          </p:cNvPr>
          <p:cNvSpPr/>
          <p:nvPr/>
        </p:nvSpPr>
        <p:spPr>
          <a:xfrm>
            <a:off x="6616200" y="5591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16" name="Google Shape;616;g10174ad86cf_0_160"/>
          <p:cNvSpPr txBox="1"/>
          <p:nvPr/>
        </p:nvSpPr>
        <p:spPr>
          <a:xfrm>
            <a:off x="472000" y="714100"/>
            <a:ext cx="11384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"Timed out while acquiring image for camID : 1" printed in IPU Logs as mentioned in support link document.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17" name="Google Shape;617;g10174ad86cf_0_16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Error From IPU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" name="Google Shape;618;g10174ad86cf_0_160"/>
          <p:cNvSpPr txBox="1"/>
          <p:nvPr/>
        </p:nvSpPr>
        <p:spPr>
          <a:xfrm>
            <a:off x="1149525" y="5053663"/>
            <a:ext cx="926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"Timed out while acquiring image for camID : 1" printed in IPU Logs?</a:t>
            </a:r>
            <a:endParaRPr/>
          </a:p>
        </p:txBody>
      </p:sp>
      <p:pic>
        <p:nvPicPr>
          <p:cNvPr id="619" name="Google Shape;619;g10174ad86cf_0_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5475" y="1489799"/>
            <a:ext cx="4477778" cy="32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10174ad86cf_0_160"/>
          <p:cNvSpPr/>
          <p:nvPr/>
        </p:nvSpPr>
        <p:spPr>
          <a:xfrm>
            <a:off x="2613850" y="1401250"/>
            <a:ext cx="4644000" cy="340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10174ad86cf_0_160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22" name="Google Shape;622;g10174ad86cf_0_160">
            <a:hlinkClick r:id="rId4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174ad86cf_0_174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0174ad86cf_0_17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g10174ad86cf_0_174"/>
          <p:cNvSpPr txBox="1"/>
          <p:nvPr/>
        </p:nvSpPr>
        <p:spPr>
          <a:xfrm>
            <a:off x="472000" y="714100"/>
            <a:ext cx="863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camera related harness 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Restart the bot and again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30" name="Google Shape;630;g10174ad86cf_0_17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Camera Related Harness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1" name="Google Shape;631;g10174ad86cf_0_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500" y="1654963"/>
            <a:ext cx="6700438" cy="3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0174ad86cf_0_174"/>
          <p:cNvSpPr txBox="1"/>
          <p:nvPr/>
        </p:nvSpPr>
        <p:spPr>
          <a:xfrm>
            <a:off x="3805700" y="5168525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g10174ad86cf_0_174">
            <a:hlinkClick r:id="rId6" action="ppaction://hlinksldjump"/>
          </p:cNvPr>
          <p:cNvSpPr/>
          <p:nvPr/>
        </p:nvSpPr>
        <p:spPr>
          <a:xfrm>
            <a:off x="2776325" y="5591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34" name="Google Shape;634;g10174ad86cf_0_174">
            <a:hlinkClick r:id="rId7" action="ppaction://hlinksldjump"/>
          </p:cNvPr>
          <p:cNvSpPr/>
          <p:nvPr/>
        </p:nvSpPr>
        <p:spPr>
          <a:xfrm>
            <a:off x="6616200" y="5591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35" name="Google Shape;635;g10174ad86cf_0_174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36" name="Google Shape;636;g10174ad86cf_0_174">
            <a:hlinkClick r:id="rId7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174ad86cf_0_184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0174ad86cf_0_18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43" name="Google Shape;643;g10174ad86cf_0_18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Error i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n IPU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4" name="Google Shape;644;g10174ad86cf_0_184"/>
          <p:cNvSpPr txBox="1"/>
          <p:nvPr/>
        </p:nvSpPr>
        <p:spPr>
          <a:xfrm>
            <a:off x="387425" y="872575"/>
            <a:ext cx="1096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if "Alert, Bottom CAM Freeze!!!, or ‘Alert Bottom CAM Disconnected’ printed in IPU logs as mentioned in support link document.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45" name="Google Shape;645;g10174ad86cf_0_18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50" y="2412850"/>
            <a:ext cx="7861893" cy="852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6" name="Google Shape;646;g10174ad86cf_0_184"/>
          <p:cNvSpPr txBox="1"/>
          <p:nvPr/>
        </p:nvSpPr>
        <p:spPr>
          <a:xfrm>
            <a:off x="1579775" y="4024700"/>
            <a:ext cx="858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Is bottom CAM Freeze printed in IPU logs?</a:t>
            </a:r>
            <a:endParaRPr/>
          </a:p>
        </p:txBody>
      </p:sp>
      <p:sp>
        <p:nvSpPr>
          <p:cNvPr id="647" name="Google Shape;647;g10174ad86cf_0_184">
            <a:hlinkClick r:id="rId6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48" name="Google Shape;648;g10174ad86cf_0_184">
            <a:hlinkClick r:id="rId6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49" name="Google Shape;649;g10174ad86cf_0_184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50" name="Google Shape;650;g10174ad86cf_0_184">
            <a:hlinkClick r:id="rId8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2b30ad026_0_137">
            <a:hlinkClick r:id="rId3" action="ppaction://hlinksldjump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02b30ad026_0_137"/>
          <p:cNvSpPr txBox="1"/>
          <p:nvPr/>
        </p:nvSpPr>
        <p:spPr>
          <a:xfrm>
            <a:off x="119075" y="0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3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5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1840" b="1" i="1" u="none" strike="noStrike" cap="none">
              <a:solidFill>
                <a:srgbClr val="0F1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2b30ad026_0_137"/>
          <p:cNvSpPr txBox="1"/>
          <p:nvPr/>
        </p:nvSpPr>
        <p:spPr>
          <a:xfrm>
            <a:off x="270450" y="760850"/>
            <a:ext cx="116511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lang="en-IN" sz="37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 Error Description: </a:t>
            </a:r>
            <a:endParaRPr sz="37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lang="en-IN" sz="1840" b="1" i="1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Follow this page if following is happened in BoT </a:t>
            </a: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1840"/>
              <a:buFont typeface="Quicksand"/>
              <a:buAutoNum type="arabicPeriod"/>
            </a:pPr>
            <a:r>
              <a:rPr lang="en-IN" sz="1840" b="1" i="1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is not able to decode Either Top or Bottom barcode .</a:t>
            </a: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1840"/>
              <a:buFont typeface="Quicksand"/>
              <a:buAutoNum type="arabicPeriod"/>
            </a:pPr>
            <a:r>
              <a:rPr lang="en-IN" sz="1840" b="1" i="1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is showing DM not found error in logs while operation.</a:t>
            </a: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endParaRPr sz="1840" b="1" i="1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endParaRPr sz="1840" b="1" i="1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g102b30ad026_0_137">
            <a:hlinkClick r:id="rId4" action="ppaction://hlinksldjump"/>
          </p:cNvPr>
          <p:cNvSpPr/>
          <p:nvPr/>
        </p:nvSpPr>
        <p:spPr>
          <a:xfrm>
            <a:off x="4984200" y="31149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2bae6bb80_0_13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02bae6bb80_0_1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57" name="Google Shape;657;g102bae6bb80_0_1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Check Error i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n IPU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g102bae6bb80_0_13"/>
          <p:cNvSpPr txBox="1"/>
          <p:nvPr/>
        </p:nvSpPr>
        <p:spPr>
          <a:xfrm>
            <a:off x="387425" y="872575"/>
            <a:ext cx="1096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"Camera Freezed for camID x" printed in IPU logs as mentioned in support link document.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59" name="Google Shape;659;g102bae6bb80_0_13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50" y="2412850"/>
            <a:ext cx="7861893" cy="852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0" name="Google Shape;660;g102bae6bb80_0_13"/>
          <p:cNvSpPr txBox="1"/>
          <p:nvPr/>
        </p:nvSpPr>
        <p:spPr>
          <a:xfrm>
            <a:off x="1579775" y="4024700"/>
            <a:ext cx="858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Is "Camera Freezed for camID x" printed in IPU logs?</a:t>
            </a:r>
            <a:endParaRPr/>
          </a:p>
        </p:txBody>
      </p:sp>
      <p:sp>
        <p:nvSpPr>
          <p:cNvPr id="661" name="Google Shape;661;g102bae6bb80_0_13">
            <a:hlinkClick r:id="rId6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62" name="Google Shape;662;g102bae6bb80_0_13">
            <a:hlinkClick r:id="rId6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63" name="Google Shape;663;g102bae6bb80_0_13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64" name="Google Shape;664;g102bae6bb80_0_13">
            <a:hlinkClick r:id="rId6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174ad86cf_0_199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0174ad86cf_0_199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1" name="Google Shape;671;g10174ad86cf_0_199">
            <a:hlinkClick r:id="rId4" action="ppaction://hlinksldjump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72" name="Google Shape;672;g10174ad86cf_0_199">
            <a:hlinkClick r:id="rId4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673" name="Google Shape;673;g10174ad86cf_0_199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Check S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ys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4" name="Google Shape;674;g10174ad86cf_0_199"/>
          <p:cNvSpPr txBox="1"/>
          <p:nvPr/>
        </p:nvSpPr>
        <p:spPr>
          <a:xfrm>
            <a:off x="387425" y="767950"/>
            <a:ext cx="1157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Open /var/log/syslog file at the same timestamp as mentioned in support link document.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5" name="Google Shape;675;g10174ad86cf_0_199"/>
          <p:cNvSpPr txBox="1"/>
          <p:nvPr/>
        </p:nvSpPr>
        <p:spPr>
          <a:xfrm>
            <a:off x="1738050" y="4166700"/>
            <a:ext cx="786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"eqos 2490000.ether_qos eth0: Link is Down" printed in syslog?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76" name="Google Shape;676;g10174ad86cf_0_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425" y="1954000"/>
            <a:ext cx="7292450" cy="15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10174ad86cf_0_199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78" name="Google Shape;678;g10174ad86cf_0_199">
            <a:hlinkClick r:id="rId4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174ad86cf_0_209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0174ad86cf_0_209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5" name="Google Shape;685;g10174ad86cf_0_209">
            <a:hlinkClick r:id="rId4" action="ppaction://hlinksldjump"/>
          </p:cNvPr>
          <p:cNvSpPr/>
          <p:nvPr/>
        </p:nvSpPr>
        <p:spPr>
          <a:xfrm>
            <a:off x="2682000" y="531806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86" name="Google Shape;686;g10174ad86cf_0_209">
            <a:hlinkClick r:id="rId5" action="ppaction://hlinksldjump"/>
          </p:cNvPr>
          <p:cNvSpPr/>
          <p:nvPr/>
        </p:nvSpPr>
        <p:spPr>
          <a:xfrm>
            <a:off x="6508425" y="531806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687" name="Google Shape;687;g10174ad86cf_0_209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To Check Ethernet Wire Soldering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8" name="Google Shape;688;g10174ad86cf_0_209"/>
          <p:cNvSpPr txBox="1"/>
          <p:nvPr/>
        </p:nvSpPr>
        <p:spPr>
          <a:xfrm>
            <a:off x="3355775" y="4856375"/>
            <a:ext cx="57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</a:t>
            </a:r>
            <a:endParaRPr/>
          </a:p>
        </p:txBody>
      </p:sp>
      <p:sp>
        <p:nvSpPr>
          <p:cNvPr id="689" name="Google Shape;689;g10174ad86cf_0_209"/>
          <p:cNvSpPr txBox="1"/>
          <p:nvPr/>
        </p:nvSpPr>
        <p:spPr>
          <a:xfrm>
            <a:off x="314100" y="679500"/>
            <a:ext cx="115905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for Ethernet wire soldering on camera PCB</a:t>
            </a:r>
            <a:r>
              <a:rPr lang="en-IN" sz="900">
                <a:solidFill>
                  <a:srgbClr val="172B4D"/>
                </a:solidFill>
                <a:highlight>
                  <a:srgbClr val="FFFFFF"/>
                </a:highlight>
              </a:rPr>
              <a:t> </a:t>
            </a: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If ethernet wire is not proper soldering, solder it again.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Restart the Ranger and check if the issue is resolved.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pic>
        <p:nvPicPr>
          <p:cNvPr id="690" name="Google Shape;690;g10174ad86cf_0_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1675" y="2003688"/>
            <a:ext cx="3135675" cy="28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10174ad86cf_0_209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92" name="Google Shape;692;g10174ad86cf_0_209">
            <a:hlinkClick r:id="rId5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174ad86cf_0_228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0174ad86cf_0_228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9" name="Google Shape;699;g10174ad86cf_0_228">
            <a:hlinkClick r:id="" action="ppaction://hlinkshowjump?jump=lastslide"/>
          </p:cNvPr>
          <p:cNvSpPr/>
          <p:nvPr/>
        </p:nvSpPr>
        <p:spPr>
          <a:xfrm>
            <a:off x="2525375" y="53315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00" name="Google Shape;700;g10174ad86cf_0_228">
            <a:hlinkClick r:id="rId4" action="ppaction://hlinksldjump"/>
          </p:cNvPr>
          <p:cNvSpPr/>
          <p:nvPr/>
        </p:nvSpPr>
        <p:spPr>
          <a:xfrm>
            <a:off x="6535375" y="53315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701" name="Google Shape;701;g10174ad86cf_0_228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Check 12V Supply Harness of Camera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2" name="Google Shape;702;g10174ad86cf_0_228"/>
          <p:cNvSpPr txBox="1"/>
          <p:nvPr/>
        </p:nvSpPr>
        <p:spPr>
          <a:xfrm>
            <a:off x="387425" y="860525"/>
            <a:ext cx="11649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if 12V supply harness of Camera is loose as mentioned in support link document.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03" name="Google Shape;703;g10174ad86cf_0_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854" y="1978379"/>
            <a:ext cx="3160450" cy="29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0174ad86cf_0_228"/>
          <p:cNvSpPr txBox="1"/>
          <p:nvPr/>
        </p:nvSpPr>
        <p:spPr>
          <a:xfrm>
            <a:off x="387425" y="1276025"/>
            <a:ext cx="1127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Restart the Ranger and check if the issue is resolved.</a:t>
            </a:r>
            <a:endParaRPr sz="1800">
              <a:solidFill>
                <a:srgbClr val="172B4D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5" name="Google Shape;705;g10174ad86cf_0_228"/>
          <p:cNvSpPr txBox="1"/>
          <p:nvPr/>
        </p:nvSpPr>
        <p:spPr>
          <a:xfrm>
            <a:off x="3625225" y="4950700"/>
            <a:ext cx="57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error fixed?</a:t>
            </a:r>
            <a:endParaRPr/>
          </a:p>
        </p:txBody>
      </p:sp>
      <p:sp>
        <p:nvSpPr>
          <p:cNvPr id="706" name="Google Shape;706;g10174ad86cf_0_228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07" name="Google Shape;707;g10174ad86cf_0_228">
            <a:hlinkClick r:id="rId8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0174ad86cf_0_273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0174ad86cf_0_27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4" name="Google Shape;714;g10174ad86cf_0_273">
            <a:hlinkClick r:id="" action="ppaction://hlinkshowjump?jump=lastslide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15" name="Google Shape;715;g10174ad86cf_0_273">
            <a:hlinkClick r:id="rId4" action="ppaction://hlinksldjump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716" name="Google Shape;716;g10174ad86cf_0_27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IPU Diagnostics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" name="Google Shape;717;g10174ad86cf_0_273"/>
          <p:cNvSpPr txBox="1"/>
          <p:nvPr/>
        </p:nvSpPr>
        <p:spPr>
          <a:xfrm>
            <a:off x="3355775" y="4384825"/>
            <a:ext cx="57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Is your issue fixed?</a:t>
            </a:r>
            <a:endParaRPr/>
          </a:p>
        </p:txBody>
      </p:sp>
      <p:sp>
        <p:nvSpPr>
          <p:cNvPr id="718" name="Google Shape;718;g10174ad86cf_0_273"/>
          <p:cNvSpPr txBox="1"/>
          <p:nvPr/>
        </p:nvSpPr>
        <p:spPr>
          <a:xfrm>
            <a:off x="387425" y="860525"/>
            <a:ext cx="11649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Again perform IPU diagnostic and check if the issue is resolved as mentioned in support link document.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19" name="Google Shape;719;g10174ad86cf_0_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954" y="1696929"/>
            <a:ext cx="4464830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10174ad86cf_0_273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21" name="Google Shape;721;g10174ad86cf_0_273">
            <a:hlinkClick r:id="rId8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174ad86cf_0_241">
            <a:hlinkClick r:id="rId3" action="ppaction://hlinksldjump"/>
          </p:cNvPr>
          <p:cNvSpPr/>
          <p:nvPr/>
        </p:nvSpPr>
        <p:spPr>
          <a:xfrm>
            <a:off x="0" y="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0174ad86cf_0_241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728" name="Google Shape;728;g10174ad86cf_0_241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Replace Camera Assembly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" name="Google Shape;729;g10174ad86cf_0_241"/>
          <p:cNvSpPr txBox="1"/>
          <p:nvPr/>
        </p:nvSpPr>
        <p:spPr>
          <a:xfrm>
            <a:off x="387425" y="881625"/>
            <a:ext cx="1146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Replace camera unit if CAM_FREEZE issue persist as mentioned in support link document.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0" name="Google Shape;730;g10174ad86cf_0_241">
            <a:hlinkClick r:id="rId5" action="ppaction://hlinksldjump"/>
          </p:cNvPr>
          <p:cNvSpPr/>
          <p:nvPr/>
        </p:nvSpPr>
        <p:spPr>
          <a:xfrm>
            <a:off x="4360775" y="48144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31" name="Google Shape;731;g10174ad86cf_0_241">
            <a:hlinkClick r:id="rId5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32" name="Google Shape;732;g10174ad86cf_0_241">
            <a:hlinkClick r:id="rId6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">
            <a:hlinkClick r:id="rId3" action="ppaction://hlinksldjump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9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9" name="Google Shape;739;p9"/>
          <p:cNvSpPr txBox="1"/>
          <p:nvPr/>
        </p:nvSpPr>
        <p:spPr>
          <a:xfrm>
            <a:off x="592850" y="2115325"/>
            <a:ext cx="1159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If the X value is close to or more than +/-5cm then there is no decoding issue with the camera.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0" name="Google Shape;740;p9">
            <a:hlinkClick r:id="" action="ppaction://hlinkshowjump?jump=nextslide"/>
          </p:cNvPr>
          <p:cNvSpPr/>
          <p:nvPr/>
        </p:nvSpPr>
        <p:spPr>
          <a:xfrm>
            <a:off x="4606950" y="31055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41" name="Google Shape;741;p9">
            <a:hlinkClick r:id="rId4" action="ppaction://hlinksldjump"/>
          </p:cNvPr>
          <p:cNvSpPr/>
          <p:nvPr/>
        </p:nvSpPr>
        <p:spPr>
          <a:xfrm>
            <a:off x="1131775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42" name="Google Shape;742;p9">
            <a:hlinkClick r:id="rId5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fc3a08f2d6_0_15">
            <a:hlinkClick r:id="rId3" action="ppaction://hlinksldjump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fc3a08f2d6_0_15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9" name="Google Shape;749;gfc3a08f2d6_0_15">
            <a:hlinkClick r:id="rId4" action="ppaction://hlinksldjump"/>
          </p:cNvPr>
          <p:cNvSpPr/>
          <p:nvPr/>
        </p:nvSpPr>
        <p:spPr>
          <a:xfrm>
            <a:off x="4606950" y="31055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gfc3a08f2d6_0_15"/>
          <p:cNvSpPr txBox="1"/>
          <p:nvPr/>
        </p:nvSpPr>
        <p:spPr>
          <a:xfrm>
            <a:off x="687150" y="2047950"/>
            <a:ext cx="1045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Bot probably missed the barcode because barcode was not in the camera view.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1" name="Google Shape;751;gfc3a08f2d6_0_15">
            <a:hlinkClick r:id="rId5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2" name="Google Shape;752;gfc3a08f2d6_0_15">
            <a:hlinkClick r:id="rId6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2bae6bb80_0_6">
            <a:hlinkClick r:id="rId3" action="ppaction://hlinksldjump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102bae6bb80_0_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9" name="Google Shape;759;g102bae6bb80_0_6">
            <a:hlinkClick r:id="" action="ppaction://hlinkshowjump?jump=nextslide"/>
          </p:cNvPr>
          <p:cNvSpPr/>
          <p:nvPr/>
        </p:nvSpPr>
        <p:spPr>
          <a:xfrm>
            <a:off x="4606950" y="31055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60" name="Google Shape;760;g102bae6bb80_0_6"/>
          <p:cNvSpPr txBox="1"/>
          <p:nvPr/>
        </p:nvSpPr>
        <p:spPr>
          <a:xfrm>
            <a:off x="687150" y="2047950"/>
            <a:ext cx="1045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Now Nav related issue debugged so now go to next root cause. Click on Next button.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Google Shape;761;g102bae6bb80_0_6">
            <a:hlinkClick r:id="rId4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62" name="Google Shape;762;g102bae6bb80_0_6">
            <a:hlinkClick r:id="rId5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174ad86cf_0_17"/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10174ad86cf_0_17"/>
          <p:cNvSpPr txBox="1"/>
          <p:nvPr/>
        </p:nvSpPr>
        <p:spPr>
          <a:xfrm>
            <a:off x="235014" y="1839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0" name="Google Shape;770;g10174ad86cf_0_17">
            <a:hlinkClick r:id="rId3" action="ppaction://hlinksldjump"/>
          </p:cNvPr>
          <p:cNvSpPr/>
          <p:nvPr/>
        </p:nvSpPr>
        <p:spPr>
          <a:xfrm>
            <a:off x="4997550" y="397519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Done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71" name="Google Shape;771;g10174ad86cf_0_17"/>
          <p:cNvSpPr txBox="1"/>
          <p:nvPr/>
        </p:nvSpPr>
        <p:spPr>
          <a:xfrm>
            <a:off x="498525" y="2670100"/>
            <a:ext cx="116490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If we do not get any DM not found related issue in nav log, it means this is not camera related issue.  </a:t>
            </a:r>
            <a:endParaRPr sz="2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72" name="Google Shape;772;g10174ad86cf_0_17">
            <a:hlinkClick r:id="rId4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73" name="Google Shape;773;g10174ad86cf_0_17">
            <a:hlinkClick r:id="rId5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hlink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271489" y="19733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34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240"/>
              <a:buFont typeface="Quicksand"/>
              <a:buChar char="❏"/>
            </a:pPr>
            <a:r>
              <a:rPr lang="en-IN" sz="430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GTP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411506" y="789900"/>
            <a:ext cx="11180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the Camera Freeze or camera disconnection related error in navigation logs as mentioned in support link document.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05" name="Google Shape;305;p5"/>
          <p:cNvGraphicFramePr/>
          <p:nvPr/>
        </p:nvGraphicFramePr>
        <p:xfrm>
          <a:off x="8220375" y="2242450"/>
          <a:ext cx="3473075" cy="118866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Check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Nav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" name="Google Shape;308;p5"/>
          <p:cNvSpPr txBox="1"/>
          <p:nvPr/>
        </p:nvSpPr>
        <p:spPr>
          <a:xfrm>
            <a:off x="2284000" y="4364268"/>
            <a:ext cx="82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</a:t>
            </a:r>
            <a:r>
              <a:rPr lang="en-IN" sz="2000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we receive the Camera Freeze issue in nav log</a:t>
            </a:r>
            <a:r>
              <a:rPr lang="en-IN" sz="20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>
            <a:hlinkClick r:id="rId5" action="ppaction://hlinksldjump"/>
          </p:cNvPr>
          <p:cNvSpPr/>
          <p:nvPr/>
        </p:nvSpPr>
        <p:spPr>
          <a:xfrm>
            <a:off x="3165756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10" name="Google Shape;310;p5">
            <a:hlinkClick r:id="rId6" action="ppaction://hlinksldjump"/>
          </p:cNvPr>
          <p:cNvSpPr/>
          <p:nvPr/>
        </p:nvSpPr>
        <p:spPr>
          <a:xfrm>
            <a:off x="6838537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43837" y="1524899"/>
            <a:ext cx="8076537" cy="2759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13" name="Google Shape;313;p5">
            <a:hlinkClick r:id="rId5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C142-409E-11C8-2BBB-204182806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06" y="1706723"/>
            <a:ext cx="7633379" cy="226011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9"/>
          <p:cNvSpPr txBox="1"/>
          <p:nvPr/>
        </p:nvSpPr>
        <p:spPr>
          <a:xfrm>
            <a:off x="235014" y="1839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1" name="Google Shape;781;p49">
            <a:hlinkClick r:id="rId3" action="ppaction://hlinksldjump"/>
          </p:cNvPr>
          <p:cNvSpPr/>
          <p:nvPr/>
        </p:nvSpPr>
        <p:spPr>
          <a:xfrm>
            <a:off x="4997550" y="397519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Done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82" name="Google Shape;782;p49"/>
          <p:cNvSpPr txBox="1"/>
          <p:nvPr/>
        </p:nvSpPr>
        <p:spPr>
          <a:xfrm>
            <a:off x="363775" y="2222700"/>
            <a:ext cx="118281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If previous steps could not resolve the issue, create a site support ticket for resolution of error.</a:t>
            </a:r>
            <a:endParaRPr sz="2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83" name="Google Shape;783;p49">
            <a:hlinkClick r:id="rId4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84" name="Google Shape;784;p49">
            <a:hlinkClick r:id="rId3" action="ppaction://hlinksldjump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815e80f40_1_148">
            <a:hlinkClick r:id="rId3" action="ppaction://hlinksldjump"/>
          </p:cNvPr>
          <p:cNvSpPr/>
          <p:nvPr/>
        </p:nvSpPr>
        <p:spPr>
          <a:xfrm>
            <a:off x="100" y="-13400"/>
            <a:ext cx="12192000" cy="6858000"/>
          </a:xfrm>
          <a:prstGeom prst="rect">
            <a:avLst/>
          </a:prstGeom>
          <a:solidFill>
            <a:srgbClr val="00FF2A">
              <a:alpha val="56078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9815e80f40_1_148"/>
          <p:cNvSpPr txBox="1"/>
          <p:nvPr/>
        </p:nvSpPr>
        <p:spPr>
          <a:xfrm>
            <a:off x="271489" y="19733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2" name="Google Shape;792;g9815e80f40_1_148">
            <a:hlinkClick r:id="rId4" action="ppaction://hlinksldjump"/>
          </p:cNvPr>
          <p:cNvSpPr/>
          <p:nvPr/>
        </p:nvSpPr>
        <p:spPr>
          <a:xfrm>
            <a:off x="5359100" y="4600300"/>
            <a:ext cx="1326000" cy="51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Begin Again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93" name="Google Shape;793;g9815e80f40_1_148"/>
          <p:cNvSpPr txBox="1"/>
          <p:nvPr/>
        </p:nvSpPr>
        <p:spPr>
          <a:xfrm>
            <a:off x="3917775" y="2693025"/>
            <a:ext cx="4086900" cy="691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END OF TROUBLESHOOT</a:t>
            </a:r>
            <a:endParaRPr sz="18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174ad86cf_0_0">
            <a:hlinkClick r:id="rId3" action="ppaction://hlinksldjump"/>
          </p:cNvPr>
          <p:cNvSpPr/>
          <p:nvPr/>
        </p:nvSpPr>
        <p:spPr>
          <a:xfrm>
            <a:off x="-271500" y="67875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20" name="Google Shape;320;g10174ad86cf_0_0"/>
          <p:cNvSpPr txBox="1"/>
          <p:nvPr/>
        </p:nvSpPr>
        <p:spPr>
          <a:xfrm>
            <a:off x="271489" y="19733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34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240"/>
              <a:buFont typeface="Quicksand"/>
              <a:buChar char="❏"/>
            </a:pPr>
            <a:r>
              <a:rPr lang="en-IN" sz="430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GTP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g10174ad86cf_0_0">
            <a:hlinkClick r:id="rId4" action="ppaction://hlinksldjump"/>
          </p:cNvPr>
          <p:cNvSpPr/>
          <p:nvPr/>
        </p:nvSpPr>
        <p:spPr>
          <a:xfrm>
            <a:off x="7581449" y="1198101"/>
            <a:ext cx="535800" cy="5319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0174ad86cf_0_0">
            <a:hlinkClick r:id="rId5" action="ppaction://hlinksldjump"/>
          </p:cNvPr>
          <p:cNvSpPr/>
          <p:nvPr/>
        </p:nvSpPr>
        <p:spPr>
          <a:xfrm>
            <a:off x="1349699" y="1730007"/>
            <a:ext cx="535800" cy="5319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174ad86cf_0_0">
            <a:hlinkClick r:id="rId6" action="ppaction://hlinksldjump"/>
          </p:cNvPr>
          <p:cNvSpPr/>
          <p:nvPr/>
        </p:nvSpPr>
        <p:spPr>
          <a:xfrm>
            <a:off x="3127774" y="4287047"/>
            <a:ext cx="535800" cy="5319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0174ad86cf_0_0"/>
          <p:cNvSpPr txBox="1"/>
          <p:nvPr/>
        </p:nvSpPr>
        <p:spPr>
          <a:xfrm>
            <a:off x="498525" y="902725"/>
            <a:ext cx="776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Quicksand"/>
                <a:ea typeface="Quicksand"/>
                <a:cs typeface="Quicksand"/>
                <a:sym typeface="Quicksand"/>
              </a:rPr>
              <a:t>Click on relevant Key for resolving the issue-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5" name="Google Shape;325;g10174ad86cf_0_0"/>
          <p:cNvCxnSpPr/>
          <p:nvPr/>
        </p:nvCxnSpPr>
        <p:spPr>
          <a:xfrm>
            <a:off x="1411225" y="3350625"/>
            <a:ext cx="693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g10174ad86cf_0_0"/>
          <p:cNvCxnSpPr/>
          <p:nvPr/>
        </p:nvCxnSpPr>
        <p:spPr>
          <a:xfrm rot="10800000">
            <a:off x="6271925" y="2055025"/>
            <a:ext cx="932700" cy="12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g10174ad86cf_0_0"/>
          <p:cNvCxnSpPr/>
          <p:nvPr/>
        </p:nvCxnSpPr>
        <p:spPr>
          <a:xfrm rot="10800000">
            <a:off x="3127775" y="2393425"/>
            <a:ext cx="1448100" cy="9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g10174ad86cf_0_0"/>
          <p:cNvCxnSpPr/>
          <p:nvPr/>
        </p:nvCxnSpPr>
        <p:spPr>
          <a:xfrm flipH="1">
            <a:off x="4947725" y="3391913"/>
            <a:ext cx="1324200" cy="87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g10174ad86cf_0_0"/>
          <p:cNvSpPr txBox="1"/>
          <p:nvPr/>
        </p:nvSpPr>
        <p:spPr>
          <a:xfrm>
            <a:off x="5650350" y="1084375"/>
            <a:ext cx="1931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</a:rPr>
              <a:t>Probable Root Cause 1 for Nav issue</a:t>
            </a:r>
            <a:endParaRPr/>
          </a:p>
        </p:txBody>
      </p:sp>
      <p:sp>
        <p:nvSpPr>
          <p:cNvPr id="330" name="Google Shape;330;g10174ad86cf_0_0"/>
          <p:cNvSpPr txBox="1"/>
          <p:nvPr/>
        </p:nvSpPr>
        <p:spPr>
          <a:xfrm>
            <a:off x="7621725" y="1891350"/>
            <a:ext cx="13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0174ad86cf_0_0"/>
          <p:cNvSpPr txBox="1"/>
          <p:nvPr/>
        </p:nvSpPr>
        <p:spPr>
          <a:xfrm>
            <a:off x="2030175" y="1675300"/>
            <a:ext cx="155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</a:rPr>
              <a:t>Probable Root  Check for IMU issue</a:t>
            </a:r>
            <a:endParaRPr/>
          </a:p>
        </p:txBody>
      </p:sp>
      <p:sp>
        <p:nvSpPr>
          <p:cNvPr id="332" name="Google Shape;332;g10174ad86cf_0_0"/>
          <p:cNvSpPr txBox="1"/>
          <p:nvPr/>
        </p:nvSpPr>
        <p:spPr>
          <a:xfrm>
            <a:off x="3849600" y="4269125"/>
            <a:ext cx="188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</a:rPr>
              <a:t>Probable Root  Check for IPU issue</a:t>
            </a:r>
            <a:endParaRPr/>
          </a:p>
        </p:txBody>
      </p:sp>
      <p:sp>
        <p:nvSpPr>
          <p:cNvPr id="333" name="Google Shape;333;g10174ad86cf_0_0"/>
          <p:cNvSpPr txBox="1"/>
          <p:nvPr/>
        </p:nvSpPr>
        <p:spPr>
          <a:xfrm>
            <a:off x="8479800" y="2965875"/>
            <a:ext cx="1881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accent1"/>
                </a:solidFill>
              </a:rPr>
              <a:t>Top/ Bottom DM NOT FOUND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334" name="Google Shape;334;g10174ad86cf_0_0"/>
          <p:cNvSpPr/>
          <p:nvPr/>
        </p:nvSpPr>
        <p:spPr>
          <a:xfrm>
            <a:off x="8488300" y="2964175"/>
            <a:ext cx="1559700" cy="1254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3385d3e1a_0_1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0" name="Google Shape;340;g53385d3e1a_0_13"/>
          <p:cNvSpPr txBox="1"/>
          <p:nvPr/>
        </p:nvSpPr>
        <p:spPr>
          <a:xfrm>
            <a:off x="543000" y="695513"/>
            <a:ext cx="116490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the dx value reported before and after DM not found error as mentioned in support link document.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41" name="Google Shape;341;g53385d3e1a_0_13"/>
          <p:cNvGraphicFramePr/>
          <p:nvPr/>
        </p:nvGraphicFramePr>
        <p:xfrm>
          <a:off x="8220375" y="2242450"/>
          <a:ext cx="3473075" cy="118866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Procedure to 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Check dx value in Nav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2" name="Google Shape;342;g53385d3e1a_0_13">
            <a:hlinkClick r:id="rId4" action="ppaction://hlinksldjump"/>
          </p:cNvPr>
          <p:cNvSpPr/>
          <p:nvPr/>
        </p:nvSpPr>
        <p:spPr>
          <a:xfrm>
            <a:off x="4701250" y="5220850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343" name="Google Shape;343;g53385d3e1a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25" y="1506150"/>
            <a:ext cx="7181934" cy="28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53385d3e1a_0_13"/>
          <p:cNvSpPr/>
          <p:nvPr/>
        </p:nvSpPr>
        <p:spPr>
          <a:xfrm>
            <a:off x="579350" y="1428200"/>
            <a:ext cx="7249800" cy="319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3385d3e1a_0_13">
            <a:hlinkClick r:id="rId6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 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174ad86cf_0_285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1" name="Google Shape;351;g10174ad86cf_0_285"/>
          <p:cNvSpPr txBox="1"/>
          <p:nvPr/>
        </p:nvSpPr>
        <p:spPr>
          <a:xfrm>
            <a:off x="543000" y="695513"/>
            <a:ext cx="116490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Perform Nav diagnostic as mentioned in support link document.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endParaRPr sz="18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52" name="Google Shape;352;g10174ad86cf_0_285"/>
          <p:cNvGraphicFramePr/>
          <p:nvPr/>
        </p:nvGraphicFramePr>
        <p:xfrm>
          <a:off x="8220375" y="2242450"/>
          <a:ext cx="3473075" cy="118866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Procedure to Perform Navigation Diagnostic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3" name="Google Shape;353;g10174ad86cf_0_285">
            <a:hlinkClick r:id="rId4" action="ppaction://hlinksldjump"/>
          </p:cNvPr>
          <p:cNvSpPr/>
          <p:nvPr/>
        </p:nvSpPr>
        <p:spPr>
          <a:xfrm>
            <a:off x="4175775" y="52882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354" name="Google Shape;354;g10174ad86cf_0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350" y="2105175"/>
            <a:ext cx="4104925" cy="18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0174ad86cf_0_285">
            <a:hlinkClick r:id="rId6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174ad86cf_0_29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61" name="Google Shape;361;g10174ad86cf_0_29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Procedure to Check Error in Nav Log</a:t>
                      </a:r>
                      <a:endParaRPr sz="15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2" name="Google Shape;362;g10174ad86cf_0_294"/>
          <p:cNvSpPr txBox="1"/>
          <p:nvPr/>
        </p:nvSpPr>
        <p:spPr>
          <a:xfrm>
            <a:off x="646725" y="767975"/>
            <a:ext cx="11290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IMU and NAV not communicating or is "WARN: some problem with IMU, state: 0" printed in NAV logs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g10174ad86cf_0_294"/>
          <p:cNvSpPr txBox="1"/>
          <p:nvPr/>
        </p:nvSpPr>
        <p:spPr>
          <a:xfrm>
            <a:off x="2283990" y="4493441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IMU error receive in nav log</a:t>
            </a: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0174ad86cf_0_294">
            <a:hlinkClick r:id="rId4" action="ppaction://hlinksldjump"/>
          </p:cNvPr>
          <p:cNvSpPr/>
          <p:nvPr/>
        </p:nvSpPr>
        <p:spPr>
          <a:xfrm>
            <a:off x="1589056" y="480608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5" name="Google Shape;365;g10174ad86cf_0_294">
            <a:hlinkClick r:id="rId5" action="ppaction://hlinksldjump"/>
          </p:cNvPr>
          <p:cNvSpPr/>
          <p:nvPr/>
        </p:nvSpPr>
        <p:spPr>
          <a:xfrm>
            <a:off x="5989412" y="48936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366" name="Google Shape;366;g10174ad86cf_0_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00" y="2367325"/>
            <a:ext cx="6989950" cy="1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0174ad86cf_0_294"/>
          <p:cNvSpPr/>
          <p:nvPr/>
        </p:nvSpPr>
        <p:spPr>
          <a:xfrm>
            <a:off x="606300" y="2142275"/>
            <a:ext cx="7316100" cy="19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0174ad86cf_0_294">
            <a:hlinkClick r:id="rId7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74ad86cf_0_315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lang="en-IN" sz="3240" b="1" i="0" u="none" strike="noStrike" cap="non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sz="3240" b="1" i="0" u="none" strike="noStrike" cap="non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74" name="Google Shape;374;g10174ad86cf_0_315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{B392DC8A-E0B8-44FD-BB18-5AB1517E0DAD}</a:tableStyleId>
              </a:tblPr>
              <a:tblGrid>
                <a:gridCol w="6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strike="noStrike" cap="non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strike="noStrike" cap="non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Procedure to Check IMU Re</a:t>
                      </a: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3"/>
                        </a:rPr>
                        <a:t>lated Harness</a:t>
                      </a:r>
                      <a:endParaRPr sz="1500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Perform Navigation Diagnostic</a:t>
                      </a:r>
                      <a:endParaRPr sz="1500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5" name="Google Shape;375;g10174ad86cf_0_315"/>
          <p:cNvSpPr txBox="1"/>
          <p:nvPr/>
        </p:nvSpPr>
        <p:spPr>
          <a:xfrm>
            <a:off x="646725" y="767975"/>
            <a:ext cx="11290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Quicksand"/>
              <a:buChar char="➢"/>
            </a:pPr>
            <a:r>
              <a:rPr lang="en-IN" sz="1800">
                <a:solidFill>
                  <a:srgbClr val="172B4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Check IMU related harness  </a:t>
            </a: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as mentioned in support link document.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Again perform the diagnostic as mentioned in support link document. 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g10174ad86cf_0_315"/>
          <p:cNvSpPr txBox="1"/>
          <p:nvPr/>
        </p:nvSpPr>
        <p:spPr>
          <a:xfrm>
            <a:off x="3726665" y="4985254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issue get resolved</a:t>
            </a:r>
            <a:r>
              <a:rPr lang="en-IN" sz="20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0174ad86cf_0_315">
            <a:hlinkClick r:id="rId5" action="ppaction://hlinksldjump"/>
          </p:cNvPr>
          <p:cNvSpPr/>
          <p:nvPr/>
        </p:nvSpPr>
        <p:spPr>
          <a:xfrm>
            <a:off x="2990606" y="538543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78" name="Google Shape;378;g10174ad86cf_0_315">
            <a:hlinkClick r:id="rId6" action="ppaction://hlinksldjump"/>
          </p:cNvPr>
          <p:cNvSpPr/>
          <p:nvPr/>
        </p:nvSpPr>
        <p:spPr>
          <a:xfrm>
            <a:off x="6825062" y="538543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379" name="Google Shape;379;g10174ad86cf_0_3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4250" y="1572340"/>
            <a:ext cx="5401200" cy="3306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0174ad86cf_0_315">
            <a:hlinkClick r:id="rId8" action="ppaction://hlinksldjump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name="adj" fmla="val 125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latin typeface="Quicksand Light"/>
                <a:ea typeface="Quicksand Light"/>
                <a:cs typeface="Quicksand Light"/>
                <a:sym typeface="Quicksand Light"/>
              </a:rPr>
              <a:t>Back</a:t>
            </a:r>
            <a:endParaRPr sz="1400" b="0" i="0" u="none" strike="noStrike" cap="non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Office PowerPoint</Application>
  <PresentationFormat>Widescreen</PresentationFormat>
  <Paragraphs>402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Quicksand Light</vt:lpstr>
      <vt:lpstr>Quicksand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Yadav</dc:creator>
  <cp:lastModifiedBy>Rishabh Kumar</cp:lastModifiedBy>
  <cp:revision>1</cp:revision>
  <dcterms:created xsi:type="dcterms:W3CDTF">2020-05-20T10:04:44Z</dcterms:created>
  <dcterms:modified xsi:type="dcterms:W3CDTF">2022-06-17T11:14:09Z</dcterms:modified>
</cp:coreProperties>
</file>