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9144000" cy="5143500" type="screen16x9"/>
  <p:notesSz cx="6858000" cy="9144000"/>
  <p:embeddedFontLs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6583409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6583409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65d52e66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65d52e66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5d52e66c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65d52e66c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entury Gothic"/>
              <a:buNone/>
              <a:defRPr sz="4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sz="4600" b="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1042416" y="1735074"/>
            <a:ext cx="3419856" cy="261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body" idx="2"/>
          </p:nvPr>
        </p:nvSpPr>
        <p:spPr>
          <a:xfrm>
            <a:off x="4645152" y="1735073"/>
            <a:ext cx="3419856" cy="261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1041721" y="2231021"/>
            <a:ext cx="3419856" cy="212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581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581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3"/>
          </p:nvPr>
        </p:nvSpPr>
        <p:spPr>
          <a:xfrm>
            <a:off x="5011838" y="1737007"/>
            <a:ext cx="305571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"/>
          </p:nvPr>
        </p:nvSpPr>
        <p:spPr>
          <a:xfrm>
            <a:off x="4645152" y="2231021"/>
            <a:ext cx="3419856" cy="212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581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581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67" name="Google Shape;167;p1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" name="Google Shape;171;p1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2" name="Google Shape;172;p1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" name="Google Shape;175;p1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6" name="Google Shape;176;p1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" name="Google Shape;179;p16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1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6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1145894" y="642395"/>
            <a:ext cx="3090440" cy="38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512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512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512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512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>
            <a:spLocks noGrp="1"/>
          </p:cNvSpPr>
          <p:nvPr>
            <p:ph type="ftr" idx="11"/>
          </p:nvPr>
        </p:nvSpPr>
        <p:spPr>
          <a:xfrm>
            <a:off x="4641448" y="4293627"/>
            <a:ext cx="34936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2"/>
          </p:nvPr>
        </p:nvSpPr>
        <p:spPr>
          <a:xfrm>
            <a:off x="4736592" y="3102746"/>
            <a:ext cx="3298784" cy="113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216" name="Google Shape;216;p1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17" name="Google Shape;217;p1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218" name="Google Shape;218;p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221;p1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22" name="Google Shape;222;p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1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" name="Google Shape;229;p1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17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7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7"/>
          <p:cNvSpPr>
            <a:spLocks noGrp="1"/>
          </p:cNvSpPr>
          <p:nvPr>
            <p:ph type="pic" idx="2"/>
          </p:nvPr>
        </p:nvSpPr>
        <p:spPr>
          <a:xfrm>
            <a:off x="1005209" y="520346"/>
            <a:ext cx="3359623" cy="410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4734631" y="3099816"/>
            <a:ext cx="3300573" cy="113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ftr" idx="11"/>
          </p:nvPr>
        </p:nvSpPr>
        <p:spPr>
          <a:xfrm>
            <a:off x="4641448" y="4293627"/>
            <a:ext cx="34936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1"/>
          </p:nvPr>
        </p:nvSpPr>
        <p:spPr>
          <a:xfrm rot="5400000">
            <a:off x="3116285" y="-330053"/>
            <a:ext cx="2631733" cy="677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 rot="5400000">
            <a:off x="5578998" y="1823013"/>
            <a:ext cx="3585258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 rot="5400000">
            <a:off x="1972519" y="-146613"/>
            <a:ext cx="3585258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2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0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8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84" name="Google Shape;84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5" name="Google Shape;85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6" name="Google Shape;86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" name="Google Shape;89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90" name="Google Shape;90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" name="Google Shape;93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94" name="Google Shape;94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" name="Google Shape;97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0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dt" idx="10"/>
          </p:nvPr>
        </p:nvSpPr>
        <p:spPr>
          <a:xfrm>
            <a:off x="4738744" y="1137621"/>
            <a:ext cx="2133600" cy="56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>
            <a:spLocks noGrp="1"/>
          </p:cNvSpPr>
          <p:nvPr>
            <p:ph type="ftr" idx="11"/>
          </p:nvPr>
        </p:nvSpPr>
        <p:spPr>
          <a:xfrm>
            <a:off x="5303520" y="4289975"/>
            <a:ext cx="28315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4649096" y="4289975"/>
            <a:ext cx="64366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567355" y="0"/>
            <a:ext cx="10458653" cy="5337803"/>
            <a:chOff x="-644959" y="0"/>
            <a:chExt cx="10458653" cy="7117071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oogle Shape;8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Google Shape;9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10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11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" name="Google Shape;12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" name="Google Shape;20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" name="Google Shape;23;p1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dt" idx="10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ftr" idx="11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ctrTitle"/>
          </p:nvPr>
        </p:nvSpPr>
        <p:spPr>
          <a:xfrm>
            <a:off x="2122500" y="648050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entury Gothic"/>
              <a:buNone/>
            </a:pPr>
            <a:r>
              <a:rPr lang="en" sz="4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Taskman</a:t>
            </a:r>
            <a:endParaRPr sz="4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ctrTitle" idx="4294967295"/>
          </p:nvPr>
        </p:nvSpPr>
        <p:spPr>
          <a:xfrm>
            <a:off x="2068425" y="1505000"/>
            <a:ext cx="48990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</a:pPr>
            <a:r>
              <a:rPr lang="en" sz="2800"/>
              <a:t>A Task Manager</a:t>
            </a:r>
            <a:r>
              <a:rPr lang="en"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App</a:t>
            </a:r>
            <a:endParaRPr sz="2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0"/>
          <p:cNvSpPr txBox="1">
            <a:spLocks noGrp="1"/>
          </p:cNvSpPr>
          <p:nvPr>
            <p:ph type="ctrTitle" idx="4294967295"/>
          </p:nvPr>
        </p:nvSpPr>
        <p:spPr>
          <a:xfrm>
            <a:off x="3328675" y="2665400"/>
            <a:ext cx="27945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rPr lang="en" sz="1800" b="1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20</a:t>
            </a:r>
            <a:r>
              <a:rPr lang="en" sz="1800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" sz="1800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 dirty="0" smtClean="0">
                <a:latin typeface="Century Gothic"/>
                <a:ea typeface="Century Gothic"/>
                <a:cs typeface="Century Gothic"/>
                <a:sym typeface="Century Gothic"/>
              </a:rPr>
              <a:t>Hars</a:t>
            </a:r>
            <a:r>
              <a:rPr lang="en-US" sz="1400" dirty="0" smtClean="0"/>
              <a:t>h </a:t>
            </a:r>
            <a:r>
              <a:rPr lang="en-US" sz="1400" dirty="0" err="1" smtClean="0"/>
              <a:t>Upadhyay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Rohit</a:t>
            </a:r>
            <a:r>
              <a:rPr lang="en-US" sz="1400" dirty="0" smtClean="0"/>
              <a:t> </a:t>
            </a:r>
            <a:r>
              <a:rPr lang="en-US" sz="1400" dirty="0" err="1" smtClean="0"/>
              <a:t>Samudralwar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Pinak</a:t>
            </a:r>
            <a:r>
              <a:rPr lang="en-US" sz="1400" dirty="0" smtClean="0"/>
              <a:t> </a:t>
            </a:r>
            <a:r>
              <a:rPr lang="en-US" sz="1400" dirty="0" err="1" smtClean="0"/>
              <a:t>Pathak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Piyush</a:t>
            </a:r>
            <a:r>
              <a:rPr lang="en-US" sz="1400" dirty="0" smtClean="0"/>
              <a:t> </a:t>
            </a:r>
            <a:r>
              <a:rPr lang="en-US" sz="1400" dirty="0" err="1" smtClean="0"/>
              <a:t>Verma</a:t>
            </a:r>
            <a:endParaRPr sz="1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2607300" y="4503325"/>
            <a:ext cx="39294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Introduction to Mobile Application Development</a:t>
            </a:r>
            <a:endParaRPr sz="1400" b="1" i="0" u="none" strike="noStrike" cap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title" idx="4294967295"/>
          </p:nvPr>
        </p:nvSpPr>
        <p:spPr>
          <a:xfrm>
            <a:off x="-247875" y="1123750"/>
            <a:ext cx="8143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Poll Activity</a:t>
            </a:r>
            <a:endParaRPr sz="40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(Step 3)</a:t>
            </a:r>
            <a:endParaRPr sz="40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29"/>
          <p:cNvSpPr txBox="1">
            <a:spLocks noGrp="1"/>
          </p:cNvSpPr>
          <p:nvPr>
            <p:ph type="body" idx="4294967295"/>
          </p:nvPr>
        </p:nvSpPr>
        <p:spPr>
          <a:xfrm>
            <a:off x="609600" y="981081"/>
            <a:ext cx="3590925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functionality view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swipe delete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00" y="506600"/>
            <a:ext cx="2462200" cy="3914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425" y="1392375"/>
            <a:ext cx="477675" cy="5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9"/>
          <p:cNvSpPr/>
          <p:nvPr/>
        </p:nvSpPr>
        <p:spPr>
          <a:xfrm>
            <a:off x="5970337" y="152375"/>
            <a:ext cx="2667924" cy="48387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/>
          </a:p>
        </p:txBody>
      </p:sp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13" y="720150"/>
            <a:ext cx="2511475" cy="395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30"/>
          <p:cNvCxnSpPr/>
          <p:nvPr/>
        </p:nvCxnSpPr>
        <p:spPr>
          <a:xfrm>
            <a:off x="700050" y="129150"/>
            <a:ext cx="32844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0"/>
          <p:cNvSpPr txBox="1"/>
          <p:nvPr/>
        </p:nvSpPr>
        <p:spPr>
          <a:xfrm>
            <a:off x="4833825" y="1492450"/>
            <a:ext cx="30777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Undo Snackar</a:t>
            </a:r>
            <a:endParaRPr sz="2400"/>
          </a:p>
        </p:txBody>
      </p:sp>
      <p:sp>
        <p:nvSpPr>
          <p:cNvPr id="358" name="Google Shape;358;p30"/>
          <p:cNvSpPr/>
          <p:nvPr/>
        </p:nvSpPr>
        <p:spPr>
          <a:xfrm>
            <a:off x="1041649" y="353950"/>
            <a:ext cx="2666306" cy="48387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388" y="3908725"/>
            <a:ext cx="1283125" cy="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functionality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body" idx="1"/>
          </p:nvPr>
        </p:nvSpPr>
        <p:spPr>
          <a:xfrm>
            <a:off x="281625" y="1444375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long press Share pop-up menu will be shown.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00" y="586975"/>
            <a:ext cx="2293275" cy="41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</a:t>
            </a:r>
            <a:endParaRPr sz="40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Back-end</a:t>
            </a:r>
            <a:endParaRPr sz="40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"/>
          </p:nvPr>
        </p:nvSpPr>
        <p:spPr>
          <a:xfrm>
            <a:off x="2481275" y="18881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 and Database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 Measures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3"/>
          <p:cNvSpPr txBox="1">
            <a:spLocks noGrp="1"/>
          </p:cNvSpPr>
          <p:nvPr>
            <p:ph type="body" idx="1"/>
          </p:nvPr>
        </p:nvSpPr>
        <p:spPr>
          <a:xfrm>
            <a:off x="773725" y="167225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Password Hashing</a:t>
            </a:r>
            <a:endParaRPr sz="1800" b="1" i="0" u="none" strike="noStrike" cap="non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/>
              <a:t>Password Hash using Firebase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3"/>
          <p:cNvSpPr txBox="1">
            <a:spLocks noGrp="1"/>
          </p:cNvSpPr>
          <p:nvPr>
            <p:ph type="body" idx="2"/>
          </p:nvPr>
        </p:nvSpPr>
        <p:spPr>
          <a:xfrm>
            <a:off x="5259852" y="4663250"/>
            <a:ext cx="336000" cy="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 sz="1200" b="0" i="0" u="none" strike="noStrike" cap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Schemas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34"/>
          <p:cNvSpPr txBox="1">
            <a:spLocks noGrp="1"/>
          </p:cNvSpPr>
          <p:nvPr>
            <p:ph type="body" idx="1"/>
          </p:nvPr>
        </p:nvSpPr>
        <p:spPr>
          <a:xfrm>
            <a:off x="1288075" y="1635200"/>
            <a:ext cx="28089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800" b="1">
                <a:latin typeface="Barlow"/>
                <a:ea typeface="Barlow"/>
                <a:cs typeface="Barlow"/>
                <a:sym typeface="Barlow"/>
              </a:rPr>
              <a:t>Authentication</a:t>
            </a:r>
            <a:endParaRPr sz="1800" b="1" i="0" u="none" strike="noStrike" cap="non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Username</a:t>
            </a:r>
            <a:endParaRPr sz="1800"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2"/>
          </p:nvPr>
        </p:nvSpPr>
        <p:spPr>
          <a:xfrm>
            <a:off x="4412900" y="1635200"/>
            <a:ext cx="31236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lang="en" sz="1800" b="1">
                <a:latin typeface="Barlow"/>
                <a:ea typeface="Barlow"/>
                <a:cs typeface="Barlow"/>
                <a:sym typeface="Barlow"/>
              </a:rPr>
              <a:t>Task Database</a:t>
            </a:r>
            <a:endParaRPr sz="1800" b="1" i="0" u="none" strike="noStrike" cap="none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" sz="1800"/>
              <a:t>ask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/>
              <a:t>Task ID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/>
              <a:t>Time of Creation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" sz="1800"/>
              <a:t>User ID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User Name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15</a:t>
            </a:fld>
            <a:endParaRPr sz="1200" b="0" i="0" u="none" strike="noStrike" cap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1"/>
          </p:nvPr>
        </p:nvSpPr>
        <p:spPr>
          <a:xfrm>
            <a:off x="976050" y="825401"/>
            <a:ext cx="72801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16"/>
            <a:ext cx="9144000" cy="498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>
            <a:spLocks noGrp="1"/>
          </p:cNvSpPr>
          <p:nvPr>
            <p:ph type="sldNum" idx="12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8"/>
          <p:cNvSpPr txBox="1">
            <a:spLocks noGrp="1"/>
          </p:cNvSpPr>
          <p:nvPr>
            <p:ph type="ctrTitle" idx="4294967295"/>
          </p:nvPr>
        </p:nvSpPr>
        <p:spPr>
          <a:xfrm>
            <a:off x="1676400" y="1885950"/>
            <a:ext cx="4864100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6000"/>
              <a:buFont typeface="Century Gothic"/>
              <a:buNone/>
            </a:pPr>
            <a:r>
              <a:rPr lang="en" sz="6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THANKS!!</a:t>
            </a:r>
            <a:endParaRPr sz="6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ctrTitle" idx="4294967295"/>
          </p:nvPr>
        </p:nvSpPr>
        <p:spPr>
          <a:xfrm>
            <a:off x="533400" y="285750"/>
            <a:ext cx="3298825" cy="1158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4800"/>
              <a:buFont typeface="Century Gothic"/>
              <a:buNone/>
            </a:pPr>
            <a:r>
              <a:rPr lang="en" sz="4800">
                <a:solidFill>
                  <a:srgbClr val="1DB674"/>
                </a:solidFill>
              </a:rPr>
              <a:t>App </a:t>
            </a:r>
            <a:r>
              <a:rPr lang="en" sz="48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Logo</a:t>
            </a:r>
            <a:endParaRPr sz="48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l="18752" t="20201" r="13620" b="17137"/>
          <a:stretch/>
        </p:blipFill>
        <p:spPr>
          <a:xfrm>
            <a:off x="3011250" y="1332225"/>
            <a:ext cx="3298825" cy="31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457200" y="664400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Information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457200" y="1573875"/>
            <a:ext cx="6248400" cy="18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Project name: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Taskman</a:t>
            </a:r>
            <a:endParaRPr sz="18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Package name: </a:t>
            </a:r>
            <a:r>
              <a:rPr lang="en" sz="18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com.argbots.uharsh.taskman</a:t>
            </a:r>
            <a:endParaRPr sz="18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Minimum SDK Version: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" dirty="0"/>
              <a:t>9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" dirty="0"/>
              <a:t>KitKat 4.4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)</a:t>
            </a:r>
            <a:endParaRPr sz="18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sz="1200" b="0" i="0" u="none" strike="noStrike" cap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Activity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Registered User: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Email Address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Password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 in using Gmail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User: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 with email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14350"/>
            <a:ext cx="2209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25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 account pop up</a:t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Signup Activity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new account: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UserName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Email Address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Password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 Password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514350"/>
            <a:ext cx="2372653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 Activity</a:t>
            </a:r>
            <a:endParaRPr sz="40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2578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consists of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the Notes you have created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 Bar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swipe delete functionality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long press share functionality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25" y="586975"/>
            <a:ext cx="2454874" cy="4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/>
          <p:nvPr/>
        </p:nvSpPr>
        <p:spPr>
          <a:xfrm>
            <a:off x="5942475" y="404225"/>
            <a:ext cx="2561367" cy="463235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DB674"/>
              </a:buClr>
              <a:buSzPts val="3000"/>
              <a:buFont typeface="Century Gothic"/>
              <a:buNone/>
            </a:pPr>
            <a:r>
              <a:rPr lang="en" sz="29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</a:t>
            </a:r>
            <a:r>
              <a:rPr lang="en" sz="2900">
                <a:solidFill>
                  <a:srgbClr val="1DB674"/>
                </a:solidFill>
              </a:rPr>
              <a:t>Task</a:t>
            </a:r>
            <a:r>
              <a:rPr lang="en" sz="2900" b="0" i="0" u="none" strike="noStrike" cap="none">
                <a:solidFill>
                  <a:srgbClr val="1DB6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Activity </a:t>
            </a:r>
            <a:endParaRPr sz="2900" b="0" i="0" u="none" strike="noStrike" cap="none">
              <a:solidFill>
                <a:srgbClr val="1DB6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2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create a new Note enter: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Task</a:t>
            </a:r>
            <a:r>
              <a:rPr lang="en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description 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details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Attachment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Images(link will be shown)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334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1875" y="586975"/>
            <a:ext cx="2236700" cy="4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 idx="4294967295"/>
          </p:nvPr>
        </p:nvSpPr>
        <p:spPr>
          <a:xfrm>
            <a:off x="2573963" y="988950"/>
            <a:ext cx="6367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Century Gothic"/>
              <a:buNone/>
            </a:pPr>
            <a:r>
              <a:rPr lang="en" sz="4000" b="0" i="0" u="none" strike="noStrike" cap="none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Navigation Bar View</a:t>
            </a:r>
            <a:endParaRPr sz="4000" b="0" i="0" u="none" strike="noStrike" cap="none">
              <a:solidFill>
                <a:srgbClr val="0C0C0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4294967295"/>
          </p:nvPr>
        </p:nvSpPr>
        <p:spPr>
          <a:xfrm>
            <a:off x="3962400" y="1504950"/>
            <a:ext cx="3590925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r>
              <a:rPr lang="en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Functionalities 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Logout 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</a:pPr>
            <a:r>
              <a:rPr lang="en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</a:t>
            </a: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445300" y="357688"/>
            <a:ext cx="2666306" cy="442812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5" y="722025"/>
            <a:ext cx="2458651" cy="35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Barlow</vt:lpstr>
      <vt:lpstr>Noto Sans Symbols</vt:lpstr>
      <vt:lpstr>Austin</vt:lpstr>
      <vt:lpstr>Taskman</vt:lpstr>
      <vt:lpstr>App Logo</vt:lpstr>
      <vt:lpstr>Technical Information</vt:lpstr>
      <vt:lpstr>Login Activity</vt:lpstr>
      <vt:lpstr>Choose an account pop up</vt:lpstr>
      <vt:lpstr>Signup Activity</vt:lpstr>
      <vt:lpstr>Dashboard Activity</vt:lpstr>
      <vt:lpstr>Create Task Activity </vt:lpstr>
      <vt:lpstr>Navigation Bar View</vt:lpstr>
      <vt:lpstr>Create Poll Activity (Step 3)</vt:lpstr>
      <vt:lpstr>Slide 11</vt:lpstr>
      <vt:lpstr>Share functionality</vt:lpstr>
      <vt:lpstr>2. Back-end</vt:lpstr>
      <vt:lpstr>Security Measures</vt:lpstr>
      <vt:lpstr>Database Schemas</vt:lpstr>
      <vt:lpstr>Slide 16</vt:lpstr>
      <vt:lpstr>THANKS!!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</dc:title>
  <cp:lastModifiedBy>dream</cp:lastModifiedBy>
  <cp:revision>1</cp:revision>
  <dcterms:modified xsi:type="dcterms:W3CDTF">2018-11-04T07:09:05Z</dcterms:modified>
</cp:coreProperties>
</file>