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5" r:id="rId3"/>
    <p:sldId id="266" r:id="rId4"/>
    <p:sldId id="257" r:id="rId5"/>
    <p:sldId id="267" r:id="rId6"/>
    <p:sldId id="268" r:id="rId7"/>
    <p:sldId id="261" r:id="rId8"/>
    <p:sldId id="259" r:id="rId9"/>
    <p:sldId id="258" r:id="rId10"/>
    <p:sldId id="269" r:id="rId11"/>
    <p:sldId id="260"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autoAdjust="0"/>
  </p:normalViewPr>
  <p:slideViewPr>
    <p:cSldViewPr snapToGrid="0">
      <p:cViewPr varScale="1">
        <p:scale>
          <a:sx n="74" d="100"/>
          <a:sy n="74" d="100"/>
        </p:scale>
        <p:origin x="-5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6330941228182487E-2"/>
          <c:y val="4.1677824878244167E-2"/>
          <c:w val="0.81076457259978185"/>
          <c:h val="0.91020093964839055"/>
        </c:manualLayout>
      </c:layout>
      <c:lineChart>
        <c:grouping val="standard"/>
        <c:varyColors val="0"/>
        <c:ser>
          <c:idx val="0"/>
          <c:order val="0"/>
          <c:tx>
            <c:strRef>
              <c:f>Sheet1!$B$1</c:f>
              <c:strCache>
                <c:ptCount val="1"/>
                <c:pt idx="0">
                  <c:v>New Books/tools</c:v>
                </c:pt>
              </c:strCache>
            </c:strRef>
          </c:tx>
          <c:cat>
            <c:numRef>
              <c:f>Sheet1!$A$2:$A$6</c:f>
              <c:numCache>
                <c:formatCode>General</c:formatCode>
                <c:ptCount val="5"/>
              </c:numCache>
            </c:numRef>
          </c:cat>
          <c:val>
            <c:numRef>
              <c:f>Sheet1!$B$2:$B$6</c:f>
              <c:numCache>
                <c:formatCode>General</c:formatCode>
                <c:ptCount val="5"/>
                <c:pt idx="0">
                  <c:v>0</c:v>
                </c:pt>
                <c:pt idx="1">
                  <c:v>3.5</c:v>
                </c:pt>
                <c:pt idx="2">
                  <c:v>4.5</c:v>
                </c:pt>
                <c:pt idx="3">
                  <c:v>6</c:v>
                </c:pt>
              </c:numCache>
            </c:numRef>
          </c:val>
          <c:smooth val="0"/>
        </c:ser>
        <c:ser>
          <c:idx val="1"/>
          <c:order val="1"/>
          <c:tx>
            <c:strRef>
              <c:f>Sheet1!$C$1</c:f>
              <c:strCache>
                <c:ptCount val="1"/>
                <c:pt idx="0">
                  <c:v>Old books/tools</c:v>
                </c:pt>
              </c:strCache>
            </c:strRef>
          </c:tx>
          <c:cat>
            <c:numRef>
              <c:f>Sheet1!$A$2:$A$6</c:f>
              <c:numCache>
                <c:formatCode>General</c:formatCode>
                <c:ptCount val="5"/>
              </c:numCache>
            </c:numRef>
          </c:cat>
          <c:val>
            <c:numRef>
              <c:f>Sheet1!$C$2:$C$6</c:f>
              <c:numCache>
                <c:formatCode>General</c:formatCode>
                <c:ptCount val="5"/>
                <c:pt idx="0">
                  <c:v>0</c:v>
                </c:pt>
                <c:pt idx="1">
                  <c:v>2.8</c:v>
                </c:pt>
                <c:pt idx="2">
                  <c:v>3.5</c:v>
                </c:pt>
                <c:pt idx="3">
                  <c:v>3.5</c:v>
                </c:pt>
              </c:numCache>
            </c:numRef>
          </c:val>
          <c:smooth val="0"/>
        </c:ser>
        <c:ser>
          <c:idx val="2"/>
          <c:order val="2"/>
          <c:tx>
            <c:strRef>
              <c:f>Sheet1!$D$1</c:f>
              <c:strCache>
                <c:ptCount val="1"/>
                <c:pt idx="0">
                  <c:v>Smart coaching classes </c:v>
                </c:pt>
              </c:strCache>
            </c:strRef>
          </c:tx>
          <c:cat>
            <c:numRef>
              <c:f>Sheet1!$A$2:$A$6</c:f>
              <c:numCache>
                <c:formatCode>General</c:formatCode>
                <c:ptCount val="5"/>
              </c:numCache>
            </c:numRef>
          </c:cat>
          <c:val>
            <c:numRef>
              <c:f>Sheet1!$D$2:$D$6</c:f>
              <c:numCache>
                <c:formatCode>General</c:formatCode>
                <c:ptCount val="5"/>
                <c:pt idx="0">
                  <c:v>0</c:v>
                </c:pt>
                <c:pt idx="1">
                  <c:v>3</c:v>
                </c:pt>
                <c:pt idx="2">
                  <c:v>4</c:v>
                </c:pt>
                <c:pt idx="3">
                  <c:v>4</c:v>
                </c:pt>
              </c:numCache>
            </c:numRef>
          </c:val>
          <c:smooth val="0"/>
        </c:ser>
        <c:ser>
          <c:idx val="3"/>
          <c:order val="3"/>
          <c:tx>
            <c:strRef>
              <c:f>Sheet1!$E$1</c:f>
              <c:strCache>
                <c:ptCount val="1"/>
                <c:pt idx="0">
                  <c:v>Some Adverisements</c:v>
                </c:pt>
              </c:strCache>
            </c:strRef>
          </c:tx>
          <c:marker>
            <c:spPr>
              <a:ln>
                <a:solidFill>
                  <a:schemeClr val="accent1"/>
                </a:solidFill>
              </a:ln>
            </c:spPr>
          </c:marker>
          <c:cat>
            <c:numRef>
              <c:f>Sheet1!$A$2:$A$6</c:f>
              <c:numCache>
                <c:formatCode>General</c:formatCode>
                <c:ptCount val="5"/>
              </c:numCache>
            </c:numRef>
          </c:cat>
          <c:val>
            <c:numRef>
              <c:f>Sheet1!$E$2:$E$6</c:f>
              <c:numCache>
                <c:formatCode>General</c:formatCode>
                <c:ptCount val="5"/>
                <c:pt idx="0">
                  <c:v>0</c:v>
                </c:pt>
                <c:pt idx="1">
                  <c:v>2</c:v>
                </c:pt>
                <c:pt idx="2">
                  <c:v>3</c:v>
                </c:pt>
                <c:pt idx="3">
                  <c:v>4.5</c:v>
                </c:pt>
              </c:numCache>
            </c:numRef>
          </c:val>
          <c:smooth val="0"/>
        </c:ser>
        <c:dLbls>
          <c:showLegendKey val="0"/>
          <c:showVal val="0"/>
          <c:showCatName val="0"/>
          <c:showSerName val="0"/>
          <c:showPercent val="0"/>
          <c:showBubbleSize val="0"/>
        </c:dLbls>
        <c:marker val="1"/>
        <c:smooth val="0"/>
        <c:axId val="103391616"/>
        <c:axId val="103405824"/>
      </c:lineChart>
      <c:catAx>
        <c:axId val="103391616"/>
        <c:scaling>
          <c:orientation val="minMax"/>
        </c:scaling>
        <c:delete val="0"/>
        <c:axPos val="b"/>
        <c:numFmt formatCode="General" sourceLinked="1"/>
        <c:majorTickMark val="out"/>
        <c:minorTickMark val="none"/>
        <c:tickLblPos val="nextTo"/>
        <c:crossAx val="103405824"/>
        <c:crosses val="autoZero"/>
        <c:auto val="1"/>
        <c:lblAlgn val="ctr"/>
        <c:lblOffset val="100"/>
        <c:noMultiLvlLbl val="0"/>
      </c:catAx>
      <c:valAx>
        <c:axId val="103405824"/>
        <c:scaling>
          <c:orientation val="minMax"/>
        </c:scaling>
        <c:delete val="0"/>
        <c:axPos val="l"/>
        <c:numFmt formatCode="General" sourceLinked="1"/>
        <c:majorTickMark val="out"/>
        <c:minorTickMark val="none"/>
        <c:tickLblPos val="nextTo"/>
        <c:crossAx val="103391616"/>
        <c:crosses val="autoZero"/>
        <c:crossBetween val="between"/>
      </c:valAx>
      <c:spPr>
        <a:noFill/>
        <a:ln w="25400">
          <a:noFill/>
        </a:ln>
      </c:spPr>
    </c:plotArea>
    <c:legend>
      <c:legendPos val="r"/>
      <c:layout>
        <c:manualLayout>
          <c:xMode val="edge"/>
          <c:yMode val="edge"/>
          <c:x val="0.66348976190557729"/>
          <c:y val="0.36093452204900872"/>
          <c:w val="0.33354274333584061"/>
          <c:h val="0.39190054218540793"/>
        </c:manualLayout>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50659-5DD4-440D-B410-71CE62876420}"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DE39526C-80DD-4065-B2E7-6546B17BA591}">
      <dgm:prSet phldrT="[Text]" custT="1"/>
      <dgm:spPr>
        <a:solidFill>
          <a:srgbClr val="92D050"/>
        </a:solidFill>
      </dgm:spPr>
      <dgm:t>
        <a:bodyPr/>
        <a:lstStyle/>
        <a:p>
          <a:r>
            <a:rPr lang="en-IN" sz="2800" b="1" dirty="0" err="1" smtClean="0"/>
            <a:t>Engg</a:t>
          </a:r>
          <a:endParaRPr lang="en-IN" sz="2800" b="1" dirty="0"/>
        </a:p>
      </dgm:t>
    </dgm:pt>
    <dgm:pt modelId="{91244CF5-203A-49C8-B4FE-B154D2D99425}" type="parTrans" cxnId="{F04978D9-920A-4F4E-A258-AA946899DEE2}">
      <dgm:prSet/>
      <dgm:spPr/>
      <dgm:t>
        <a:bodyPr/>
        <a:lstStyle/>
        <a:p>
          <a:endParaRPr lang="en-IN"/>
        </a:p>
      </dgm:t>
    </dgm:pt>
    <dgm:pt modelId="{70852A42-5668-4FD4-BED8-A5B642EAA132}" type="sibTrans" cxnId="{F04978D9-920A-4F4E-A258-AA946899DEE2}">
      <dgm:prSet/>
      <dgm:spPr/>
      <dgm:t>
        <a:bodyPr/>
        <a:lstStyle/>
        <a:p>
          <a:endParaRPr lang="en-IN"/>
        </a:p>
      </dgm:t>
    </dgm:pt>
    <dgm:pt modelId="{40F09CBA-FDE7-41C2-9240-54A260F30BBA}">
      <dgm:prSet phldrT="[Text]" custT="1"/>
      <dgm:spPr>
        <a:solidFill>
          <a:schemeClr val="tx1">
            <a:lumMod val="75000"/>
            <a:lumOff val="25000"/>
          </a:schemeClr>
        </a:solidFill>
      </dgm:spPr>
      <dgm:t>
        <a:bodyPr/>
        <a:lstStyle/>
        <a:p>
          <a:r>
            <a:rPr lang="en-IN" sz="2800" b="1" dirty="0" smtClean="0"/>
            <a:t>Mart</a:t>
          </a:r>
          <a:endParaRPr lang="en-IN" sz="2800" b="1" dirty="0"/>
        </a:p>
      </dgm:t>
    </dgm:pt>
    <dgm:pt modelId="{735685B0-5F12-4164-97AC-31B56D9EED37}" type="parTrans" cxnId="{396EBE48-2DAE-435B-BE5A-88CF685C18ED}">
      <dgm:prSet/>
      <dgm:spPr/>
      <dgm:t>
        <a:bodyPr/>
        <a:lstStyle/>
        <a:p>
          <a:endParaRPr lang="en-IN"/>
        </a:p>
      </dgm:t>
    </dgm:pt>
    <dgm:pt modelId="{9CB052AA-E77A-438B-A0CA-696CD0036D23}" type="sibTrans" cxnId="{396EBE48-2DAE-435B-BE5A-88CF685C18ED}">
      <dgm:prSet/>
      <dgm:spPr/>
      <dgm:t>
        <a:bodyPr/>
        <a:lstStyle/>
        <a:p>
          <a:endParaRPr lang="en-IN"/>
        </a:p>
      </dgm:t>
    </dgm:pt>
    <dgm:pt modelId="{76C6B329-79CC-425F-97C3-FFA40A0170A7}">
      <dgm:prSet phldrT="[Text]" custT="1"/>
      <dgm:spPr/>
      <dgm:t>
        <a:bodyPr/>
        <a:lstStyle/>
        <a:p>
          <a:r>
            <a:rPr lang="en-IN" sz="1600" dirty="0" err="1" smtClean="0"/>
            <a:t>EnggMart</a:t>
          </a:r>
          <a:endParaRPr lang="en-IN" sz="1600" dirty="0"/>
        </a:p>
      </dgm:t>
    </dgm:pt>
    <dgm:pt modelId="{10A9C6E9-D551-41D2-847E-3CE266B63F28}" type="parTrans" cxnId="{BBF20886-E7B6-49E4-9082-F41E73131E8B}">
      <dgm:prSet/>
      <dgm:spPr/>
      <dgm:t>
        <a:bodyPr/>
        <a:lstStyle/>
        <a:p>
          <a:endParaRPr lang="en-IN"/>
        </a:p>
      </dgm:t>
    </dgm:pt>
    <dgm:pt modelId="{D1655189-36DD-4342-BA2F-B3E49FB3DBC0}" type="sibTrans" cxnId="{BBF20886-E7B6-49E4-9082-F41E73131E8B}">
      <dgm:prSet/>
      <dgm:spPr/>
      <dgm:t>
        <a:bodyPr/>
        <a:lstStyle/>
        <a:p>
          <a:endParaRPr lang="en-IN"/>
        </a:p>
      </dgm:t>
    </dgm:pt>
    <dgm:pt modelId="{683EBE42-BBFF-41CA-A562-AACEBFD4263A}" type="pres">
      <dgm:prSet presAssocID="{C3B50659-5DD4-440D-B410-71CE62876420}" presName="linearFlow" presStyleCnt="0">
        <dgm:presLayoutVars>
          <dgm:dir/>
          <dgm:resizeHandles val="exact"/>
        </dgm:presLayoutVars>
      </dgm:prSet>
      <dgm:spPr/>
    </dgm:pt>
    <dgm:pt modelId="{75EEB083-47A8-488C-B644-91B6062AF253}" type="pres">
      <dgm:prSet presAssocID="{DE39526C-80DD-4065-B2E7-6546B17BA591}" presName="node" presStyleLbl="node1" presStyleIdx="0" presStyleCnt="3">
        <dgm:presLayoutVars>
          <dgm:bulletEnabled val="1"/>
        </dgm:presLayoutVars>
      </dgm:prSet>
      <dgm:spPr/>
      <dgm:t>
        <a:bodyPr/>
        <a:lstStyle/>
        <a:p>
          <a:endParaRPr lang="en-IN"/>
        </a:p>
      </dgm:t>
    </dgm:pt>
    <dgm:pt modelId="{F7E59B07-45F3-42F4-B7AB-3CD510432D9C}" type="pres">
      <dgm:prSet presAssocID="{70852A42-5668-4FD4-BED8-A5B642EAA132}" presName="spacerL" presStyleCnt="0"/>
      <dgm:spPr/>
    </dgm:pt>
    <dgm:pt modelId="{6AF70DAF-E056-4CDB-A42D-C4B3E0282F08}" type="pres">
      <dgm:prSet presAssocID="{70852A42-5668-4FD4-BED8-A5B642EAA132}" presName="sibTrans" presStyleLbl="sibTrans2D1" presStyleIdx="0" presStyleCnt="2"/>
      <dgm:spPr/>
      <dgm:t>
        <a:bodyPr/>
        <a:lstStyle/>
        <a:p>
          <a:endParaRPr lang="en-IN"/>
        </a:p>
      </dgm:t>
    </dgm:pt>
    <dgm:pt modelId="{BA342493-BB5D-4987-B0E5-4A3AA9ACBAA7}" type="pres">
      <dgm:prSet presAssocID="{70852A42-5668-4FD4-BED8-A5B642EAA132}" presName="spacerR" presStyleCnt="0"/>
      <dgm:spPr/>
    </dgm:pt>
    <dgm:pt modelId="{16BB82EF-A948-4DC5-88F5-9DF48B9FB1AA}" type="pres">
      <dgm:prSet presAssocID="{40F09CBA-FDE7-41C2-9240-54A260F30BBA}" presName="node" presStyleLbl="node1" presStyleIdx="1" presStyleCnt="3">
        <dgm:presLayoutVars>
          <dgm:bulletEnabled val="1"/>
        </dgm:presLayoutVars>
      </dgm:prSet>
      <dgm:spPr/>
      <dgm:t>
        <a:bodyPr/>
        <a:lstStyle/>
        <a:p>
          <a:endParaRPr lang="en-IN"/>
        </a:p>
      </dgm:t>
    </dgm:pt>
    <dgm:pt modelId="{278D1C21-9E61-4685-B21E-9EAAC4E3D697}" type="pres">
      <dgm:prSet presAssocID="{9CB052AA-E77A-438B-A0CA-696CD0036D23}" presName="spacerL" presStyleCnt="0"/>
      <dgm:spPr/>
    </dgm:pt>
    <dgm:pt modelId="{66ADE16C-B249-4A5E-9F20-F28992CF114F}" type="pres">
      <dgm:prSet presAssocID="{9CB052AA-E77A-438B-A0CA-696CD0036D23}" presName="sibTrans" presStyleLbl="sibTrans2D1" presStyleIdx="1" presStyleCnt="2"/>
      <dgm:spPr/>
      <dgm:t>
        <a:bodyPr/>
        <a:lstStyle/>
        <a:p>
          <a:endParaRPr lang="en-IN"/>
        </a:p>
      </dgm:t>
    </dgm:pt>
    <dgm:pt modelId="{DE769F79-A998-41F5-A1C1-0728EEE2020D}" type="pres">
      <dgm:prSet presAssocID="{9CB052AA-E77A-438B-A0CA-696CD0036D23}" presName="spacerR" presStyleCnt="0"/>
      <dgm:spPr/>
    </dgm:pt>
    <dgm:pt modelId="{FD2ECDA2-C850-4B27-B04A-4E74D48C410D}" type="pres">
      <dgm:prSet presAssocID="{76C6B329-79CC-425F-97C3-FFA40A0170A7}" presName="node" presStyleLbl="node1" presStyleIdx="2" presStyleCnt="3">
        <dgm:presLayoutVars>
          <dgm:bulletEnabled val="1"/>
        </dgm:presLayoutVars>
      </dgm:prSet>
      <dgm:spPr/>
      <dgm:t>
        <a:bodyPr/>
        <a:lstStyle/>
        <a:p>
          <a:endParaRPr lang="en-IN"/>
        </a:p>
      </dgm:t>
    </dgm:pt>
  </dgm:ptLst>
  <dgm:cxnLst>
    <dgm:cxn modelId="{F33A287F-4074-4726-819B-CA9E9BAFDB78}" type="presOf" srcId="{76C6B329-79CC-425F-97C3-FFA40A0170A7}" destId="{FD2ECDA2-C850-4B27-B04A-4E74D48C410D}" srcOrd="0" destOrd="0" presId="urn:microsoft.com/office/officeart/2005/8/layout/equation1"/>
    <dgm:cxn modelId="{042FFB05-3F4F-4658-B8E2-13801199F4C7}" type="presOf" srcId="{70852A42-5668-4FD4-BED8-A5B642EAA132}" destId="{6AF70DAF-E056-4CDB-A42D-C4B3E0282F08}" srcOrd="0" destOrd="0" presId="urn:microsoft.com/office/officeart/2005/8/layout/equation1"/>
    <dgm:cxn modelId="{F04978D9-920A-4F4E-A258-AA946899DEE2}" srcId="{C3B50659-5DD4-440D-B410-71CE62876420}" destId="{DE39526C-80DD-4065-B2E7-6546B17BA591}" srcOrd="0" destOrd="0" parTransId="{91244CF5-203A-49C8-B4FE-B154D2D99425}" sibTransId="{70852A42-5668-4FD4-BED8-A5B642EAA132}"/>
    <dgm:cxn modelId="{15995104-D23A-403D-8A4D-8CFA13F73488}" type="presOf" srcId="{9CB052AA-E77A-438B-A0CA-696CD0036D23}" destId="{66ADE16C-B249-4A5E-9F20-F28992CF114F}" srcOrd="0" destOrd="0" presId="urn:microsoft.com/office/officeart/2005/8/layout/equation1"/>
    <dgm:cxn modelId="{7D8E0E0A-58BB-4EAC-9E88-EC289F4C92E8}" type="presOf" srcId="{DE39526C-80DD-4065-B2E7-6546B17BA591}" destId="{75EEB083-47A8-488C-B644-91B6062AF253}" srcOrd="0" destOrd="0" presId="urn:microsoft.com/office/officeart/2005/8/layout/equation1"/>
    <dgm:cxn modelId="{BBF20886-E7B6-49E4-9082-F41E73131E8B}" srcId="{C3B50659-5DD4-440D-B410-71CE62876420}" destId="{76C6B329-79CC-425F-97C3-FFA40A0170A7}" srcOrd="2" destOrd="0" parTransId="{10A9C6E9-D551-41D2-847E-3CE266B63F28}" sibTransId="{D1655189-36DD-4342-BA2F-B3E49FB3DBC0}"/>
    <dgm:cxn modelId="{396EBE48-2DAE-435B-BE5A-88CF685C18ED}" srcId="{C3B50659-5DD4-440D-B410-71CE62876420}" destId="{40F09CBA-FDE7-41C2-9240-54A260F30BBA}" srcOrd="1" destOrd="0" parTransId="{735685B0-5F12-4164-97AC-31B56D9EED37}" sibTransId="{9CB052AA-E77A-438B-A0CA-696CD0036D23}"/>
    <dgm:cxn modelId="{F97BB130-368C-47C4-8FE7-B1BEEF936132}" type="presOf" srcId="{40F09CBA-FDE7-41C2-9240-54A260F30BBA}" destId="{16BB82EF-A948-4DC5-88F5-9DF48B9FB1AA}" srcOrd="0" destOrd="0" presId="urn:microsoft.com/office/officeart/2005/8/layout/equation1"/>
    <dgm:cxn modelId="{1B5C58D1-441D-4169-ABE5-5BA3C63EF076}" type="presOf" srcId="{C3B50659-5DD4-440D-B410-71CE62876420}" destId="{683EBE42-BBFF-41CA-A562-AACEBFD4263A}" srcOrd="0" destOrd="0" presId="urn:microsoft.com/office/officeart/2005/8/layout/equation1"/>
    <dgm:cxn modelId="{4060C477-9F83-470A-9BF6-6EF0E07B2E65}" type="presParOf" srcId="{683EBE42-BBFF-41CA-A562-AACEBFD4263A}" destId="{75EEB083-47A8-488C-B644-91B6062AF253}" srcOrd="0" destOrd="0" presId="urn:microsoft.com/office/officeart/2005/8/layout/equation1"/>
    <dgm:cxn modelId="{1CFD9685-30C8-4A3B-A813-C1E8084E4E32}" type="presParOf" srcId="{683EBE42-BBFF-41CA-A562-AACEBFD4263A}" destId="{F7E59B07-45F3-42F4-B7AB-3CD510432D9C}" srcOrd="1" destOrd="0" presId="urn:microsoft.com/office/officeart/2005/8/layout/equation1"/>
    <dgm:cxn modelId="{0269BD65-20A9-4D9C-AAD7-69F268375C81}" type="presParOf" srcId="{683EBE42-BBFF-41CA-A562-AACEBFD4263A}" destId="{6AF70DAF-E056-4CDB-A42D-C4B3E0282F08}" srcOrd="2" destOrd="0" presId="urn:microsoft.com/office/officeart/2005/8/layout/equation1"/>
    <dgm:cxn modelId="{EB74EA92-BE9C-4D88-B876-293A3C70A613}" type="presParOf" srcId="{683EBE42-BBFF-41CA-A562-AACEBFD4263A}" destId="{BA342493-BB5D-4987-B0E5-4A3AA9ACBAA7}" srcOrd="3" destOrd="0" presId="urn:microsoft.com/office/officeart/2005/8/layout/equation1"/>
    <dgm:cxn modelId="{194B5F48-9E50-4465-864D-941EC688F035}" type="presParOf" srcId="{683EBE42-BBFF-41CA-A562-AACEBFD4263A}" destId="{16BB82EF-A948-4DC5-88F5-9DF48B9FB1AA}" srcOrd="4" destOrd="0" presId="urn:microsoft.com/office/officeart/2005/8/layout/equation1"/>
    <dgm:cxn modelId="{938FA94C-E504-4ADF-88A6-4A7E9A7659A5}" type="presParOf" srcId="{683EBE42-BBFF-41CA-A562-AACEBFD4263A}" destId="{278D1C21-9E61-4685-B21E-9EAAC4E3D697}" srcOrd="5" destOrd="0" presId="urn:microsoft.com/office/officeart/2005/8/layout/equation1"/>
    <dgm:cxn modelId="{0134F973-03C9-4299-A417-2B31045A6217}" type="presParOf" srcId="{683EBE42-BBFF-41CA-A562-AACEBFD4263A}" destId="{66ADE16C-B249-4A5E-9F20-F28992CF114F}" srcOrd="6" destOrd="0" presId="urn:microsoft.com/office/officeart/2005/8/layout/equation1"/>
    <dgm:cxn modelId="{20FFB96B-70D4-4989-B5AB-B1A6A6403811}" type="presParOf" srcId="{683EBE42-BBFF-41CA-A562-AACEBFD4263A}" destId="{DE769F79-A998-41F5-A1C1-0728EEE2020D}" srcOrd="7" destOrd="0" presId="urn:microsoft.com/office/officeart/2005/8/layout/equation1"/>
    <dgm:cxn modelId="{3133933C-E049-4738-8DA4-984C395ED9A6}" type="presParOf" srcId="{683EBE42-BBFF-41CA-A562-AACEBFD4263A}" destId="{FD2ECDA2-C850-4B27-B04A-4E74D48C410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552DF-72AF-46D3-8DC5-63F4FD2E75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5DC0751-835B-40D8-B7E2-D9F34671378C}">
      <dgm:prSet/>
      <dgm:spPr/>
      <dgm:t>
        <a:bodyPr/>
        <a:lstStyle/>
        <a:p>
          <a:pPr rtl="0"/>
          <a:r>
            <a:rPr lang="en-US" b="1" smtClean="0"/>
            <a:t>Problem:</a:t>
          </a:r>
          <a:endParaRPr lang="en-IN"/>
        </a:p>
      </dgm:t>
    </dgm:pt>
    <dgm:pt modelId="{6C6E5D7A-2CBD-4F89-988C-C18208322C83}" type="parTrans" cxnId="{EB527758-C2FF-4DEE-AABA-807842E54218}">
      <dgm:prSet/>
      <dgm:spPr/>
      <dgm:t>
        <a:bodyPr/>
        <a:lstStyle/>
        <a:p>
          <a:endParaRPr lang="en-IN"/>
        </a:p>
      </dgm:t>
    </dgm:pt>
    <dgm:pt modelId="{25FBF7B6-A3F0-4B99-AB62-C8C4E555A873}" type="sibTrans" cxnId="{EB527758-C2FF-4DEE-AABA-807842E54218}">
      <dgm:prSet/>
      <dgm:spPr/>
      <dgm:t>
        <a:bodyPr/>
        <a:lstStyle/>
        <a:p>
          <a:endParaRPr lang="en-IN"/>
        </a:p>
      </dgm:t>
    </dgm:pt>
    <dgm:pt modelId="{064BA68E-3C68-456A-9C0A-E575A5CA58B2}">
      <dgm:prSet custT="1"/>
      <dgm:spPr/>
      <dgm:t>
        <a:bodyPr/>
        <a:lstStyle/>
        <a:p>
          <a:pPr rtl="0"/>
          <a:r>
            <a:rPr lang="en-IN" sz="2000" dirty="0" smtClean="0"/>
            <a:t>For tools &amp; books student  to go through different platforms.</a:t>
          </a:r>
          <a:endParaRPr lang="en-IN" sz="2000" dirty="0"/>
        </a:p>
      </dgm:t>
    </dgm:pt>
    <dgm:pt modelId="{9B714992-1664-4F59-98A8-B11EC7C37CC0}" type="parTrans" cxnId="{DA1DBD7A-90EB-478E-8ECD-B5182B6741E5}">
      <dgm:prSet/>
      <dgm:spPr/>
      <dgm:t>
        <a:bodyPr/>
        <a:lstStyle/>
        <a:p>
          <a:endParaRPr lang="en-IN"/>
        </a:p>
      </dgm:t>
    </dgm:pt>
    <dgm:pt modelId="{BB6B5AEF-3CBB-4CC4-B90E-00BA22283AF4}" type="sibTrans" cxnId="{DA1DBD7A-90EB-478E-8ECD-B5182B6741E5}">
      <dgm:prSet/>
      <dgm:spPr/>
      <dgm:t>
        <a:bodyPr/>
        <a:lstStyle/>
        <a:p>
          <a:endParaRPr lang="en-IN"/>
        </a:p>
      </dgm:t>
    </dgm:pt>
    <dgm:pt modelId="{82FF4EB6-36EB-4943-95E1-0D1B6D33CBEE}">
      <dgm:prSet custT="1"/>
      <dgm:spPr/>
      <dgm:t>
        <a:bodyPr/>
        <a:lstStyle/>
        <a:p>
          <a:pPr rtl="0"/>
          <a:r>
            <a:rPr lang="en-IN" sz="2000" dirty="0" smtClean="0"/>
            <a:t>Few  students find it difficult to interact  in order arrange study materials and help.</a:t>
          </a:r>
          <a:endParaRPr lang="en-IN" sz="2000" dirty="0"/>
        </a:p>
      </dgm:t>
    </dgm:pt>
    <dgm:pt modelId="{D23D57B1-E0F9-4695-A3E3-B8AEBABFA105}" type="parTrans" cxnId="{03D5E122-405A-4448-BF2B-D4342120C776}">
      <dgm:prSet/>
      <dgm:spPr/>
      <dgm:t>
        <a:bodyPr/>
        <a:lstStyle/>
        <a:p>
          <a:endParaRPr lang="en-IN"/>
        </a:p>
      </dgm:t>
    </dgm:pt>
    <dgm:pt modelId="{CEDC8332-560D-4549-B400-3376D1BEAF19}" type="sibTrans" cxnId="{03D5E122-405A-4448-BF2B-D4342120C776}">
      <dgm:prSet/>
      <dgm:spPr/>
      <dgm:t>
        <a:bodyPr/>
        <a:lstStyle/>
        <a:p>
          <a:endParaRPr lang="en-IN"/>
        </a:p>
      </dgm:t>
    </dgm:pt>
    <dgm:pt modelId="{14663FD1-7369-41B4-BB44-69C1DE00DE25}">
      <dgm:prSet custT="1"/>
      <dgm:spPr/>
      <dgm:t>
        <a:bodyPr/>
        <a:lstStyle/>
        <a:p>
          <a:pPr rtl="0"/>
          <a:r>
            <a:rPr lang="en-IN" sz="2000" dirty="0" smtClean="0"/>
            <a:t>Wastage of tools and </a:t>
          </a:r>
          <a:r>
            <a:rPr lang="en-IN" sz="2000" dirty="0" err="1" smtClean="0"/>
            <a:t>equipments</a:t>
          </a:r>
          <a:r>
            <a:rPr lang="en-IN" sz="2000" dirty="0" smtClean="0"/>
            <a:t>.</a:t>
          </a:r>
          <a:endParaRPr lang="en-IN" sz="2000" dirty="0"/>
        </a:p>
      </dgm:t>
    </dgm:pt>
    <dgm:pt modelId="{688F0669-AC61-44BE-B775-4F56A433F526}" type="parTrans" cxnId="{0945604D-0775-43BE-878D-347FBCA26A55}">
      <dgm:prSet/>
      <dgm:spPr/>
      <dgm:t>
        <a:bodyPr/>
        <a:lstStyle/>
        <a:p>
          <a:endParaRPr lang="en-IN"/>
        </a:p>
      </dgm:t>
    </dgm:pt>
    <dgm:pt modelId="{44BBA2FB-FE09-47A2-BD5A-A69F2757E78C}" type="sibTrans" cxnId="{0945604D-0775-43BE-878D-347FBCA26A55}">
      <dgm:prSet/>
      <dgm:spPr/>
      <dgm:t>
        <a:bodyPr/>
        <a:lstStyle/>
        <a:p>
          <a:endParaRPr lang="en-IN"/>
        </a:p>
      </dgm:t>
    </dgm:pt>
    <dgm:pt modelId="{5613CF2C-CC59-4FD5-8EA6-FF0B0ED0E203}">
      <dgm:prSet custT="1"/>
      <dgm:spPr/>
      <dgm:t>
        <a:bodyPr/>
        <a:lstStyle/>
        <a:p>
          <a:pPr rtl="0"/>
          <a:r>
            <a:rPr lang="en-IN" sz="2000" dirty="0" smtClean="0"/>
            <a:t>Student find a difficult to evaluate themselves .</a:t>
          </a:r>
          <a:endParaRPr lang="en-IN" sz="2000" dirty="0"/>
        </a:p>
      </dgm:t>
    </dgm:pt>
    <dgm:pt modelId="{5006DA4D-76AD-4CED-B516-270CB94B6C33}" type="parTrans" cxnId="{701B763E-4EAF-4ED9-9B70-C06737B3E44C}">
      <dgm:prSet/>
      <dgm:spPr/>
      <dgm:t>
        <a:bodyPr/>
        <a:lstStyle/>
        <a:p>
          <a:endParaRPr lang="en-IN"/>
        </a:p>
      </dgm:t>
    </dgm:pt>
    <dgm:pt modelId="{655A8B12-8734-43E3-818D-AFC5FFDCF381}" type="sibTrans" cxnId="{701B763E-4EAF-4ED9-9B70-C06737B3E44C}">
      <dgm:prSet/>
      <dgm:spPr/>
      <dgm:t>
        <a:bodyPr/>
        <a:lstStyle/>
        <a:p>
          <a:endParaRPr lang="en-IN"/>
        </a:p>
      </dgm:t>
    </dgm:pt>
    <dgm:pt modelId="{CD0132EC-1A29-4F2C-BC2D-CCAD14556B05}">
      <dgm:prSet custT="1"/>
      <dgm:spPr/>
      <dgm:t>
        <a:bodyPr/>
        <a:lstStyle/>
        <a:p>
          <a:pPr rtl="0"/>
          <a:r>
            <a:rPr lang="en-US" sz="2000" dirty="0" smtClean="0"/>
            <a:t>Secondary cost becomes more than primary cost.</a:t>
          </a:r>
          <a:endParaRPr lang="en-IN" sz="2000" dirty="0"/>
        </a:p>
      </dgm:t>
    </dgm:pt>
    <dgm:pt modelId="{62854E34-1B9A-4178-9760-85D669A0FAE8}" type="parTrans" cxnId="{BC1BF084-485D-4AE1-81F8-83024E733AA5}">
      <dgm:prSet/>
      <dgm:spPr/>
      <dgm:t>
        <a:bodyPr/>
        <a:lstStyle/>
        <a:p>
          <a:endParaRPr lang="en-IN"/>
        </a:p>
      </dgm:t>
    </dgm:pt>
    <dgm:pt modelId="{B75BF110-A968-4497-B2E1-FF67AF5A1DB2}" type="sibTrans" cxnId="{BC1BF084-485D-4AE1-81F8-83024E733AA5}">
      <dgm:prSet/>
      <dgm:spPr/>
      <dgm:t>
        <a:bodyPr/>
        <a:lstStyle/>
        <a:p>
          <a:endParaRPr lang="en-IN"/>
        </a:p>
      </dgm:t>
    </dgm:pt>
    <dgm:pt modelId="{87D17A64-25DC-42BB-A9D4-68E354B12F2E}" type="pres">
      <dgm:prSet presAssocID="{F36552DF-72AF-46D3-8DC5-63F4FD2E75D7}" presName="linear" presStyleCnt="0">
        <dgm:presLayoutVars>
          <dgm:animLvl val="lvl"/>
          <dgm:resizeHandles val="exact"/>
        </dgm:presLayoutVars>
      </dgm:prSet>
      <dgm:spPr/>
      <dgm:t>
        <a:bodyPr/>
        <a:lstStyle/>
        <a:p>
          <a:endParaRPr lang="en-IN"/>
        </a:p>
      </dgm:t>
    </dgm:pt>
    <dgm:pt modelId="{BA784DA2-A80C-48FA-A642-45776E355868}" type="pres">
      <dgm:prSet presAssocID="{05DC0751-835B-40D8-B7E2-D9F34671378C}" presName="parentText" presStyleLbl="node1" presStyleIdx="0" presStyleCnt="1">
        <dgm:presLayoutVars>
          <dgm:chMax val="0"/>
          <dgm:bulletEnabled val="1"/>
        </dgm:presLayoutVars>
      </dgm:prSet>
      <dgm:spPr/>
      <dgm:t>
        <a:bodyPr/>
        <a:lstStyle/>
        <a:p>
          <a:endParaRPr lang="en-IN"/>
        </a:p>
      </dgm:t>
    </dgm:pt>
    <dgm:pt modelId="{367E1F0C-B121-4D18-81DA-8DDBD36DB9BE}" type="pres">
      <dgm:prSet presAssocID="{05DC0751-835B-40D8-B7E2-D9F34671378C}" presName="childText" presStyleLbl="revTx" presStyleIdx="0" presStyleCnt="1">
        <dgm:presLayoutVars>
          <dgm:bulletEnabled val="1"/>
        </dgm:presLayoutVars>
      </dgm:prSet>
      <dgm:spPr/>
      <dgm:t>
        <a:bodyPr/>
        <a:lstStyle/>
        <a:p>
          <a:endParaRPr lang="en-IN"/>
        </a:p>
      </dgm:t>
    </dgm:pt>
  </dgm:ptLst>
  <dgm:cxnLst>
    <dgm:cxn modelId="{03D5E122-405A-4448-BF2B-D4342120C776}" srcId="{05DC0751-835B-40D8-B7E2-D9F34671378C}" destId="{82FF4EB6-36EB-4943-95E1-0D1B6D33CBEE}" srcOrd="1" destOrd="0" parTransId="{D23D57B1-E0F9-4695-A3E3-B8AEBABFA105}" sibTransId="{CEDC8332-560D-4549-B400-3376D1BEAF19}"/>
    <dgm:cxn modelId="{BC1BF084-485D-4AE1-81F8-83024E733AA5}" srcId="{05DC0751-835B-40D8-B7E2-D9F34671378C}" destId="{CD0132EC-1A29-4F2C-BC2D-CCAD14556B05}" srcOrd="4" destOrd="0" parTransId="{62854E34-1B9A-4178-9760-85D669A0FAE8}" sibTransId="{B75BF110-A968-4497-B2E1-FF67AF5A1DB2}"/>
    <dgm:cxn modelId="{EB527758-C2FF-4DEE-AABA-807842E54218}" srcId="{F36552DF-72AF-46D3-8DC5-63F4FD2E75D7}" destId="{05DC0751-835B-40D8-B7E2-D9F34671378C}" srcOrd="0" destOrd="0" parTransId="{6C6E5D7A-2CBD-4F89-988C-C18208322C83}" sibTransId="{25FBF7B6-A3F0-4B99-AB62-C8C4E555A873}"/>
    <dgm:cxn modelId="{701B763E-4EAF-4ED9-9B70-C06737B3E44C}" srcId="{05DC0751-835B-40D8-B7E2-D9F34671378C}" destId="{5613CF2C-CC59-4FD5-8EA6-FF0B0ED0E203}" srcOrd="3" destOrd="0" parTransId="{5006DA4D-76AD-4CED-B516-270CB94B6C33}" sibTransId="{655A8B12-8734-43E3-818D-AFC5FFDCF381}"/>
    <dgm:cxn modelId="{B6612203-2C5F-478B-84D8-34E437150BDA}" type="presOf" srcId="{064BA68E-3C68-456A-9C0A-E575A5CA58B2}" destId="{367E1F0C-B121-4D18-81DA-8DDBD36DB9BE}" srcOrd="0" destOrd="0" presId="urn:microsoft.com/office/officeart/2005/8/layout/vList2"/>
    <dgm:cxn modelId="{8FE6A69A-2A64-451B-AD4C-3B2EA59E730D}" type="presOf" srcId="{F36552DF-72AF-46D3-8DC5-63F4FD2E75D7}" destId="{87D17A64-25DC-42BB-A9D4-68E354B12F2E}" srcOrd="0" destOrd="0" presId="urn:microsoft.com/office/officeart/2005/8/layout/vList2"/>
    <dgm:cxn modelId="{D1154599-F2FE-4E05-B331-D53EB54D19FF}" type="presOf" srcId="{82FF4EB6-36EB-4943-95E1-0D1B6D33CBEE}" destId="{367E1F0C-B121-4D18-81DA-8DDBD36DB9BE}" srcOrd="0" destOrd="1" presId="urn:microsoft.com/office/officeart/2005/8/layout/vList2"/>
    <dgm:cxn modelId="{D5CA43D1-E08A-47F0-9A3B-5A82BE3B6CDF}" type="presOf" srcId="{05DC0751-835B-40D8-B7E2-D9F34671378C}" destId="{BA784DA2-A80C-48FA-A642-45776E355868}" srcOrd="0" destOrd="0" presId="urn:microsoft.com/office/officeart/2005/8/layout/vList2"/>
    <dgm:cxn modelId="{656CAF94-D4B5-4EEE-9A2D-409EA5B00BB4}" type="presOf" srcId="{CD0132EC-1A29-4F2C-BC2D-CCAD14556B05}" destId="{367E1F0C-B121-4D18-81DA-8DDBD36DB9BE}" srcOrd="0" destOrd="4" presId="urn:microsoft.com/office/officeart/2005/8/layout/vList2"/>
    <dgm:cxn modelId="{171DFE88-A007-4AB1-875C-E5A47FD41D6E}" type="presOf" srcId="{14663FD1-7369-41B4-BB44-69C1DE00DE25}" destId="{367E1F0C-B121-4D18-81DA-8DDBD36DB9BE}" srcOrd="0" destOrd="2" presId="urn:microsoft.com/office/officeart/2005/8/layout/vList2"/>
    <dgm:cxn modelId="{0945604D-0775-43BE-878D-347FBCA26A55}" srcId="{05DC0751-835B-40D8-B7E2-D9F34671378C}" destId="{14663FD1-7369-41B4-BB44-69C1DE00DE25}" srcOrd="2" destOrd="0" parTransId="{688F0669-AC61-44BE-B775-4F56A433F526}" sibTransId="{44BBA2FB-FE09-47A2-BD5A-A69F2757E78C}"/>
    <dgm:cxn modelId="{0EA82CE7-EF18-4DCF-B37D-01DF70F775DF}" type="presOf" srcId="{5613CF2C-CC59-4FD5-8EA6-FF0B0ED0E203}" destId="{367E1F0C-B121-4D18-81DA-8DDBD36DB9BE}" srcOrd="0" destOrd="3" presId="urn:microsoft.com/office/officeart/2005/8/layout/vList2"/>
    <dgm:cxn modelId="{DA1DBD7A-90EB-478E-8ECD-B5182B6741E5}" srcId="{05DC0751-835B-40D8-B7E2-D9F34671378C}" destId="{064BA68E-3C68-456A-9C0A-E575A5CA58B2}" srcOrd="0" destOrd="0" parTransId="{9B714992-1664-4F59-98A8-B11EC7C37CC0}" sibTransId="{BB6B5AEF-3CBB-4CC4-B90E-00BA22283AF4}"/>
    <dgm:cxn modelId="{A8714F56-0C7C-4E50-8FA9-59A1865CC970}" type="presParOf" srcId="{87D17A64-25DC-42BB-A9D4-68E354B12F2E}" destId="{BA784DA2-A80C-48FA-A642-45776E355868}" srcOrd="0" destOrd="0" presId="urn:microsoft.com/office/officeart/2005/8/layout/vList2"/>
    <dgm:cxn modelId="{07858957-596F-4C77-8473-611DA3E6B09F}" type="presParOf" srcId="{87D17A64-25DC-42BB-A9D4-68E354B12F2E}" destId="{367E1F0C-B121-4D18-81DA-8DDBD36DB9B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5D197C-BE1C-48B5-90FC-0CC4B678AC80}" type="doc">
      <dgm:prSet loTypeId="urn:microsoft.com/office/officeart/2005/8/layout/venn1" loCatId="relationship" qsTypeId="urn:microsoft.com/office/officeart/2005/8/quickstyle/simple1" qsCatId="simple" csTypeId="urn:microsoft.com/office/officeart/2005/8/colors/accent1_2" csCatId="accent1" phldr="1"/>
      <dgm:spPr/>
    </dgm:pt>
    <dgm:pt modelId="{489B0946-B2BC-4624-9D2F-9B9092041B51}">
      <dgm:prSet phldrT="[Text]" custT="1"/>
      <dgm:spPr/>
      <dgm:t>
        <a:bodyPr/>
        <a:lstStyle/>
        <a:p>
          <a:r>
            <a:rPr lang="en-IN" sz="2400" dirty="0" smtClean="0"/>
            <a:t>What students want to buy?</a:t>
          </a:r>
          <a:endParaRPr lang="en-IN" sz="2400" dirty="0"/>
        </a:p>
      </dgm:t>
    </dgm:pt>
    <dgm:pt modelId="{95CC4589-F29B-4354-A8E1-C814E40872FB}" type="parTrans" cxnId="{95C9E45D-1C6F-432B-97CC-BDA44A9798A0}">
      <dgm:prSet/>
      <dgm:spPr/>
      <dgm:t>
        <a:bodyPr/>
        <a:lstStyle/>
        <a:p>
          <a:endParaRPr lang="en-IN"/>
        </a:p>
      </dgm:t>
    </dgm:pt>
    <dgm:pt modelId="{F5EA0EC3-6D24-42E6-831D-948D8251EA09}" type="sibTrans" cxnId="{95C9E45D-1C6F-432B-97CC-BDA44A9798A0}">
      <dgm:prSet/>
      <dgm:spPr/>
      <dgm:t>
        <a:bodyPr/>
        <a:lstStyle/>
        <a:p>
          <a:endParaRPr lang="en-IN"/>
        </a:p>
      </dgm:t>
    </dgm:pt>
    <dgm:pt modelId="{BB8B98B9-E9E4-4A51-B798-5EBEC7A3E776}">
      <dgm:prSet phldrT="[Text]" custT="1"/>
      <dgm:spPr/>
      <dgm:t>
        <a:bodyPr/>
        <a:lstStyle/>
        <a:p>
          <a:r>
            <a:rPr lang="en-IN" sz="2000" dirty="0" smtClean="0"/>
            <a:t>Student needs, ideas, problems &amp; solution</a:t>
          </a:r>
          <a:endParaRPr lang="en-IN" sz="2000" dirty="0"/>
        </a:p>
      </dgm:t>
    </dgm:pt>
    <dgm:pt modelId="{8C846328-0F2C-4595-BCD3-B2290C9FCF3D}" type="parTrans" cxnId="{713A8E0B-9D4B-439C-A382-4961597446B4}">
      <dgm:prSet/>
      <dgm:spPr/>
      <dgm:t>
        <a:bodyPr/>
        <a:lstStyle/>
        <a:p>
          <a:endParaRPr lang="en-IN"/>
        </a:p>
      </dgm:t>
    </dgm:pt>
    <dgm:pt modelId="{4EAD40CB-02B4-4D7B-BD47-108E12C80685}" type="sibTrans" cxnId="{713A8E0B-9D4B-439C-A382-4961597446B4}">
      <dgm:prSet/>
      <dgm:spPr/>
      <dgm:t>
        <a:bodyPr/>
        <a:lstStyle/>
        <a:p>
          <a:endParaRPr lang="en-IN"/>
        </a:p>
      </dgm:t>
    </dgm:pt>
    <dgm:pt modelId="{F0B50FD7-D763-4297-837F-E3EEBDED0EC6}">
      <dgm:prSet phldrT="[Text]" custT="1"/>
      <dgm:spPr/>
      <dgm:t>
        <a:bodyPr/>
        <a:lstStyle/>
        <a:p>
          <a:r>
            <a:rPr lang="en-IN" sz="2000" dirty="0" smtClean="0"/>
            <a:t>What students to sell?</a:t>
          </a:r>
          <a:endParaRPr lang="en-IN" sz="2000" dirty="0"/>
        </a:p>
      </dgm:t>
    </dgm:pt>
    <dgm:pt modelId="{F33D200D-3732-4997-9A21-630BA2F4994F}" type="parTrans" cxnId="{B19A3006-D849-495E-89F6-BBF36BC4DCB9}">
      <dgm:prSet/>
      <dgm:spPr/>
      <dgm:t>
        <a:bodyPr/>
        <a:lstStyle/>
        <a:p>
          <a:endParaRPr lang="en-IN"/>
        </a:p>
      </dgm:t>
    </dgm:pt>
    <dgm:pt modelId="{02B72617-7886-4CBC-A2D4-418E675FA4C3}" type="sibTrans" cxnId="{B19A3006-D849-495E-89F6-BBF36BC4DCB9}">
      <dgm:prSet/>
      <dgm:spPr/>
      <dgm:t>
        <a:bodyPr/>
        <a:lstStyle/>
        <a:p>
          <a:endParaRPr lang="en-IN"/>
        </a:p>
      </dgm:t>
    </dgm:pt>
    <dgm:pt modelId="{59981688-2532-420A-B75D-74B77018006C}" type="pres">
      <dgm:prSet presAssocID="{FB5D197C-BE1C-48B5-90FC-0CC4B678AC80}" presName="compositeShape" presStyleCnt="0">
        <dgm:presLayoutVars>
          <dgm:chMax val="7"/>
          <dgm:dir/>
          <dgm:resizeHandles val="exact"/>
        </dgm:presLayoutVars>
      </dgm:prSet>
      <dgm:spPr/>
    </dgm:pt>
    <dgm:pt modelId="{60F2FD48-0A67-4E99-8669-F4BD06C888DB}" type="pres">
      <dgm:prSet presAssocID="{489B0946-B2BC-4624-9D2F-9B9092041B51}" presName="circ1" presStyleLbl="vennNode1" presStyleIdx="0" presStyleCnt="3" custScaleX="100668" custScaleY="109012"/>
      <dgm:spPr/>
      <dgm:t>
        <a:bodyPr/>
        <a:lstStyle/>
        <a:p>
          <a:endParaRPr lang="en-IN"/>
        </a:p>
      </dgm:t>
    </dgm:pt>
    <dgm:pt modelId="{0F8BC14F-C18D-40C2-B3A5-98290DBDBADF}" type="pres">
      <dgm:prSet presAssocID="{489B0946-B2BC-4624-9D2F-9B9092041B51}" presName="circ1Tx" presStyleLbl="revTx" presStyleIdx="0" presStyleCnt="0">
        <dgm:presLayoutVars>
          <dgm:chMax val="0"/>
          <dgm:chPref val="0"/>
          <dgm:bulletEnabled val="1"/>
        </dgm:presLayoutVars>
      </dgm:prSet>
      <dgm:spPr/>
      <dgm:t>
        <a:bodyPr/>
        <a:lstStyle/>
        <a:p>
          <a:endParaRPr lang="en-IN"/>
        </a:p>
      </dgm:t>
    </dgm:pt>
    <dgm:pt modelId="{CC3F9BB9-0114-405E-9686-17EB2C74E858}" type="pres">
      <dgm:prSet presAssocID="{BB8B98B9-E9E4-4A51-B798-5EBEC7A3E776}" presName="circ2" presStyleLbl="vennNode1" presStyleIdx="1" presStyleCnt="3" custScaleX="107991" custScaleY="110019"/>
      <dgm:spPr/>
      <dgm:t>
        <a:bodyPr/>
        <a:lstStyle/>
        <a:p>
          <a:endParaRPr lang="en-IN"/>
        </a:p>
      </dgm:t>
    </dgm:pt>
    <dgm:pt modelId="{EAA31C88-3FAB-4C13-8DCE-B2EEAE12D3A3}" type="pres">
      <dgm:prSet presAssocID="{BB8B98B9-E9E4-4A51-B798-5EBEC7A3E776}" presName="circ2Tx" presStyleLbl="revTx" presStyleIdx="0" presStyleCnt="0">
        <dgm:presLayoutVars>
          <dgm:chMax val="0"/>
          <dgm:chPref val="0"/>
          <dgm:bulletEnabled val="1"/>
        </dgm:presLayoutVars>
      </dgm:prSet>
      <dgm:spPr/>
      <dgm:t>
        <a:bodyPr/>
        <a:lstStyle/>
        <a:p>
          <a:endParaRPr lang="en-IN"/>
        </a:p>
      </dgm:t>
    </dgm:pt>
    <dgm:pt modelId="{D752E7EB-BE0C-47B7-AE83-615DA1419B1E}" type="pres">
      <dgm:prSet presAssocID="{F0B50FD7-D763-4297-837F-E3EEBDED0EC6}" presName="circ3" presStyleLbl="vennNode1" presStyleIdx="2" presStyleCnt="3" custScaleX="108346" custScaleY="106272"/>
      <dgm:spPr/>
      <dgm:t>
        <a:bodyPr/>
        <a:lstStyle/>
        <a:p>
          <a:endParaRPr lang="en-IN"/>
        </a:p>
      </dgm:t>
    </dgm:pt>
    <dgm:pt modelId="{DD2D18C6-8655-4D7B-AA6C-7DE1E54CDB02}" type="pres">
      <dgm:prSet presAssocID="{F0B50FD7-D763-4297-837F-E3EEBDED0EC6}" presName="circ3Tx" presStyleLbl="revTx" presStyleIdx="0" presStyleCnt="0">
        <dgm:presLayoutVars>
          <dgm:chMax val="0"/>
          <dgm:chPref val="0"/>
          <dgm:bulletEnabled val="1"/>
        </dgm:presLayoutVars>
      </dgm:prSet>
      <dgm:spPr/>
      <dgm:t>
        <a:bodyPr/>
        <a:lstStyle/>
        <a:p>
          <a:endParaRPr lang="en-IN"/>
        </a:p>
      </dgm:t>
    </dgm:pt>
  </dgm:ptLst>
  <dgm:cxnLst>
    <dgm:cxn modelId="{1FF390B1-9443-4760-ACED-BB1EF88C6E97}" type="presOf" srcId="{BB8B98B9-E9E4-4A51-B798-5EBEC7A3E776}" destId="{CC3F9BB9-0114-405E-9686-17EB2C74E858}" srcOrd="0" destOrd="0" presId="urn:microsoft.com/office/officeart/2005/8/layout/venn1"/>
    <dgm:cxn modelId="{7A62EEA1-4138-4233-882D-6D149980C0A5}" type="presOf" srcId="{BB8B98B9-E9E4-4A51-B798-5EBEC7A3E776}" destId="{EAA31C88-3FAB-4C13-8DCE-B2EEAE12D3A3}" srcOrd="1" destOrd="0" presId="urn:microsoft.com/office/officeart/2005/8/layout/venn1"/>
    <dgm:cxn modelId="{B4D5F727-1BCD-4B58-BC73-A1C5A269E819}" type="presOf" srcId="{489B0946-B2BC-4624-9D2F-9B9092041B51}" destId="{60F2FD48-0A67-4E99-8669-F4BD06C888DB}" srcOrd="0" destOrd="0" presId="urn:microsoft.com/office/officeart/2005/8/layout/venn1"/>
    <dgm:cxn modelId="{E162A373-B68E-4028-9D5B-548B377EFE21}" type="presOf" srcId="{FB5D197C-BE1C-48B5-90FC-0CC4B678AC80}" destId="{59981688-2532-420A-B75D-74B77018006C}" srcOrd="0" destOrd="0" presId="urn:microsoft.com/office/officeart/2005/8/layout/venn1"/>
    <dgm:cxn modelId="{529F88F4-CD56-4C20-A709-8AA5F45A5B0B}" type="presOf" srcId="{F0B50FD7-D763-4297-837F-E3EEBDED0EC6}" destId="{D752E7EB-BE0C-47B7-AE83-615DA1419B1E}" srcOrd="0" destOrd="0" presId="urn:microsoft.com/office/officeart/2005/8/layout/venn1"/>
    <dgm:cxn modelId="{809EE6C8-698E-4EAC-9DC5-FE0F9919439B}" type="presOf" srcId="{F0B50FD7-D763-4297-837F-E3EEBDED0EC6}" destId="{DD2D18C6-8655-4D7B-AA6C-7DE1E54CDB02}" srcOrd="1" destOrd="0" presId="urn:microsoft.com/office/officeart/2005/8/layout/venn1"/>
    <dgm:cxn modelId="{4EAB4D34-7EE3-4E42-A171-E2057BE5494D}" type="presOf" srcId="{489B0946-B2BC-4624-9D2F-9B9092041B51}" destId="{0F8BC14F-C18D-40C2-B3A5-98290DBDBADF}" srcOrd="1" destOrd="0" presId="urn:microsoft.com/office/officeart/2005/8/layout/venn1"/>
    <dgm:cxn modelId="{B19A3006-D849-495E-89F6-BBF36BC4DCB9}" srcId="{FB5D197C-BE1C-48B5-90FC-0CC4B678AC80}" destId="{F0B50FD7-D763-4297-837F-E3EEBDED0EC6}" srcOrd="2" destOrd="0" parTransId="{F33D200D-3732-4997-9A21-630BA2F4994F}" sibTransId="{02B72617-7886-4CBC-A2D4-418E675FA4C3}"/>
    <dgm:cxn modelId="{713A8E0B-9D4B-439C-A382-4961597446B4}" srcId="{FB5D197C-BE1C-48B5-90FC-0CC4B678AC80}" destId="{BB8B98B9-E9E4-4A51-B798-5EBEC7A3E776}" srcOrd="1" destOrd="0" parTransId="{8C846328-0F2C-4595-BCD3-B2290C9FCF3D}" sibTransId="{4EAD40CB-02B4-4D7B-BD47-108E12C80685}"/>
    <dgm:cxn modelId="{95C9E45D-1C6F-432B-97CC-BDA44A9798A0}" srcId="{FB5D197C-BE1C-48B5-90FC-0CC4B678AC80}" destId="{489B0946-B2BC-4624-9D2F-9B9092041B51}" srcOrd="0" destOrd="0" parTransId="{95CC4589-F29B-4354-A8E1-C814E40872FB}" sibTransId="{F5EA0EC3-6D24-42E6-831D-948D8251EA09}"/>
    <dgm:cxn modelId="{14A5CEDA-9A69-43E4-8296-55D7AF817454}" type="presParOf" srcId="{59981688-2532-420A-B75D-74B77018006C}" destId="{60F2FD48-0A67-4E99-8669-F4BD06C888DB}" srcOrd="0" destOrd="0" presId="urn:microsoft.com/office/officeart/2005/8/layout/venn1"/>
    <dgm:cxn modelId="{50A476F3-C0EB-4D14-BFB3-046215894F10}" type="presParOf" srcId="{59981688-2532-420A-B75D-74B77018006C}" destId="{0F8BC14F-C18D-40C2-B3A5-98290DBDBADF}" srcOrd="1" destOrd="0" presId="urn:microsoft.com/office/officeart/2005/8/layout/venn1"/>
    <dgm:cxn modelId="{8ADF7652-4E03-46F6-81BB-E677788F67D2}" type="presParOf" srcId="{59981688-2532-420A-B75D-74B77018006C}" destId="{CC3F9BB9-0114-405E-9686-17EB2C74E858}" srcOrd="2" destOrd="0" presId="urn:microsoft.com/office/officeart/2005/8/layout/venn1"/>
    <dgm:cxn modelId="{FF48212E-E8A3-4A59-BD60-38203CFC3D55}" type="presParOf" srcId="{59981688-2532-420A-B75D-74B77018006C}" destId="{EAA31C88-3FAB-4C13-8DCE-B2EEAE12D3A3}" srcOrd="3" destOrd="0" presId="urn:microsoft.com/office/officeart/2005/8/layout/venn1"/>
    <dgm:cxn modelId="{958B0756-AFF1-4A24-8D36-A8D1B9D19372}" type="presParOf" srcId="{59981688-2532-420A-B75D-74B77018006C}" destId="{D752E7EB-BE0C-47B7-AE83-615DA1419B1E}" srcOrd="4" destOrd="0" presId="urn:microsoft.com/office/officeart/2005/8/layout/venn1"/>
    <dgm:cxn modelId="{31C3A89D-B189-4854-9AA6-FFE2FCDCEE8C}" type="presParOf" srcId="{59981688-2532-420A-B75D-74B77018006C}" destId="{DD2D18C6-8655-4D7B-AA6C-7DE1E54CDB02}"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EB083-47A8-488C-B644-91B6062AF253}">
      <dsp:nvSpPr>
        <dsp:cNvPr id="0" name=""/>
        <dsp:cNvSpPr/>
      </dsp:nvSpPr>
      <dsp:spPr>
        <a:xfrm>
          <a:off x="1156" y="758787"/>
          <a:ext cx="1533595" cy="1533595"/>
        </a:xfrm>
        <a:prstGeom prst="ellipse">
          <a:avLst/>
        </a:prstGeom>
        <a:solidFill>
          <a:srgbClr val="92D05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IN" sz="2800" b="1" kern="1200" dirty="0" err="1" smtClean="0"/>
            <a:t>Engg</a:t>
          </a:r>
          <a:endParaRPr lang="en-IN" sz="2800" b="1" kern="1200" dirty="0"/>
        </a:p>
      </dsp:txBody>
      <dsp:txXfrm>
        <a:off x="225746" y="983377"/>
        <a:ext cx="1084415" cy="1084415"/>
      </dsp:txXfrm>
    </dsp:sp>
    <dsp:sp modelId="{6AF70DAF-E056-4CDB-A42D-C4B3E0282F08}">
      <dsp:nvSpPr>
        <dsp:cNvPr id="0" name=""/>
        <dsp:cNvSpPr/>
      </dsp:nvSpPr>
      <dsp:spPr>
        <a:xfrm>
          <a:off x="1659280" y="1080842"/>
          <a:ext cx="889485" cy="88948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1777181" y="1420981"/>
        <a:ext cx="653683" cy="209207"/>
      </dsp:txXfrm>
    </dsp:sp>
    <dsp:sp modelId="{16BB82EF-A948-4DC5-88F5-9DF48B9FB1AA}">
      <dsp:nvSpPr>
        <dsp:cNvPr id="0" name=""/>
        <dsp:cNvSpPr/>
      </dsp:nvSpPr>
      <dsp:spPr>
        <a:xfrm>
          <a:off x="2673293" y="758787"/>
          <a:ext cx="1533595" cy="1533595"/>
        </a:xfrm>
        <a:prstGeom prst="ellipse">
          <a:avLst/>
        </a:prstGeom>
        <a:solidFill>
          <a:schemeClr val="tx1">
            <a:lumMod val="75000"/>
            <a:lumOff val="2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IN" sz="2800" b="1" kern="1200" dirty="0" smtClean="0"/>
            <a:t>Mart</a:t>
          </a:r>
          <a:endParaRPr lang="en-IN" sz="2800" b="1" kern="1200" dirty="0"/>
        </a:p>
      </dsp:txBody>
      <dsp:txXfrm>
        <a:off x="2897883" y="983377"/>
        <a:ext cx="1084415" cy="1084415"/>
      </dsp:txXfrm>
    </dsp:sp>
    <dsp:sp modelId="{66ADE16C-B249-4A5E-9F20-F28992CF114F}">
      <dsp:nvSpPr>
        <dsp:cNvPr id="0" name=""/>
        <dsp:cNvSpPr/>
      </dsp:nvSpPr>
      <dsp:spPr>
        <a:xfrm>
          <a:off x="4331416" y="1080842"/>
          <a:ext cx="889485" cy="88948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IN" sz="2800" kern="1200"/>
        </a:p>
      </dsp:txBody>
      <dsp:txXfrm>
        <a:off x="4449317" y="1264076"/>
        <a:ext cx="653683" cy="523017"/>
      </dsp:txXfrm>
    </dsp:sp>
    <dsp:sp modelId="{FD2ECDA2-C850-4B27-B04A-4E74D48C410D}">
      <dsp:nvSpPr>
        <dsp:cNvPr id="0" name=""/>
        <dsp:cNvSpPr/>
      </dsp:nvSpPr>
      <dsp:spPr>
        <a:xfrm>
          <a:off x="5345429" y="758787"/>
          <a:ext cx="1533595" cy="153359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err="1" smtClean="0"/>
            <a:t>EnggMart</a:t>
          </a:r>
          <a:endParaRPr lang="en-IN" sz="1600" kern="1200" dirty="0"/>
        </a:p>
      </dsp:txBody>
      <dsp:txXfrm>
        <a:off x="5570019" y="983377"/>
        <a:ext cx="1084415" cy="1084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84DA2-A80C-48FA-A642-45776E355868}">
      <dsp:nvSpPr>
        <dsp:cNvPr id="0" name=""/>
        <dsp:cNvSpPr/>
      </dsp:nvSpPr>
      <dsp:spPr>
        <a:xfrm>
          <a:off x="0" y="577"/>
          <a:ext cx="10238704" cy="8704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smtClean="0"/>
            <a:t>Problem:</a:t>
          </a:r>
          <a:endParaRPr lang="en-IN" sz="3100" kern="1200"/>
        </a:p>
      </dsp:txBody>
      <dsp:txXfrm>
        <a:off x="42493" y="43070"/>
        <a:ext cx="10153718" cy="785494"/>
      </dsp:txXfrm>
    </dsp:sp>
    <dsp:sp modelId="{367E1F0C-B121-4D18-81DA-8DDBD36DB9BE}">
      <dsp:nvSpPr>
        <dsp:cNvPr id="0" name=""/>
        <dsp:cNvSpPr/>
      </dsp:nvSpPr>
      <dsp:spPr>
        <a:xfrm>
          <a:off x="0" y="871057"/>
          <a:ext cx="10238704" cy="2502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079"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IN" sz="2000" kern="1200" dirty="0" smtClean="0"/>
            <a:t>For tools &amp; books student  to go through different platforms.</a:t>
          </a:r>
          <a:endParaRPr lang="en-IN" sz="2000" kern="1200" dirty="0"/>
        </a:p>
        <a:p>
          <a:pPr marL="228600" lvl="1" indent="-228600" algn="l" defTabSz="889000" rtl="0">
            <a:lnSpc>
              <a:spcPct val="90000"/>
            </a:lnSpc>
            <a:spcBef>
              <a:spcPct val="0"/>
            </a:spcBef>
            <a:spcAft>
              <a:spcPct val="20000"/>
            </a:spcAft>
            <a:buChar char="••"/>
          </a:pPr>
          <a:r>
            <a:rPr lang="en-IN" sz="2000" kern="1200" dirty="0" smtClean="0"/>
            <a:t>Few  students find it difficult to interact  in order arrange study materials and help.</a:t>
          </a:r>
          <a:endParaRPr lang="en-IN" sz="2000" kern="1200" dirty="0"/>
        </a:p>
        <a:p>
          <a:pPr marL="228600" lvl="1" indent="-228600" algn="l" defTabSz="889000" rtl="0">
            <a:lnSpc>
              <a:spcPct val="90000"/>
            </a:lnSpc>
            <a:spcBef>
              <a:spcPct val="0"/>
            </a:spcBef>
            <a:spcAft>
              <a:spcPct val="20000"/>
            </a:spcAft>
            <a:buChar char="••"/>
          </a:pPr>
          <a:r>
            <a:rPr lang="en-IN" sz="2000" kern="1200" dirty="0" smtClean="0"/>
            <a:t>Wastage of tools and </a:t>
          </a:r>
          <a:r>
            <a:rPr lang="en-IN" sz="2000" kern="1200" dirty="0" err="1" smtClean="0"/>
            <a:t>equipments</a:t>
          </a:r>
          <a:r>
            <a:rPr lang="en-IN" sz="2000" kern="1200" dirty="0" smtClean="0"/>
            <a:t>.</a:t>
          </a:r>
          <a:endParaRPr lang="en-IN" sz="2000" kern="1200" dirty="0"/>
        </a:p>
        <a:p>
          <a:pPr marL="228600" lvl="1" indent="-228600" algn="l" defTabSz="889000" rtl="0">
            <a:lnSpc>
              <a:spcPct val="90000"/>
            </a:lnSpc>
            <a:spcBef>
              <a:spcPct val="0"/>
            </a:spcBef>
            <a:spcAft>
              <a:spcPct val="20000"/>
            </a:spcAft>
            <a:buChar char="••"/>
          </a:pPr>
          <a:r>
            <a:rPr lang="en-IN" sz="2000" kern="1200" dirty="0" smtClean="0"/>
            <a:t>Student find a difficult to evaluate themselves .</a:t>
          </a:r>
          <a:endParaRPr lang="en-IN" sz="2000" kern="1200" dirty="0"/>
        </a:p>
        <a:p>
          <a:pPr marL="228600" lvl="1" indent="-228600" algn="l" defTabSz="889000" rtl="0">
            <a:lnSpc>
              <a:spcPct val="90000"/>
            </a:lnSpc>
            <a:spcBef>
              <a:spcPct val="0"/>
            </a:spcBef>
            <a:spcAft>
              <a:spcPct val="20000"/>
            </a:spcAft>
            <a:buChar char="••"/>
          </a:pPr>
          <a:r>
            <a:rPr lang="en-US" sz="2000" kern="1200" dirty="0" smtClean="0"/>
            <a:t>Secondary cost becomes more than primary cost.</a:t>
          </a:r>
          <a:endParaRPr lang="en-IN" sz="2000" kern="1200" dirty="0"/>
        </a:p>
      </dsp:txBody>
      <dsp:txXfrm>
        <a:off x="0" y="871057"/>
        <a:ext cx="10238704" cy="2502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2FD48-0A67-4E99-8669-F4BD06C888DB}">
      <dsp:nvSpPr>
        <dsp:cNvPr id="0" name=""/>
        <dsp:cNvSpPr/>
      </dsp:nvSpPr>
      <dsp:spPr>
        <a:xfrm>
          <a:off x="2385681" y="-82172"/>
          <a:ext cx="3093065" cy="3349438"/>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IN" sz="2400" kern="1200" dirty="0" smtClean="0"/>
            <a:t>What students want to buy?</a:t>
          </a:r>
          <a:endParaRPr lang="en-IN" sz="2400" kern="1200" dirty="0"/>
        </a:p>
      </dsp:txBody>
      <dsp:txXfrm>
        <a:off x="2798090" y="503979"/>
        <a:ext cx="2268248" cy="1507247"/>
      </dsp:txXfrm>
    </dsp:sp>
    <dsp:sp modelId="{CC3F9BB9-0114-405E-9686-17EB2C74E858}">
      <dsp:nvSpPr>
        <dsp:cNvPr id="0" name=""/>
        <dsp:cNvSpPr/>
      </dsp:nvSpPr>
      <dsp:spPr>
        <a:xfrm>
          <a:off x="3381855" y="1822695"/>
          <a:ext cx="3318067" cy="3380379"/>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IN" sz="2000" kern="1200" dirty="0" smtClean="0"/>
            <a:t>Student needs, ideas, problems &amp; solution</a:t>
          </a:r>
          <a:endParaRPr lang="en-IN" sz="2000" kern="1200" dirty="0"/>
        </a:p>
      </dsp:txBody>
      <dsp:txXfrm>
        <a:off x="4396631" y="2695960"/>
        <a:ext cx="1990840" cy="1859208"/>
      </dsp:txXfrm>
    </dsp:sp>
    <dsp:sp modelId="{D752E7EB-BE0C-47B7-AE83-615DA1419B1E}">
      <dsp:nvSpPr>
        <dsp:cNvPr id="0" name=""/>
        <dsp:cNvSpPr/>
      </dsp:nvSpPr>
      <dsp:spPr>
        <a:xfrm>
          <a:off x="1159051" y="1880259"/>
          <a:ext cx="3328975" cy="3265250"/>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IN" sz="2000" kern="1200" dirty="0" smtClean="0"/>
            <a:t>What students to sell?</a:t>
          </a:r>
          <a:endParaRPr lang="en-IN" sz="2000" kern="1200" dirty="0"/>
        </a:p>
      </dsp:txBody>
      <dsp:txXfrm>
        <a:off x="1472529" y="2723782"/>
        <a:ext cx="1997385" cy="179588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AAD347D-5ACD-4C99-B74B-A9C85AD731AF}" type="datetimeFigureOut">
              <a:rPr lang="en-US" smtClean="0"/>
              <a:t>9/21/2018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02111984F565}"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02111984F565}"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02111984F565}"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02111984F56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02111984F565}"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509A250-FF31-4206-8172-F9D3106AACB1}" type="datetimeFigureOut">
              <a:rPr lang="en-US" smtClean="0"/>
              <a:t>9/21/2018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509A250-FF31-4206-8172-F9D3106AACB1}" type="datetimeFigureOut">
              <a:rPr lang="en-US" smtClean="0"/>
              <a:t>9/21/2018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02111984F56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509A250-FF31-4206-8172-F9D3106AACB1}" type="datetimeFigureOut">
              <a:rPr lang="en-US" smtClean="0"/>
              <a:t>9/21/2018</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02111984F565}"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509A250-FF31-4206-8172-F9D3106AACB1}" type="datetimeFigureOut">
              <a:rPr lang="en-US" smtClean="0"/>
              <a:t>9/21/2018</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0"/>
          <p:cNvSpPr txBox="1">
            <a:spLocks noChangeArrowheads="1"/>
          </p:cNvSpPr>
          <p:nvPr/>
        </p:nvSpPr>
        <p:spPr>
          <a:xfrm>
            <a:off x="2156501" y="1883839"/>
            <a:ext cx="5016908" cy="116291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altLang="en-US" sz="1600" b="1" dirty="0" err="1" smtClean="0">
                <a:solidFill>
                  <a:schemeClr val="accent3">
                    <a:lumMod val="50000"/>
                  </a:schemeClr>
                </a:solidFill>
              </a:rPr>
              <a:t>Because</a:t>
            </a:r>
            <a:r>
              <a:rPr lang="es-ES" altLang="en-US" sz="1600" b="1" dirty="0" smtClean="0">
                <a:solidFill>
                  <a:schemeClr val="accent3">
                    <a:lumMod val="50000"/>
                  </a:schemeClr>
                </a:solidFill>
              </a:rPr>
              <a:t> </a:t>
            </a:r>
            <a:r>
              <a:rPr lang="es-ES" altLang="en-US" sz="1600" b="1" dirty="0" err="1" smtClean="0">
                <a:solidFill>
                  <a:schemeClr val="accent3">
                    <a:lumMod val="50000"/>
                  </a:schemeClr>
                </a:solidFill>
              </a:rPr>
              <a:t>we</a:t>
            </a:r>
            <a:r>
              <a:rPr lang="es-ES" altLang="en-US" sz="1600" b="1" dirty="0" smtClean="0">
                <a:solidFill>
                  <a:schemeClr val="accent3">
                    <a:lumMod val="50000"/>
                  </a:schemeClr>
                </a:solidFill>
              </a:rPr>
              <a:t> </a:t>
            </a:r>
            <a:r>
              <a:rPr lang="es-ES" altLang="en-US" sz="1600" b="1" dirty="0" err="1" smtClean="0">
                <a:solidFill>
                  <a:schemeClr val="accent3">
                    <a:lumMod val="50000"/>
                  </a:schemeClr>
                </a:solidFill>
              </a:rPr>
              <a:t>know</a:t>
            </a:r>
            <a:r>
              <a:rPr lang="es-ES" altLang="en-US" sz="1600" b="1" dirty="0" smtClean="0">
                <a:solidFill>
                  <a:schemeClr val="accent3">
                    <a:lumMod val="50000"/>
                  </a:schemeClr>
                </a:solidFill>
              </a:rPr>
              <a:t> </a:t>
            </a:r>
            <a:r>
              <a:rPr lang="es-ES" altLang="en-US" sz="1600" b="1" dirty="0" err="1" smtClean="0">
                <a:solidFill>
                  <a:schemeClr val="accent3">
                    <a:lumMod val="50000"/>
                  </a:schemeClr>
                </a:solidFill>
              </a:rPr>
              <a:t>your</a:t>
            </a:r>
            <a:r>
              <a:rPr lang="es-ES" altLang="en-US" sz="1600" b="1" dirty="0" smtClean="0">
                <a:solidFill>
                  <a:schemeClr val="accent3">
                    <a:lumMod val="50000"/>
                  </a:schemeClr>
                </a:solidFill>
              </a:rPr>
              <a:t> </a:t>
            </a:r>
            <a:r>
              <a:rPr lang="es-ES" altLang="en-US" sz="1600" b="1" dirty="0" err="1" smtClean="0">
                <a:solidFill>
                  <a:schemeClr val="accent3">
                    <a:lumMod val="50000"/>
                  </a:schemeClr>
                </a:solidFill>
              </a:rPr>
              <a:t>needs</a:t>
            </a:r>
            <a:endParaRPr lang="es-ES" altLang="en-US" sz="1600" b="1" dirty="0" smtClean="0">
              <a:solidFill>
                <a:schemeClr val="accent3">
                  <a:lumMod val="50000"/>
                </a:schemeClr>
              </a:solidFill>
            </a:endParaRPr>
          </a:p>
        </p:txBody>
      </p:sp>
      <p:sp>
        <p:nvSpPr>
          <p:cNvPr id="5" name="Rectangle 165"/>
          <p:cNvSpPr>
            <a:spLocks noChangeArrowheads="1"/>
          </p:cNvSpPr>
          <p:nvPr/>
        </p:nvSpPr>
        <p:spPr bwMode="auto">
          <a:xfrm>
            <a:off x="4500563" y="4149725"/>
            <a:ext cx="3743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600">
              <a:solidFill>
                <a:srgbClr val="5F5F5F"/>
              </a:solidFill>
            </a:endParaRPr>
          </a:p>
        </p:txBody>
      </p:sp>
      <p:sp>
        <p:nvSpPr>
          <p:cNvPr id="6" name="Rectangle 166"/>
          <p:cNvSpPr>
            <a:spLocks noChangeArrowheads="1"/>
          </p:cNvSpPr>
          <p:nvPr/>
        </p:nvSpPr>
        <p:spPr bwMode="auto">
          <a:xfrm>
            <a:off x="1251269" y="1986870"/>
            <a:ext cx="4321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UY" altLang="en-US" sz="4800" b="1" dirty="0" err="1">
                <a:solidFill>
                  <a:srgbClr val="92D050"/>
                </a:solidFill>
              </a:rPr>
              <a:t>Engg</a:t>
            </a:r>
            <a:r>
              <a:rPr lang="es-UY" altLang="en-US" sz="4800" b="1" u="sng" dirty="0" err="1"/>
              <a:t>MART</a:t>
            </a:r>
            <a:endParaRPr lang="es-ES" altLang="en-US" sz="4800" b="1" u="sng" dirty="0"/>
          </a:p>
        </p:txBody>
      </p:sp>
      <p:graphicFrame>
        <p:nvGraphicFramePr>
          <p:cNvPr id="2" name="Diagram 1"/>
          <p:cNvGraphicFramePr/>
          <p:nvPr>
            <p:extLst>
              <p:ext uri="{D42A27DB-BD31-4B8C-83A1-F6EECF244321}">
                <p14:modId xmlns:p14="http://schemas.microsoft.com/office/powerpoint/2010/main" val="1388918418"/>
              </p:ext>
            </p:extLst>
          </p:nvPr>
        </p:nvGraphicFramePr>
        <p:xfrm>
          <a:off x="4221407" y="2947990"/>
          <a:ext cx="6880182" cy="3051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93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5908" y="907754"/>
            <a:ext cx="3472425" cy="400110"/>
          </a:xfrm>
          <a:prstGeom prst="rect">
            <a:avLst/>
          </a:prstGeom>
        </p:spPr>
        <p:txBody>
          <a:bodyPr wrap="none">
            <a:spAutoFit/>
          </a:bodyPr>
          <a:lstStyle/>
          <a:p>
            <a:pPr>
              <a:defRPr/>
            </a:pPr>
            <a:r>
              <a:rPr lang="en-IN" sz="2000" b="1" u="sng" dirty="0" smtClean="0">
                <a:solidFill>
                  <a:schemeClr val="accent2">
                    <a:lumMod val="75000"/>
                  </a:schemeClr>
                </a:solidFill>
              </a:rPr>
              <a:t>Unique selling Proposition </a:t>
            </a:r>
            <a:r>
              <a:rPr lang="en-IN" sz="2000" b="1" u="sng" dirty="0">
                <a:solidFill>
                  <a:schemeClr val="accent2">
                    <a:lumMod val="75000"/>
                  </a:schemeClr>
                </a:solidFill>
              </a:rPr>
              <a:t>:</a:t>
            </a:r>
          </a:p>
        </p:txBody>
      </p:sp>
      <p:graphicFrame>
        <p:nvGraphicFramePr>
          <p:cNvPr id="4" name="Diagram 3"/>
          <p:cNvGraphicFramePr/>
          <p:nvPr>
            <p:extLst>
              <p:ext uri="{D42A27DB-BD31-4B8C-83A1-F6EECF244321}">
                <p14:modId xmlns:p14="http://schemas.microsoft.com/office/powerpoint/2010/main" val="2221992168"/>
              </p:ext>
            </p:extLst>
          </p:nvPr>
        </p:nvGraphicFramePr>
        <p:xfrm>
          <a:off x="2032000" y="1017431"/>
          <a:ext cx="7858975" cy="5120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395634" y="3593207"/>
            <a:ext cx="1301379" cy="646331"/>
          </a:xfrm>
          <a:prstGeom prst="rect">
            <a:avLst/>
          </a:prstGeom>
          <a:noFill/>
        </p:spPr>
        <p:txBody>
          <a:bodyPr wrap="square" lIns="91440" tIns="45720" rIns="91440" bIns="45720">
            <a:spAutoFit/>
          </a:bodyPr>
          <a:lstStyle/>
          <a:p>
            <a:pPr algn="ctr"/>
            <a:r>
              <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WE</a:t>
            </a:r>
            <a:endParaRPr lang="en-US" sz="3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87143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54809" y="1240970"/>
            <a:ext cx="8586470" cy="56192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defRPr/>
            </a:pPr>
            <a:r>
              <a:rPr lang="en-IN" sz="2400" b="1" u="sng" dirty="0" smtClean="0"/>
              <a:t>View of Application</a:t>
            </a:r>
            <a:r>
              <a:rPr lang="en-IN" sz="2400" dirty="0" smtClean="0"/>
              <a:t>:</a:t>
            </a:r>
          </a:p>
          <a:p>
            <a:pPr marL="0" indent="0">
              <a:buFontTx/>
              <a:buNone/>
              <a:defRPr/>
            </a:pPr>
            <a:endParaRPr lang="en-IN" sz="2400" dirty="0" smtClean="0"/>
          </a:p>
        </p:txBody>
      </p:sp>
      <p:pic>
        <p:nvPicPr>
          <p:cNvPr id="2051" name="Picture 3" descr="C:\Users\User\Desktop\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7" y="2015477"/>
            <a:ext cx="8535586" cy="379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09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87876" y="1390695"/>
            <a:ext cx="8229600" cy="105335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IN" sz="2400" dirty="0" smtClean="0"/>
              <a:t> </a:t>
            </a:r>
            <a:r>
              <a:rPr lang="en-IN" sz="2400" b="1" u="sng" dirty="0" smtClean="0"/>
              <a:t>View of Application:</a:t>
            </a:r>
            <a:endParaRPr lang="en-IN" sz="2400" b="1" u="sng" dirty="0" smtClean="0">
              <a:solidFill>
                <a:schemeClr val="tx1"/>
              </a:solidFill>
              <a:latin typeface="+mn-lt"/>
              <a:ea typeface="+mn-ea"/>
              <a:cs typeface="+mn-cs"/>
            </a:endParaRPr>
          </a:p>
        </p:txBody>
      </p:sp>
      <p:pic>
        <p:nvPicPr>
          <p:cNvPr id="3074" name="Picture 2" descr="C:\Users\User\Desktop\seco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763" y="2255680"/>
            <a:ext cx="8491392" cy="364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037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612" y="2410306"/>
            <a:ext cx="9404723" cy="1400530"/>
          </a:xfrm>
        </p:spPr>
        <p:txBody>
          <a:bodyPr/>
          <a:lstStyle/>
          <a:p>
            <a:r>
              <a:rPr lang="en-IN" b="1" dirty="0" smtClean="0"/>
              <a:t>Thank you</a:t>
            </a:r>
            <a:endParaRPr lang="en-IN" b="1" dirty="0"/>
          </a:p>
        </p:txBody>
      </p:sp>
    </p:spTree>
    <p:extLst>
      <p:ext uri="{BB962C8B-B14F-4D97-AF65-F5344CB8AC3E}">
        <p14:creationId xmlns:p14="http://schemas.microsoft.com/office/powerpoint/2010/main" val="45870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83190793"/>
              </p:ext>
            </p:extLst>
          </p:nvPr>
        </p:nvGraphicFramePr>
        <p:xfrm>
          <a:off x="1133341" y="1287886"/>
          <a:ext cx="10238704" cy="3374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777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1287887"/>
            <a:ext cx="10457645" cy="2893100"/>
          </a:xfrm>
          <a:prstGeom prst="rect">
            <a:avLst/>
          </a:prstGeom>
        </p:spPr>
        <p:txBody>
          <a:bodyPr wrap="square">
            <a:spAutoFit/>
          </a:bodyPr>
          <a:lstStyle/>
          <a:p>
            <a:pPr>
              <a:defRPr/>
            </a:pPr>
            <a:r>
              <a:rPr lang="en-US" sz="2000" b="1" dirty="0" smtClean="0">
                <a:solidFill>
                  <a:schemeClr val="accent2">
                    <a:lumMod val="75000"/>
                  </a:schemeClr>
                </a:solidFill>
              </a:rPr>
              <a:t>Solution:</a:t>
            </a:r>
          </a:p>
          <a:p>
            <a:pPr>
              <a:defRPr/>
            </a:pPr>
            <a:endParaRPr lang="en-US" b="1" dirty="0" smtClean="0"/>
          </a:p>
          <a:p>
            <a:pPr marL="285750" indent="-285750" algn="just">
              <a:buFont typeface="Arial" pitchFamily="34" charset="0"/>
              <a:buChar char="•"/>
              <a:defRPr/>
            </a:pPr>
            <a:r>
              <a:rPr lang="en-IN" dirty="0" smtClean="0"/>
              <a:t>One platform for all engineering material.</a:t>
            </a:r>
          </a:p>
          <a:p>
            <a:pPr marL="285750" indent="-285750" algn="just">
              <a:buFont typeface="Arial" pitchFamily="34" charset="0"/>
              <a:buChar char="•"/>
              <a:defRPr/>
            </a:pPr>
            <a:r>
              <a:rPr lang="en-IN" dirty="0" smtClean="0"/>
              <a:t>A complete digital platform for student to discuss share ideas, needs, problems &amp; solution.</a:t>
            </a:r>
          </a:p>
          <a:p>
            <a:pPr marL="285750" indent="-285750" algn="just">
              <a:buFont typeface="Arial" pitchFamily="34" charset="0"/>
              <a:buChar char="•"/>
              <a:defRPr/>
            </a:pPr>
            <a:r>
              <a:rPr lang="en-IN" dirty="0" smtClean="0"/>
              <a:t>This platform ensures optimum utilisation of engineering tools ,books &amp; lab </a:t>
            </a:r>
            <a:r>
              <a:rPr lang="en-IN" dirty="0" err="1" smtClean="0"/>
              <a:t>equipments</a:t>
            </a:r>
            <a:r>
              <a:rPr lang="en-IN" dirty="0" smtClean="0"/>
              <a:t> etc.</a:t>
            </a:r>
          </a:p>
          <a:p>
            <a:pPr marL="285750" indent="-285750" algn="just">
              <a:buFont typeface="Arial" pitchFamily="34" charset="0"/>
              <a:buChar char="•"/>
              <a:defRPr/>
            </a:pPr>
            <a:r>
              <a:rPr lang="en-IN" dirty="0" smtClean="0"/>
              <a:t>Proper evaluation of student through assessment.</a:t>
            </a:r>
          </a:p>
          <a:p>
            <a:pPr marL="285750" indent="-285750" algn="just">
              <a:buFont typeface="Arial" pitchFamily="34" charset="0"/>
              <a:buChar char="•"/>
              <a:defRPr/>
            </a:pPr>
            <a:r>
              <a:rPr lang="en-IN" dirty="0" smtClean="0"/>
              <a:t>Arrangement  of  study material at reasonable price.</a:t>
            </a:r>
          </a:p>
          <a:p>
            <a:pPr marL="285750" indent="-285750" algn="just">
              <a:buFont typeface="Arial" pitchFamily="34" charset="0"/>
              <a:buChar char="•"/>
              <a:defRPr/>
            </a:pPr>
            <a:endParaRPr lang="en-IN" dirty="0" smtClean="0"/>
          </a:p>
        </p:txBody>
      </p:sp>
    </p:spTree>
    <p:extLst>
      <p:ext uri="{BB962C8B-B14F-4D97-AF65-F5344CB8AC3E}">
        <p14:creationId xmlns:p14="http://schemas.microsoft.com/office/powerpoint/2010/main" val="2307641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0344" y="1737360"/>
            <a:ext cx="9875520" cy="2246769"/>
          </a:xfrm>
          <a:prstGeom prst="rect">
            <a:avLst/>
          </a:prstGeom>
        </p:spPr>
        <p:txBody>
          <a:bodyPr wrap="square">
            <a:spAutoFit/>
          </a:bodyPr>
          <a:lstStyle/>
          <a:p>
            <a:pPr>
              <a:defRPr/>
            </a:pPr>
            <a:r>
              <a:rPr lang="en-US" sz="2000" b="1" dirty="0">
                <a:solidFill>
                  <a:schemeClr val="tx1">
                    <a:lumMod val="50000"/>
                    <a:lumOff val="50000"/>
                  </a:schemeClr>
                </a:solidFill>
              </a:rPr>
              <a:t>Concept:</a:t>
            </a:r>
          </a:p>
          <a:p>
            <a:pPr>
              <a:defRPr/>
            </a:pPr>
            <a:endParaRPr lang="en-US" sz="2000" b="1" dirty="0"/>
          </a:p>
          <a:p>
            <a:pPr algn="just">
              <a:defRPr/>
            </a:pPr>
            <a:r>
              <a:rPr lang="en-IN" sz="2000" dirty="0"/>
              <a:t>We provide an application for all the engineering student where they can sell or buy any type of material of their concerned. We can also provide an individual profile to every student with the help of this they can share their views, ideas. It also contains a chatting platform through which anyone can contact anyone for any </a:t>
            </a:r>
            <a:r>
              <a:rPr lang="en-IN" sz="2000" dirty="0" smtClean="0"/>
              <a:t>help</a:t>
            </a:r>
            <a:endParaRPr lang="en-US" sz="2000" b="1" dirty="0"/>
          </a:p>
        </p:txBody>
      </p:sp>
    </p:spTree>
    <p:extLst>
      <p:ext uri="{BB962C8B-B14F-4D97-AF65-F5344CB8AC3E}">
        <p14:creationId xmlns:p14="http://schemas.microsoft.com/office/powerpoint/2010/main" val="329757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647" y="1763264"/>
            <a:ext cx="8448541" cy="2616101"/>
          </a:xfrm>
          <a:prstGeom prst="rect">
            <a:avLst/>
          </a:prstGeom>
        </p:spPr>
        <p:txBody>
          <a:bodyPr wrap="square">
            <a:spAutoFit/>
          </a:bodyPr>
          <a:lstStyle/>
          <a:p>
            <a:pPr>
              <a:defRPr/>
            </a:pPr>
            <a:r>
              <a:rPr lang="en-IN" sz="2400" b="1" dirty="0" smtClean="0">
                <a:solidFill>
                  <a:schemeClr val="accent2">
                    <a:lumMod val="75000"/>
                  </a:schemeClr>
                </a:solidFill>
              </a:rPr>
              <a:t>Why us </a:t>
            </a:r>
            <a:r>
              <a:rPr lang="en-IN" sz="2400" b="1" dirty="0">
                <a:solidFill>
                  <a:schemeClr val="accent2">
                    <a:lumMod val="75000"/>
                  </a:schemeClr>
                </a:solidFill>
              </a:rPr>
              <a:t>:</a:t>
            </a:r>
          </a:p>
          <a:p>
            <a:pPr marL="285750" indent="-285750">
              <a:buFont typeface="Arial" pitchFamily="34" charset="0"/>
              <a:buChar char="•"/>
              <a:defRPr/>
            </a:pPr>
            <a:r>
              <a:rPr lang="en-IN" sz="2000" dirty="0"/>
              <a:t> </a:t>
            </a:r>
            <a:r>
              <a:rPr lang="en-IN" sz="2000" dirty="0" smtClean="0"/>
              <a:t>Here you sell &amp; buy engineering materials  new or old one.  </a:t>
            </a:r>
            <a:endParaRPr lang="en-IN" sz="2000" dirty="0"/>
          </a:p>
          <a:p>
            <a:pPr marL="285750" indent="-285750">
              <a:buFont typeface="Arial" pitchFamily="34" charset="0"/>
              <a:buChar char="•"/>
              <a:defRPr/>
            </a:pPr>
            <a:r>
              <a:rPr lang="en-IN" sz="2000" dirty="0" smtClean="0"/>
              <a:t> </a:t>
            </a:r>
            <a:r>
              <a:rPr lang="en-IN" sz="2000" dirty="0"/>
              <a:t>A</a:t>
            </a:r>
            <a:r>
              <a:rPr lang="en-IN" sz="2000" dirty="0" smtClean="0"/>
              <a:t>long with books we provide useful hand written notes, </a:t>
            </a:r>
            <a:r>
              <a:rPr lang="en-IN" sz="2000" dirty="0" err="1" smtClean="0"/>
              <a:t>xerox</a:t>
            </a:r>
            <a:r>
              <a:rPr lang="en-IN" sz="2000" dirty="0" smtClean="0"/>
              <a:t> books.</a:t>
            </a:r>
          </a:p>
          <a:p>
            <a:pPr marL="285750" indent="-285750">
              <a:buFont typeface="Arial" pitchFamily="34" charset="0"/>
              <a:buChar char="•"/>
              <a:defRPr/>
            </a:pPr>
            <a:r>
              <a:rPr lang="en-IN" sz="2000" dirty="0" smtClean="0"/>
              <a:t>there is no home delivery convenience in selling &amp; buying that we do.</a:t>
            </a:r>
          </a:p>
          <a:p>
            <a:pPr marL="285750" indent="-285750">
              <a:buFont typeface="Arial" pitchFamily="34" charset="0"/>
              <a:buChar char="•"/>
              <a:defRPr/>
            </a:pPr>
            <a:r>
              <a:rPr lang="en-IN" sz="2000" dirty="0" smtClean="0"/>
              <a:t>Platform to enhance your soft skills.</a:t>
            </a:r>
          </a:p>
          <a:p>
            <a:pPr marL="285750" indent="-285750">
              <a:buFont typeface="Arial" pitchFamily="34" charset="0"/>
              <a:buChar char="•"/>
              <a:defRPr/>
            </a:pPr>
            <a:r>
              <a:rPr lang="en-IN" sz="2000" dirty="0" smtClean="0"/>
              <a:t>Updated news &amp; novels available</a:t>
            </a:r>
          </a:p>
        </p:txBody>
      </p:sp>
    </p:spTree>
    <p:extLst>
      <p:ext uri="{BB962C8B-B14F-4D97-AF65-F5344CB8AC3E}">
        <p14:creationId xmlns:p14="http://schemas.microsoft.com/office/powerpoint/2010/main" val="82500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467575871"/>
              </p:ext>
            </p:extLst>
          </p:nvPr>
        </p:nvGraphicFramePr>
        <p:xfrm>
          <a:off x="1107583" y="1803043"/>
          <a:ext cx="9052417" cy="432730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327789" y="951895"/>
            <a:ext cx="3643456" cy="461665"/>
          </a:xfrm>
          <a:prstGeom prst="rect">
            <a:avLst/>
          </a:prstGeom>
        </p:spPr>
        <p:txBody>
          <a:bodyPr wrap="square">
            <a:spAutoFit/>
          </a:bodyPr>
          <a:lstStyle/>
          <a:p>
            <a:pPr>
              <a:defRPr/>
            </a:pPr>
            <a:r>
              <a:rPr lang="en-IN" sz="2400" b="1" dirty="0" smtClean="0">
                <a:solidFill>
                  <a:schemeClr val="accent2">
                    <a:lumMod val="75000"/>
                  </a:schemeClr>
                </a:solidFill>
              </a:rPr>
              <a:t>Business aspects </a:t>
            </a:r>
            <a:r>
              <a:rPr lang="en-IN" sz="2400" b="1" dirty="0">
                <a:solidFill>
                  <a:schemeClr val="accent2">
                    <a:lumMod val="75000"/>
                  </a:schemeClr>
                </a:solidFill>
              </a:rPr>
              <a:t>:</a:t>
            </a:r>
          </a:p>
        </p:txBody>
      </p:sp>
      <p:sp>
        <p:nvSpPr>
          <p:cNvPr id="6" name="TextBox 5"/>
          <p:cNvSpPr txBox="1"/>
          <p:nvPr/>
        </p:nvSpPr>
        <p:spPr>
          <a:xfrm>
            <a:off x="644931" y="3107766"/>
            <a:ext cx="461665" cy="1369927"/>
          </a:xfrm>
          <a:prstGeom prst="rect">
            <a:avLst/>
          </a:prstGeom>
          <a:noFill/>
        </p:spPr>
        <p:txBody>
          <a:bodyPr vert="vert270" wrap="none" rtlCol="0">
            <a:spAutoFit/>
          </a:bodyPr>
          <a:lstStyle/>
          <a:p>
            <a:r>
              <a:rPr lang="en-IN" dirty="0" smtClean="0"/>
              <a:t>No. of users</a:t>
            </a:r>
            <a:endParaRPr lang="en-IN" dirty="0"/>
          </a:p>
        </p:txBody>
      </p:sp>
      <p:sp>
        <p:nvSpPr>
          <p:cNvPr id="7" name="TextBox 6"/>
          <p:cNvSpPr txBox="1"/>
          <p:nvPr/>
        </p:nvSpPr>
        <p:spPr>
          <a:xfrm>
            <a:off x="4250028" y="6250616"/>
            <a:ext cx="1687545" cy="369332"/>
          </a:xfrm>
          <a:prstGeom prst="rect">
            <a:avLst/>
          </a:prstGeom>
          <a:noFill/>
        </p:spPr>
        <p:txBody>
          <a:bodyPr wrap="square" rtlCol="0">
            <a:spAutoFit/>
          </a:bodyPr>
          <a:lstStyle/>
          <a:p>
            <a:r>
              <a:rPr lang="en-IN" dirty="0" smtClean="0"/>
              <a:t>Earnings</a:t>
            </a:r>
            <a:endParaRPr lang="en-IN" dirty="0"/>
          </a:p>
        </p:txBody>
      </p:sp>
    </p:spTree>
    <p:extLst>
      <p:ext uri="{BB962C8B-B14F-4D97-AF65-F5344CB8AC3E}">
        <p14:creationId xmlns:p14="http://schemas.microsoft.com/office/powerpoint/2010/main" val="3061633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292" y="809896"/>
            <a:ext cx="8294914" cy="5324535"/>
          </a:xfrm>
          <a:prstGeom prst="rect">
            <a:avLst/>
          </a:prstGeom>
        </p:spPr>
        <p:txBody>
          <a:bodyPr wrap="square">
            <a:spAutoFit/>
          </a:bodyPr>
          <a:lstStyle/>
          <a:p>
            <a:pPr>
              <a:defRPr/>
            </a:pPr>
            <a:r>
              <a:rPr lang="en-US" sz="2000" b="1" dirty="0" smtClean="0">
                <a:solidFill>
                  <a:schemeClr val="accent2">
                    <a:lumMod val="75000"/>
                  </a:schemeClr>
                </a:solidFill>
              </a:rPr>
              <a:t>Services:</a:t>
            </a:r>
            <a:endParaRPr lang="en-US" sz="2000" b="1" dirty="0">
              <a:solidFill>
                <a:schemeClr val="accent2">
                  <a:lumMod val="75000"/>
                </a:schemeClr>
              </a:solidFill>
            </a:endParaRPr>
          </a:p>
          <a:p>
            <a:pPr>
              <a:defRPr/>
            </a:pPr>
            <a:r>
              <a:rPr lang="en-US" sz="2000" dirty="0">
                <a:solidFill>
                  <a:schemeClr val="accent2">
                    <a:lumMod val="75000"/>
                  </a:schemeClr>
                </a:solidFill>
              </a:rPr>
              <a:t>	</a:t>
            </a:r>
            <a:r>
              <a:rPr lang="en-US" sz="2000" b="1" dirty="0"/>
              <a:t>Newsfeed:</a:t>
            </a:r>
          </a:p>
          <a:p>
            <a:pPr>
              <a:defRPr/>
            </a:pPr>
            <a:r>
              <a:rPr lang="en-US" sz="2000" dirty="0"/>
              <a:t>        	</a:t>
            </a:r>
            <a:r>
              <a:rPr lang="en-US" sz="2000" dirty="0" smtClean="0"/>
              <a:t>a</a:t>
            </a:r>
            <a:r>
              <a:rPr lang="en-US" sz="2000" dirty="0"/>
              <a:t>. Post</a:t>
            </a:r>
          </a:p>
          <a:p>
            <a:pPr>
              <a:defRPr/>
            </a:pPr>
            <a:r>
              <a:rPr lang="en-US" sz="2000" dirty="0"/>
              <a:t>		b. Read</a:t>
            </a:r>
          </a:p>
          <a:p>
            <a:pPr>
              <a:defRPr/>
            </a:pPr>
            <a:r>
              <a:rPr lang="en-US" sz="2000" dirty="0"/>
              <a:t>		c. Review</a:t>
            </a:r>
          </a:p>
          <a:p>
            <a:pPr>
              <a:defRPr/>
            </a:pPr>
            <a:r>
              <a:rPr lang="en-US" sz="2000" b="1" dirty="0"/>
              <a:t>      </a:t>
            </a:r>
            <a:r>
              <a:rPr lang="en-US" sz="2000" b="1" dirty="0" smtClean="0"/>
              <a:t>Store</a:t>
            </a:r>
            <a:r>
              <a:rPr lang="en-US" sz="2000" b="1" dirty="0"/>
              <a:t>:</a:t>
            </a:r>
          </a:p>
          <a:p>
            <a:pPr>
              <a:defRPr/>
            </a:pPr>
            <a:r>
              <a:rPr lang="en-US" sz="2000" dirty="0"/>
              <a:t>        	</a:t>
            </a:r>
            <a:r>
              <a:rPr lang="en-US" sz="2000" dirty="0" smtClean="0"/>
              <a:t>a</a:t>
            </a:r>
            <a:r>
              <a:rPr lang="en-US" sz="2000" dirty="0"/>
              <a:t>. Book (Academic + competitive)</a:t>
            </a:r>
            <a:endParaRPr lang="en-IN" sz="2000" dirty="0"/>
          </a:p>
          <a:p>
            <a:pPr>
              <a:defRPr/>
            </a:pPr>
            <a:r>
              <a:rPr lang="en-US" sz="2000" dirty="0"/>
              <a:t>		b. Tools</a:t>
            </a:r>
            <a:endParaRPr lang="en-IN" sz="2000" dirty="0"/>
          </a:p>
          <a:p>
            <a:pPr>
              <a:defRPr/>
            </a:pPr>
            <a:r>
              <a:rPr lang="en-US" sz="2000" dirty="0"/>
              <a:t>	</a:t>
            </a:r>
            <a:r>
              <a:rPr lang="en-US" sz="2000" b="1" dirty="0"/>
              <a:t>Work/job:</a:t>
            </a:r>
          </a:p>
          <a:p>
            <a:pPr>
              <a:defRPr/>
            </a:pPr>
            <a:r>
              <a:rPr lang="en-US" sz="2000" dirty="0"/>
              <a:t>        	</a:t>
            </a:r>
            <a:r>
              <a:rPr lang="en-US" sz="2000" dirty="0" smtClean="0"/>
              <a:t>a</a:t>
            </a:r>
            <a:r>
              <a:rPr lang="en-US" sz="2000" dirty="0"/>
              <a:t>. Coding practice</a:t>
            </a:r>
            <a:endParaRPr lang="en-IN" sz="2000" dirty="0"/>
          </a:p>
          <a:p>
            <a:pPr>
              <a:defRPr/>
            </a:pPr>
            <a:r>
              <a:rPr lang="en-US" sz="2000" dirty="0"/>
              <a:t>		b. CRT &amp; aptitude practice</a:t>
            </a:r>
            <a:endParaRPr lang="en-IN" sz="2000" dirty="0"/>
          </a:p>
          <a:p>
            <a:pPr>
              <a:defRPr/>
            </a:pPr>
            <a:r>
              <a:rPr lang="en-US" sz="2000" dirty="0"/>
              <a:t>		c. Apply for job</a:t>
            </a:r>
            <a:endParaRPr lang="en-IN" sz="2000" dirty="0"/>
          </a:p>
          <a:p>
            <a:pPr>
              <a:defRPr/>
            </a:pPr>
            <a:r>
              <a:rPr lang="en-US" sz="2000" b="1" dirty="0"/>
              <a:t>	Sell on </a:t>
            </a:r>
            <a:r>
              <a:rPr lang="en-US" sz="2000" b="1" dirty="0" err="1"/>
              <a:t>EnggMart</a:t>
            </a:r>
            <a:r>
              <a:rPr lang="en-US" sz="2000" b="1" dirty="0"/>
              <a:t>:</a:t>
            </a:r>
          </a:p>
          <a:p>
            <a:pPr>
              <a:defRPr/>
            </a:pPr>
            <a:r>
              <a:rPr lang="en-US" sz="2000" dirty="0"/>
              <a:t>        	</a:t>
            </a:r>
            <a:r>
              <a:rPr lang="en-US" sz="2000" dirty="0" smtClean="0"/>
              <a:t>a</a:t>
            </a:r>
            <a:r>
              <a:rPr lang="en-US" sz="2000" dirty="0"/>
              <a:t>. Old books</a:t>
            </a:r>
            <a:endParaRPr lang="en-IN" sz="2000" dirty="0"/>
          </a:p>
          <a:p>
            <a:pPr>
              <a:defRPr/>
            </a:pPr>
            <a:r>
              <a:rPr lang="en-US" sz="2000" dirty="0"/>
              <a:t>		b. Handwritten notes</a:t>
            </a:r>
            <a:endParaRPr lang="en-IN" sz="2000" dirty="0"/>
          </a:p>
          <a:p>
            <a:pPr>
              <a:defRPr/>
            </a:pPr>
            <a:r>
              <a:rPr lang="en-US" sz="2000" dirty="0"/>
              <a:t>		c. Engineering tools</a:t>
            </a:r>
            <a:endParaRPr lang="en-IN" sz="2000" dirty="0"/>
          </a:p>
          <a:p>
            <a:pPr>
              <a:defRPr/>
            </a:pPr>
            <a:endParaRPr lang="en-US" sz="2000" dirty="0">
              <a:solidFill>
                <a:schemeClr val="accent2">
                  <a:lumMod val="75000"/>
                </a:schemeClr>
              </a:solidFill>
            </a:endParaRPr>
          </a:p>
        </p:txBody>
      </p:sp>
    </p:spTree>
    <p:extLst>
      <p:ext uri="{BB962C8B-B14F-4D97-AF65-F5344CB8AC3E}">
        <p14:creationId xmlns:p14="http://schemas.microsoft.com/office/powerpoint/2010/main" val="1331120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7986" y="1136468"/>
            <a:ext cx="9640389" cy="5016758"/>
          </a:xfrm>
          <a:prstGeom prst="rect">
            <a:avLst/>
          </a:prstGeom>
        </p:spPr>
        <p:txBody>
          <a:bodyPr wrap="square">
            <a:spAutoFit/>
          </a:bodyPr>
          <a:lstStyle/>
          <a:p>
            <a:pPr>
              <a:defRPr/>
            </a:pPr>
            <a:r>
              <a:rPr lang="en-US" sz="2000" b="1" dirty="0" smtClean="0">
                <a:solidFill>
                  <a:schemeClr val="accent2">
                    <a:lumMod val="75000"/>
                  </a:schemeClr>
                </a:solidFill>
              </a:rPr>
              <a:t>Services:</a:t>
            </a:r>
            <a:endParaRPr lang="en-US" sz="2000" b="1" dirty="0">
              <a:solidFill>
                <a:schemeClr val="accent2">
                  <a:lumMod val="75000"/>
                </a:schemeClr>
              </a:solidFill>
            </a:endParaRPr>
          </a:p>
          <a:p>
            <a:pPr>
              <a:defRPr/>
            </a:pPr>
            <a:r>
              <a:rPr lang="en-US" sz="2000" dirty="0">
                <a:solidFill>
                  <a:schemeClr val="accent2">
                    <a:lumMod val="75000"/>
                  </a:schemeClr>
                </a:solidFill>
              </a:rPr>
              <a:t>	</a:t>
            </a:r>
            <a:endParaRPr lang="en-US" sz="2000" dirty="0" smtClean="0">
              <a:solidFill>
                <a:schemeClr val="accent2">
                  <a:lumMod val="75000"/>
                </a:schemeClr>
              </a:solidFill>
            </a:endParaRPr>
          </a:p>
          <a:p>
            <a:pPr>
              <a:defRPr/>
            </a:pPr>
            <a:r>
              <a:rPr lang="en-US" sz="2000" b="1" dirty="0">
                <a:solidFill>
                  <a:schemeClr val="accent2">
                    <a:lumMod val="75000"/>
                  </a:schemeClr>
                </a:solidFill>
              </a:rPr>
              <a:t> </a:t>
            </a:r>
            <a:r>
              <a:rPr lang="en-US" sz="2000" b="1" dirty="0" smtClean="0">
                <a:solidFill>
                  <a:schemeClr val="accent2">
                    <a:lumMod val="75000"/>
                  </a:schemeClr>
                </a:solidFill>
              </a:rPr>
              <a:t>    </a:t>
            </a:r>
            <a:r>
              <a:rPr lang="en-US" sz="2000" b="1" dirty="0" err="1" smtClean="0"/>
              <a:t>Engg</a:t>
            </a:r>
            <a:r>
              <a:rPr lang="en-US" sz="2000" b="1" dirty="0" smtClean="0"/>
              <a:t> </a:t>
            </a:r>
            <a:r>
              <a:rPr lang="en-US" sz="2000" b="1" dirty="0"/>
              <a:t>Library:</a:t>
            </a:r>
          </a:p>
          <a:p>
            <a:pPr>
              <a:defRPr/>
            </a:pPr>
            <a:r>
              <a:rPr lang="en-US" sz="2000" dirty="0"/>
              <a:t>        	</a:t>
            </a:r>
            <a:r>
              <a:rPr lang="en-US" sz="2000" dirty="0" smtClean="0"/>
              <a:t>a</a:t>
            </a:r>
            <a:r>
              <a:rPr lang="en-US" sz="2000" dirty="0"/>
              <a:t>. </a:t>
            </a:r>
            <a:r>
              <a:rPr lang="en-US" sz="2000" dirty="0" smtClean="0"/>
              <a:t>Novel</a:t>
            </a:r>
            <a:endParaRPr lang="en-IN" sz="2000" dirty="0"/>
          </a:p>
          <a:p>
            <a:pPr>
              <a:defRPr/>
            </a:pPr>
            <a:r>
              <a:rPr lang="en-US" sz="2000" dirty="0"/>
              <a:t>		b. </a:t>
            </a:r>
            <a:r>
              <a:rPr lang="en-US" sz="2000" dirty="0" smtClean="0"/>
              <a:t>Newspaper</a:t>
            </a:r>
            <a:endParaRPr lang="en-IN" sz="2000" dirty="0"/>
          </a:p>
          <a:p>
            <a:pPr>
              <a:defRPr/>
            </a:pPr>
            <a:r>
              <a:rPr lang="en-US" sz="2000" dirty="0"/>
              <a:t>		c. </a:t>
            </a:r>
            <a:r>
              <a:rPr lang="en-US" sz="2000" dirty="0" smtClean="0"/>
              <a:t>Current affairs</a:t>
            </a:r>
          </a:p>
          <a:p>
            <a:pPr>
              <a:defRPr/>
            </a:pPr>
            <a:r>
              <a:rPr lang="en-US" sz="2000" dirty="0"/>
              <a:t>	</a:t>
            </a:r>
            <a:r>
              <a:rPr lang="en-US" sz="2000" dirty="0" smtClean="0"/>
              <a:t>	d. Skill development/personality development books</a:t>
            </a:r>
            <a:endParaRPr lang="en-IN" sz="2000" dirty="0"/>
          </a:p>
          <a:p>
            <a:pPr>
              <a:defRPr/>
            </a:pPr>
            <a:r>
              <a:rPr lang="en-US" sz="2000" b="1" dirty="0"/>
              <a:t>       </a:t>
            </a:r>
            <a:r>
              <a:rPr lang="en-US" sz="2000" b="1" dirty="0" smtClean="0"/>
              <a:t>Chat</a:t>
            </a:r>
            <a:r>
              <a:rPr lang="en-US" sz="2000" b="1" dirty="0"/>
              <a:t>:</a:t>
            </a:r>
            <a:endParaRPr lang="en-IN" sz="2000" dirty="0"/>
          </a:p>
          <a:p>
            <a:pPr>
              <a:defRPr/>
            </a:pPr>
            <a:r>
              <a:rPr lang="en-US" sz="2000" dirty="0"/>
              <a:t>        	</a:t>
            </a:r>
            <a:r>
              <a:rPr lang="en-US" sz="2000" dirty="0" smtClean="0"/>
              <a:t>a</a:t>
            </a:r>
            <a:r>
              <a:rPr lang="en-US" sz="2000" dirty="0"/>
              <a:t>. Chatting through </a:t>
            </a:r>
            <a:r>
              <a:rPr lang="en-US" sz="2000" dirty="0" smtClean="0"/>
              <a:t>our </a:t>
            </a:r>
            <a:r>
              <a:rPr lang="en-US" sz="2000" dirty="0" err="1" smtClean="0"/>
              <a:t>plateform</a:t>
            </a:r>
            <a:r>
              <a:rPr lang="en-US" sz="2000" dirty="0" smtClean="0"/>
              <a:t> </a:t>
            </a:r>
            <a:endParaRPr lang="en-IN" sz="2000" dirty="0"/>
          </a:p>
          <a:p>
            <a:pPr>
              <a:defRPr/>
            </a:pPr>
            <a:r>
              <a:rPr lang="en-US" sz="2000" dirty="0"/>
              <a:t>		b. File sharing</a:t>
            </a:r>
            <a:endParaRPr lang="en-IN" sz="2000" dirty="0"/>
          </a:p>
          <a:p>
            <a:pPr>
              <a:defRPr/>
            </a:pPr>
            <a:r>
              <a:rPr lang="en-US" sz="2000" dirty="0"/>
              <a:t>	</a:t>
            </a:r>
            <a:r>
              <a:rPr lang="en-US" sz="2000" b="1" dirty="0"/>
              <a:t>Profile:</a:t>
            </a:r>
          </a:p>
          <a:p>
            <a:pPr>
              <a:defRPr/>
            </a:pPr>
            <a:r>
              <a:rPr lang="en-US" sz="2000" dirty="0"/>
              <a:t>        	</a:t>
            </a:r>
            <a:r>
              <a:rPr lang="en-US" sz="2000" dirty="0" smtClean="0"/>
              <a:t>a</a:t>
            </a:r>
            <a:r>
              <a:rPr lang="en-US" sz="2000" dirty="0"/>
              <a:t>. Name</a:t>
            </a:r>
            <a:endParaRPr lang="en-IN" sz="2000" dirty="0"/>
          </a:p>
          <a:p>
            <a:pPr>
              <a:defRPr/>
            </a:pPr>
            <a:r>
              <a:rPr lang="en-US" sz="2000" dirty="0"/>
              <a:t>		b. College Name(year/semester/branch)</a:t>
            </a:r>
            <a:endParaRPr lang="en-IN" sz="2000" dirty="0"/>
          </a:p>
          <a:p>
            <a:pPr>
              <a:defRPr/>
            </a:pPr>
            <a:r>
              <a:rPr lang="en-US" sz="2000" dirty="0"/>
              <a:t>		c. Address(current/permanent)</a:t>
            </a:r>
            <a:endParaRPr lang="en-IN" sz="2000" dirty="0"/>
          </a:p>
          <a:p>
            <a:pPr>
              <a:defRPr/>
            </a:pPr>
            <a:r>
              <a:rPr lang="en-US" sz="2000" dirty="0"/>
              <a:t>		d. Upload resume</a:t>
            </a:r>
            <a:endParaRPr lang="en-IN" sz="2000" dirty="0"/>
          </a:p>
          <a:p>
            <a:pPr>
              <a:defRPr/>
            </a:pPr>
            <a:endParaRPr lang="en-US" sz="2000" dirty="0">
              <a:solidFill>
                <a:schemeClr val="accent2">
                  <a:lumMod val="75000"/>
                </a:schemeClr>
              </a:solidFill>
            </a:endParaRPr>
          </a:p>
        </p:txBody>
      </p:sp>
    </p:spTree>
    <p:extLst>
      <p:ext uri="{BB962C8B-B14F-4D97-AF65-F5344CB8AC3E}">
        <p14:creationId xmlns:p14="http://schemas.microsoft.com/office/powerpoint/2010/main" val="3178574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983" y="1214847"/>
            <a:ext cx="7694023" cy="3970318"/>
          </a:xfrm>
          <a:prstGeom prst="rect">
            <a:avLst/>
          </a:prstGeom>
        </p:spPr>
        <p:txBody>
          <a:bodyPr wrap="square">
            <a:spAutoFit/>
          </a:bodyPr>
          <a:lstStyle/>
          <a:p>
            <a:pPr>
              <a:defRPr/>
            </a:pPr>
            <a:r>
              <a:rPr lang="en-IN" sz="2800" b="1" dirty="0" smtClean="0">
                <a:solidFill>
                  <a:schemeClr val="accent2">
                    <a:lumMod val="75000"/>
                  </a:schemeClr>
                </a:solidFill>
              </a:rPr>
              <a:t>About us </a:t>
            </a:r>
            <a:r>
              <a:rPr lang="en-IN" sz="2800" b="1" dirty="0">
                <a:solidFill>
                  <a:schemeClr val="accent2">
                    <a:lumMod val="75000"/>
                  </a:schemeClr>
                </a:solidFill>
              </a:rPr>
              <a:t>:</a:t>
            </a:r>
          </a:p>
          <a:p>
            <a:pPr>
              <a:defRPr/>
            </a:pPr>
            <a:r>
              <a:rPr lang="en-IN" sz="2800" dirty="0"/>
              <a:t>    </a:t>
            </a:r>
          </a:p>
          <a:p>
            <a:pPr>
              <a:defRPr/>
            </a:pPr>
            <a:r>
              <a:rPr lang="en-IN" sz="2800" dirty="0"/>
              <a:t>     - H</a:t>
            </a:r>
            <a:r>
              <a:rPr lang="en-IN" sz="2800" dirty="0" smtClean="0"/>
              <a:t>elping </a:t>
            </a:r>
            <a:r>
              <a:rPr lang="en-IN" sz="2800" dirty="0"/>
              <a:t>hand</a:t>
            </a:r>
          </a:p>
          <a:p>
            <a:pPr>
              <a:defRPr/>
            </a:pPr>
            <a:r>
              <a:rPr lang="en-IN" sz="2800" dirty="0"/>
              <a:t>     - </a:t>
            </a:r>
            <a:r>
              <a:rPr lang="en-IN" sz="2800" dirty="0" smtClean="0"/>
              <a:t>Services</a:t>
            </a:r>
            <a:endParaRPr lang="en-IN" sz="2800" dirty="0"/>
          </a:p>
          <a:p>
            <a:pPr>
              <a:defRPr/>
            </a:pPr>
            <a:r>
              <a:rPr lang="en-IN" sz="2800" dirty="0"/>
              <a:t>     - Time Saving</a:t>
            </a:r>
          </a:p>
          <a:p>
            <a:pPr>
              <a:defRPr/>
            </a:pPr>
            <a:r>
              <a:rPr lang="en-IN" sz="2800" dirty="0"/>
              <a:t>     - </a:t>
            </a:r>
            <a:r>
              <a:rPr lang="en-IN" sz="2800" dirty="0" smtClean="0"/>
              <a:t>References &amp; latest technology</a:t>
            </a:r>
            <a:endParaRPr lang="en-IN" sz="2800" dirty="0"/>
          </a:p>
          <a:p>
            <a:pPr>
              <a:defRPr/>
            </a:pPr>
            <a:r>
              <a:rPr lang="en-IN" sz="2800" dirty="0"/>
              <a:t>     - Beneficial </a:t>
            </a:r>
            <a:r>
              <a:rPr lang="en-IN" sz="2800" dirty="0" smtClean="0"/>
              <a:t>books</a:t>
            </a:r>
          </a:p>
          <a:p>
            <a:pPr>
              <a:defRPr/>
            </a:pPr>
            <a:r>
              <a:rPr lang="en-IN" sz="2800" dirty="0"/>
              <a:t> </a:t>
            </a:r>
            <a:r>
              <a:rPr lang="en-IN" sz="2800" dirty="0" smtClean="0"/>
              <a:t>    - Kits &amp; schematic supports</a:t>
            </a:r>
            <a:endParaRPr lang="en-IN" sz="2800" dirty="0"/>
          </a:p>
          <a:p>
            <a:pPr>
              <a:defRPr/>
            </a:pPr>
            <a:r>
              <a:rPr lang="en-IN" sz="2800" dirty="0"/>
              <a:t>     - </a:t>
            </a:r>
            <a:r>
              <a:rPr lang="en-IN" sz="2800" dirty="0" smtClean="0"/>
              <a:t>Proven and useful notes</a:t>
            </a:r>
          </a:p>
        </p:txBody>
      </p:sp>
    </p:spTree>
    <p:extLst>
      <p:ext uri="{BB962C8B-B14F-4D97-AF65-F5344CB8AC3E}">
        <p14:creationId xmlns:p14="http://schemas.microsoft.com/office/powerpoint/2010/main" val="2495065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1674</TotalTime>
  <Words>318</Words>
  <Application>Microsoft Office PowerPoint</Application>
  <PresentationFormat>Custom</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V</dc:creator>
  <cp:lastModifiedBy>User</cp:lastModifiedBy>
  <cp:revision>41</cp:revision>
  <dcterms:created xsi:type="dcterms:W3CDTF">2018-08-15T08:01:32Z</dcterms:created>
  <dcterms:modified xsi:type="dcterms:W3CDTF">2018-09-21T17:47:51Z</dcterms:modified>
</cp:coreProperties>
</file>