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b715d13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b715d13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b715d130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b715d130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b715d130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b715d130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b715d130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b715d130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b715d130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b715d130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b715d130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b715d130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Scatcom</a:t>
            </a:r>
            <a:endParaRPr b="1"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-By Distributed Slingers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Need for distributed computing:</a:t>
            </a:r>
            <a:endParaRPr b="1" i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11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Computation power is a major limitation for a user with normal a system.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It’s not possible for everyone to afford computers with heavy computations.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can multifold the existing computation limits of even a  super computer.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Many algorithms teks hours to execute which xca be reduced by using distributing its operational load. 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54525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What our HACK do?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9043" l="0" r="0" t="12593"/>
          <a:stretch/>
        </p:blipFill>
        <p:spPr>
          <a:xfrm>
            <a:off x="102225" y="481150"/>
            <a:ext cx="3627100" cy="40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101" y="1423975"/>
            <a:ext cx="38100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3729325" y="1879475"/>
            <a:ext cx="957900" cy="969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275" y="178848"/>
            <a:ext cx="4957900" cy="33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387725" y="3305075"/>
            <a:ext cx="28398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Number of iteration for 1000*1000 image are approximately 10^9.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052550" y="18648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Possibilities?</a:t>
            </a:r>
            <a:endParaRPr b="1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47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/>
              <a:t>Thank You</a:t>
            </a:r>
            <a:endParaRPr b="1"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