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2" r:id="rId3"/>
    <p:sldId id="271" r:id="rId4"/>
    <p:sldId id="279" r:id="rId5"/>
    <p:sldId id="257" r:id="rId6"/>
    <p:sldId id="283" r:id="rId7"/>
    <p:sldId id="262" r:id="rId8"/>
    <p:sldId id="284" r:id="rId9"/>
    <p:sldId id="285" r:id="rId10"/>
    <p:sldId id="286"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FF9411-54DF-465B-A4DF-8A763663E805}">
          <p14:sldIdLst>
            <p14:sldId id="256"/>
            <p14:sldId id="282"/>
            <p14:sldId id="271"/>
            <p14:sldId id="279"/>
            <p14:sldId id="257"/>
            <p14:sldId id="283"/>
            <p14:sldId id="262"/>
            <p14:sldId id="284"/>
            <p14:sldId id="285"/>
            <p14:sldId id="286"/>
          </p14:sldIdLst>
        </p14:section>
        <p14:section name="Untitled Section" id="{44B6C08F-D793-4E8F-ADA8-4FC5CE20214E}">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CC18"/>
    <a:srgbClr val="F4384E"/>
    <a:srgbClr val="07A3D9"/>
    <a:srgbClr val="FE5F64"/>
    <a:srgbClr val="F65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67" y="1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E206F-AEAE-4FF6-B922-BDFE5D95A223}"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0F5FD-C375-44B2-8A85-2859F2C92E63}" type="slidenum">
              <a:rPr lang="en-US" smtClean="0"/>
              <a:t>‹#›</a:t>
            </a:fld>
            <a:endParaRPr lang="en-US"/>
          </a:p>
        </p:txBody>
      </p:sp>
    </p:spTree>
    <p:extLst>
      <p:ext uri="{BB962C8B-B14F-4D97-AF65-F5344CB8AC3E}">
        <p14:creationId xmlns:p14="http://schemas.microsoft.com/office/powerpoint/2010/main" val="332320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oundRect">
            <a:avLst>
              <a:gd name="adj" fmla="val 0"/>
            </a:avLst>
          </a:prstGeom>
          <a:solidFill>
            <a:schemeClr val="accent1"/>
          </a:solidFill>
        </p:spPr>
        <p:txBody>
          <a:bodyPr anchor="ctr" anchorCtr="0"/>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1E54C4-0A8A-4D97-B146-55C7A81F58C4}" type="datetime1">
              <a:rPr lang="en-US" smtClean="0"/>
              <a:t>11/4/2018</a:t>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59302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AA1319-8AD5-4B6E-874F-A279AF97F8B7}" type="datetime1">
              <a:rPr lang="en-US" smtClean="0"/>
              <a:t>11/4/2018</a:t>
            </a:fld>
            <a:endParaRPr lang="en-US"/>
          </a:p>
        </p:txBody>
      </p:sp>
      <p:sp>
        <p:nvSpPr>
          <p:cNvPr id="6" name="Footer Placeholder 5"/>
          <p:cNvSpPr>
            <a:spLocks noGrp="1"/>
          </p:cNvSpPr>
          <p:nvPr>
            <p:ph type="ftr" sz="quarter" idx="11"/>
          </p:nvPr>
        </p:nvSpPr>
        <p:spPr/>
        <p:txBody>
          <a:bodyPr/>
          <a:lstStyle/>
          <a:p>
            <a:r>
              <a:rPr lang="en-US" smtClean="0"/>
              <a:t>www.presentatiostemplate.com</a:t>
            </a:r>
            <a:endParaRPr lang="en-US"/>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411790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885146-6C40-42E3-9E19-967E4EF482F2}" type="datetime1">
              <a:rPr lang="en-US" smtClean="0"/>
              <a:t>11/4/2018</a:t>
            </a:fld>
            <a:endParaRPr lang="en-US"/>
          </a:p>
        </p:txBody>
      </p:sp>
      <p:sp>
        <p:nvSpPr>
          <p:cNvPr id="6" name="Footer Placeholder 5"/>
          <p:cNvSpPr>
            <a:spLocks noGrp="1"/>
          </p:cNvSpPr>
          <p:nvPr>
            <p:ph type="ftr" sz="quarter" idx="11"/>
          </p:nvPr>
        </p:nvSpPr>
        <p:spPr/>
        <p:txBody>
          <a:bodyPr/>
          <a:lstStyle/>
          <a:p>
            <a:r>
              <a:rPr lang="en-US" smtClean="0"/>
              <a:t>www.presentatiostemplate.com</a:t>
            </a:r>
            <a:endParaRPr lang="en-US"/>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4675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DEB98-74D2-4E45-ACDB-D88F9752B899}" type="datetime1">
              <a:rPr lang="en-US" smtClean="0"/>
              <a:t>11/4/2018</a:t>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19970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915DD-219A-4447-8683-9BD4C59B147C}" type="datetime1">
              <a:rPr lang="en-US" smtClean="0"/>
              <a:t>11/4/2018</a:t>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427440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6673850" cy="583372"/>
          </a:xfrm>
          <a:prstGeom prst="roundRect">
            <a:avLst>
              <a:gd name="adj" fmla="val 50000"/>
            </a:avLst>
          </a:prstGeom>
          <a:solidFill>
            <a:srgbClr val="85CC18"/>
          </a:solidFill>
        </p:spPr>
        <p:txBody>
          <a:bodyPr lIns="182880" tIns="45720" rIns="182880" bIns="0">
            <a:normAutofit/>
          </a:bodyPr>
          <a:lstStyle>
            <a:lvl1pPr>
              <a:lnSpc>
                <a:spcPct val="100000"/>
              </a:lnSpc>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78A24D-52FD-4F8D-BEBC-2C131356AD11}" type="datetime1">
              <a:rPr lang="en-US" smtClean="0"/>
              <a:t>11/4/2018</a:t>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pPr/>
              <a:t>‹#›</a:t>
            </a:fld>
            <a:endParaRPr lang="en-US"/>
          </a:p>
        </p:txBody>
      </p:sp>
    </p:spTree>
    <p:extLst>
      <p:ext uri="{BB962C8B-B14F-4D97-AF65-F5344CB8AC3E}">
        <p14:creationId xmlns:p14="http://schemas.microsoft.com/office/powerpoint/2010/main" val="161328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6673850" cy="549275"/>
          </a:xfrm>
          <a:prstGeom prst="roundRect">
            <a:avLst>
              <a:gd name="adj" fmla="val 50000"/>
            </a:avLst>
          </a:prstGeom>
          <a:solidFill>
            <a:srgbClr val="85CC18"/>
          </a:solidFill>
        </p:spPr>
        <p:txBody>
          <a:bodyPr lIns="182880" tIns="182880" bIns="182880">
            <a:normAutofit/>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078A24D-52FD-4F8D-BEBC-2C131356AD11}" type="datetime1">
              <a:rPr lang="en-US" smtClean="0"/>
              <a:t>11/4/2018</a:t>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pPr/>
              <a:t>‹#›</a:t>
            </a:fld>
            <a:endParaRPr lang="en-US"/>
          </a:p>
        </p:txBody>
      </p:sp>
      <p:sp>
        <p:nvSpPr>
          <p:cNvPr id="9" name="Picture Placeholder 8"/>
          <p:cNvSpPr>
            <a:spLocks noGrp="1"/>
          </p:cNvSpPr>
          <p:nvPr>
            <p:ph type="pic" sz="quarter" idx="13"/>
          </p:nvPr>
        </p:nvSpPr>
        <p:spPr>
          <a:xfrm>
            <a:off x="523893" y="1353136"/>
            <a:ext cx="1920924" cy="1920924"/>
          </a:xfrm>
          <a:prstGeom prst="flowChartConnector">
            <a:avLst/>
          </a:prstGeom>
          <a:ln w="28575">
            <a:noFill/>
            <a:prstDash val="lgDashDot"/>
          </a:ln>
        </p:spPr>
        <p:txBody>
          <a:bodyPr/>
          <a:lstStyle/>
          <a:p>
            <a:endParaRPr lang="en-US"/>
          </a:p>
        </p:txBody>
      </p:sp>
      <p:sp>
        <p:nvSpPr>
          <p:cNvPr id="10" name="Picture Placeholder 8"/>
          <p:cNvSpPr>
            <a:spLocks noGrp="1"/>
          </p:cNvSpPr>
          <p:nvPr>
            <p:ph type="pic" sz="quarter" idx="14"/>
          </p:nvPr>
        </p:nvSpPr>
        <p:spPr>
          <a:xfrm>
            <a:off x="3284738" y="1404797"/>
            <a:ext cx="1920924" cy="1920924"/>
          </a:xfrm>
          <a:prstGeom prst="flowChartConnector">
            <a:avLst/>
          </a:prstGeom>
          <a:ln w="28575">
            <a:noFill/>
            <a:prstDash val="lgDashDot"/>
          </a:ln>
        </p:spPr>
        <p:txBody>
          <a:bodyPr/>
          <a:lstStyle/>
          <a:p>
            <a:endParaRPr lang="en-US"/>
          </a:p>
        </p:txBody>
      </p:sp>
      <p:sp>
        <p:nvSpPr>
          <p:cNvPr id="11" name="Picture Placeholder 8"/>
          <p:cNvSpPr>
            <a:spLocks noGrp="1"/>
          </p:cNvSpPr>
          <p:nvPr>
            <p:ph type="pic" sz="quarter" idx="15"/>
          </p:nvPr>
        </p:nvSpPr>
        <p:spPr>
          <a:xfrm>
            <a:off x="523893" y="3820880"/>
            <a:ext cx="1920924" cy="1920924"/>
          </a:xfrm>
          <a:prstGeom prst="flowChartConnector">
            <a:avLst/>
          </a:prstGeom>
          <a:ln w="28575">
            <a:noFill/>
            <a:prstDash val="lgDashDot"/>
          </a:ln>
        </p:spPr>
        <p:txBody>
          <a:bodyPr/>
          <a:lstStyle/>
          <a:p>
            <a:endParaRPr lang="en-US"/>
          </a:p>
        </p:txBody>
      </p:sp>
      <p:sp>
        <p:nvSpPr>
          <p:cNvPr id="12" name="Picture Placeholder 8"/>
          <p:cNvSpPr>
            <a:spLocks noGrp="1"/>
          </p:cNvSpPr>
          <p:nvPr>
            <p:ph type="pic" sz="quarter" idx="16"/>
          </p:nvPr>
        </p:nvSpPr>
        <p:spPr>
          <a:xfrm>
            <a:off x="3284738" y="3895609"/>
            <a:ext cx="1920924" cy="1920924"/>
          </a:xfrm>
          <a:prstGeom prst="flowChartConnector">
            <a:avLst/>
          </a:prstGeom>
          <a:ln w="28575">
            <a:noFill/>
            <a:prstDash val="lgDashDot"/>
          </a:ln>
        </p:spPr>
        <p:txBody>
          <a:bodyPr/>
          <a:lstStyle/>
          <a:p>
            <a:endParaRPr lang="en-US"/>
          </a:p>
        </p:txBody>
      </p:sp>
    </p:spTree>
    <p:extLst>
      <p:ext uri="{BB962C8B-B14F-4D97-AF65-F5344CB8AC3E}">
        <p14:creationId xmlns:p14="http://schemas.microsoft.com/office/powerpoint/2010/main" val="4920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F31C20-9D16-471F-AD8F-CA37ACF54B66}" type="datetime1">
              <a:rPr lang="en-US" smtClean="0"/>
              <a:t>11/4/2018</a:t>
            </a:fld>
            <a:endParaRPr lang="en-US"/>
          </a:p>
        </p:txBody>
      </p:sp>
      <p:sp>
        <p:nvSpPr>
          <p:cNvPr id="5" name="Footer Placeholder 4"/>
          <p:cNvSpPr>
            <a:spLocks noGrp="1"/>
          </p:cNvSpPr>
          <p:nvPr>
            <p:ph type="ftr" sz="quarter" idx="11"/>
          </p:nvPr>
        </p:nvSpPr>
        <p:spPr/>
        <p:txBody>
          <a:bodyPr/>
          <a:lstStyle/>
          <a:p>
            <a:r>
              <a:rPr lang="en-US" smtClean="0"/>
              <a:t>www.presentatiostemplate.com</a:t>
            </a:r>
            <a:endParaRPr lang="en-US"/>
          </a:p>
        </p:txBody>
      </p:sp>
      <p:sp>
        <p:nvSpPr>
          <p:cNvPr id="6" name="Slide Number Placeholder 5"/>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230113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7AEC28-7FFC-49D9-85C4-BCCD1F3E0FBE}" type="datetime1">
              <a:rPr lang="en-US" smtClean="0"/>
              <a:t>11/4/2018</a:t>
            </a:fld>
            <a:endParaRPr lang="en-US"/>
          </a:p>
        </p:txBody>
      </p:sp>
      <p:sp>
        <p:nvSpPr>
          <p:cNvPr id="6" name="Footer Placeholder 5"/>
          <p:cNvSpPr>
            <a:spLocks noGrp="1"/>
          </p:cNvSpPr>
          <p:nvPr>
            <p:ph type="ftr" sz="quarter" idx="11"/>
          </p:nvPr>
        </p:nvSpPr>
        <p:spPr/>
        <p:txBody>
          <a:bodyPr/>
          <a:lstStyle/>
          <a:p>
            <a:r>
              <a:rPr lang="en-US" smtClean="0"/>
              <a:t>www.presentatiostemplate.com</a:t>
            </a:r>
            <a:endParaRPr lang="en-US"/>
          </a:p>
        </p:txBody>
      </p:sp>
      <p:sp>
        <p:nvSpPr>
          <p:cNvPr id="7" name="Slide Number Placeholder 6"/>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61814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67A59-CCF2-4DC1-91E3-8EDDA1EBCA8C}" type="datetime1">
              <a:rPr lang="en-US" smtClean="0"/>
              <a:t>11/4/2018</a:t>
            </a:fld>
            <a:endParaRPr lang="en-US"/>
          </a:p>
        </p:txBody>
      </p:sp>
      <p:sp>
        <p:nvSpPr>
          <p:cNvPr id="8" name="Footer Placeholder 7"/>
          <p:cNvSpPr>
            <a:spLocks noGrp="1"/>
          </p:cNvSpPr>
          <p:nvPr>
            <p:ph type="ftr" sz="quarter" idx="11"/>
          </p:nvPr>
        </p:nvSpPr>
        <p:spPr/>
        <p:txBody>
          <a:bodyPr/>
          <a:lstStyle/>
          <a:p>
            <a:r>
              <a:rPr lang="en-US" smtClean="0"/>
              <a:t>www.presentatiostemplate.com</a:t>
            </a:r>
            <a:endParaRPr lang="en-US"/>
          </a:p>
        </p:txBody>
      </p:sp>
      <p:sp>
        <p:nvSpPr>
          <p:cNvPr id="9" name="Slide Number Placeholder 8"/>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3492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2DB10-060E-461D-BAFD-7B5555B2CF31}" type="datetime1">
              <a:rPr lang="en-US" smtClean="0"/>
              <a:t>11/4/2018</a:t>
            </a:fld>
            <a:endParaRPr lang="en-US"/>
          </a:p>
        </p:txBody>
      </p:sp>
      <p:sp>
        <p:nvSpPr>
          <p:cNvPr id="4" name="Footer Placeholder 3"/>
          <p:cNvSpPr>
            <a:spLocks noGrp="1"/>
          </p:cNvSpPr>
          <p:nvPr>
            <p:ph type="ftr" sz="quarter" idx="11"/>
          </p:nvPr>
        </p:nvSpPr>
        <p:spPr/>
        <p:txBody>
          <a:bodyPr/>
          <a:lstStyle/>
          <a:p>
            <a:r>
              <a:rPr lang="en-US" smtClean="0"/>
              <a:t>www.presentatiostemplate.com</a:t>
            </a:r>
            <a:endParaRPr lang="en-US"/>
          </a:p>
        </p:txBody>
      </p:sp>
      <p:sp>
        <p:nvSpPr>
          <p:cNvPr id="5" name="Slide Number Placeholder 4"/>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9725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917B8-89B3-49BC-AED3-5BE962F4108E}" type="datetime1">
              <a:rPr lang="en-US" smtClean="0"/>
              <a:t>11/4/2018</a:t>
            </a:fld>
            <a:endParaRPr lang="en-US"/>
          </a:p>
        </p:txBody>
      </p:sp>
      <p:sp>
        <p:nvSpPr>
          <p:cNvPr id="3" name="Footer Placeholder 2"/>
          <p:cNvSpPr>
            <a:spLocks noGrp="1"/>
          </p:cNvSpPr>
          <p:nvPr>
            <p:ph type="ftr" sz="quarter" idx="11"/>
          </p:nvPr>
        </p:nvSpPr>
        <p:spPr/>
        <p:txBody>
          <a:bodyPr/>
          <a:lstStyle/>
          <a:p>
            <a:r>
              <a:rPr lang="en-US" smtClean="0"/>
              <a:t>www.presentatiostemplate.com</a:t>
            </a:r>
            <a:endParaRPr lang="en-US"/>
          </a:p>
        </p:txBody>
      </p:sp>
      <p:sp>
        <p:nvSpPr>
          <p:cNvPr id="4" name="Slide Number Placeholder 3"/>
          <p:cNvSpPr>
            <a:spLocks noGrp="1"/>
          </p:cNvSpPr>
          <p:nvPr>
            <p:ph type="sldNum" sz="quarter" idx="12"/>
          </p:nvPr>
        </p:nvSpPr>
        <p:spPr/>
        <p:txBody>
          <a:bodyPr/>
          <a:lstStyle/>
          <a:p>
            <a:fld id="{3DE3E19F-02C1-4219-A00A-045ED18507E8}" type="slidenum">
              <a:rPr lang="en-US" smtClean="0"/>
              <a:t>‹#›</a:t>
            </a:fld>
            <a:endParaRPr lang="en-US"/>
          </a:p>
        </p:txBody>
      </p:sp>
    </p:spTree>
    <p:extLst>
      <p:ext uri="{BB962C8B-B14F-4D97-AF65-F5344CB8AC3E}">
        <p14:creationId xmlns:p14="http://schemas.microsoft.com/office/powerpoint/2010/main" val="314265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7CF3-7656-44F7-820F-38601722D2CD}" type="datetime1">
              <a:rPr lang="en-US" smtClean="0"/>
              <a:t>11/4/2018</a:t>
            </a:fld>
            <a:endParaRPr lang="en-US"/>
          </a:p>
        </p:txBody>
      </p:sp>
      <p:sp>
        <p:nvSpPr>
          <p:cNvPr id="3" name="Footer Placeholder 2"/>
          <p:cNvSpPr>
            <a:spLocks noGrp="1"/>
          </p:cNvSpPr>
          <p:nvPr>
            <p:ph type="ftr" sz="quarter" idx="11"/>
          </p:nvPr>
        </p:nvSpPr>
        <p:spPr/>
        <p:txBody>
          <a:bodyPr/>
          <a:lstStyle/>
          <a:p>
            <a:r>
              <a:rPr lang="en-US" smtClean="0"/>
              <a:t>www.presentatiostemplate.com</a:t>
            </a:r>
            <a:endParaRPr lang="en-US"/>
          </a:p>
        </p:txBody>
      </p:sp>
      <p:sp>
        <p:nvSpPr>
          <p:cNvPr id="4" name="Slide Number Placeholder 3"/>
          <p:cNvSpPr>
            <a:spLocks noGrp="1"/>
          </p:cNvSpPr>
          <p:nvPr>
            <p:ph type="sldNum" sz="quarter" idx="12"/>
          </p:nvPr>
        </p:nvSpPr>
        <p:spPr/>
        <p:txBody>
          <a:bodyPr/>
          <a:lstStyle/>
          <a:p>
            <a:fld id="{3DE3E19F-02C1-4219-A00A-045ED18507E8}" type="slidenum">
              <a:rPr lang="en-US" smtClean="0"/>
              <a:t>‹#›</a:t>
            </a:fld>
            <a:endParaRPr lang="en-US"/>
          </a:p>
        </p:txBody>
      </p:sp>
      <p:sp>
        <p:nvSpPr>
          <p:cNvPr id="6" name="Picture Placeholder 5"/>
          <p:cNvSpPr>
            <a:spLocks noGrp="1"/>
          </p:cNvSpPr>
          <p:nvPr>
            <p:ph type="pic" sz="quarter" idx="13"/>
          </p:nvPr>
        </p:nvSpPr>
        <p:spPr>
          <a:xfrm>
            <a:off x="5429250" y="1724025"/>
            <a:ext cx="1333500" cy="1333500"/>
          </a:xfrm>
          <a:prstGeom prst="flowChartConnector">
            <a:avLst/>
          </a:prstGeom>
        </p:spPr>
        <p:txBody>
          <a:bodyPr>
            <a:normAutofit/>
          </a:bodyPr>
          <a:lstStyle>
            <a:lvl1pPr marL="0" indent="0" algn="ctr">
              <a:buNone/>
              <a:defRPr sz="1600"/>
            </a:lvl1pPr>
          </a:lstStyle>
          <a:p>
            <a:endParaRPr lang="en-US"/>
          </a:p>
        </p:txBody>
      </p:sp>
    </p:spTree>
    <p:extLst>
      <p:ext uri="{BB962C8B-B14F-4D97-AF65-F5344CB8AC3E}">
        <p14:creationId xmlns:p14="http://schemas.microsoft.com/office/powerpoint/2010/main" val="299518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418305"/>
            <a:ext cx="6435726" cy="648495"/>
          </a:xfrm>
          <a:prstGeom prst="roundRect">
            <a:avLst>
              <a:gd name="adj" fmla="val 50000"/>
            </a:avLst>
          </a:prstGeom>
          <a:solidFill>
            <a:schemeClr val="accent1"/>
          </a:solidFill>
          <a:effectLst>
            <a:outerShdw blurRad="152400" sx="102000" sy="102000" algn="ctr" rotWithShape="0">
              <a:prstClr val="black">
                <a:alpha val="14000"/>
              </a:prstClr>
            </a:outerShdw>
          </a:effectLst>
        </p:spPr>
        <p:txBody>
          <a:bodyPr vert="horz" lIns="182880" tIns="457200" rIns="91440" bIns="365760" rtlCol="0" anchor="ctr">
            <a:noAutofit/>
          </a:bodyPr>
          <a:lstStyle/>
          <a:p>
            <a:pPr lvl="0"/>
            <a:r>
              <a:rPr lang="en-US" dirty="0" smtClean="0"/>
              <a:t>Click to edit Master</a:t>
            </a:r>
            <a:endParaRPr lang="en-US" dirty="0"/>
          </a:p>
        </p:txBody>
      </p:sp>
      <p:sp>
        <p:nvSpPr>
          <p:cNvPr id="3" name="Text Placeholder 2"/>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033A-9890-4229-AAE6-1CB03069F4AF}" type="datetime1">
              <a:rPr lang="en-US" smtClean="0"/>
              <a:t>11/4/2018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www.presentatiostemplate.com</a:t>
            </a:r>
            <a:endParaRPr lang="en-US"/>
          </a:p>
        </p:txBody>
      </p:sp>
      <p:sp>
        <p:nvSpPr>
          <p:cNvPr id="6" name="Slide Number Placeholder 5"/>
          <p:cNvSpPr>
            <a:spLocks noGrp="1"/>
          </p:cNvSpPr>
          <p:nvPr>
            <p:ph type="sldNum" sz="quarter" idx="4"/>
          </p:nvPr>
        </p:nvSpPr>
        <p:spPr>
          <a:xfrm>
            <a:off x="10925175" y="6356350"/>
            <a:ext cx="360046" cy="365125"/>
          </a:xfrm>
          <a:prstGeom prst="flowChartConnector">
            <a:avLst/>
          </a:prstGeom>
          <a:solidFill>
            <a:srgbClr val="85CC18"/>
          </a:solidFill>
        </p:spPr>
        <p:txBody>
          <a:bodyPr vert="horz" lIns="0" tIns="45720" rIns="0" bIns="45720" rtlCol="0" anchor="ctr"/>
          <a:lstStyle>
            <a:lvl1pPr algn="ctr">
              <a:defRPr sz="900">
                <a:solidFill>
                  <a:schemeClr val="bg1"/>
                </a:solidFill>
              </a:defRPr>
            </a:lvl1pPr>
          </a:lstStyle>
          <a:p>
            <a:fld id="{3DE3E19F-02C1-4219-A00A-045ED18507E8}" type="slidenum">
              <a:rPr lang="en-US" smtClean="0"/>
              <a:pPr/>
              <a:t>‹#›</a:t>
            </a:fld>
            <a:endParaRPr lang="en-US"/>
          </a:p>
        </p:txBody>
      </p:sp>
    </p:spTree>
    <p:extLst>
      <p:ext uri="{BB962C8B-B14F-4D97-AF65-F5344CB8AC3E}">
        <p14:creationId xmlns:p14="http://schemas.microsoft.com/office/powerpoint/2010/main" val="295362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60"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lang="en-US" sz="3600" kern="1200" dirty="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p:cNvSpPr/>
          <p:nvPr/>
        </p:nvSpPr>
        <p:spPr>
          <a:xfrm>
            <a:off x="-400050" y="5291320"/>
            <a:ext cx="3876676" cy="854839"/>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36780" y="1718540"/>
            <a:ext cx="5283814" cy="1233004"/>
          </a:xfrm>
        </p:spPr>
        <p:txBody>
          <a:bodyPr lIns="0" bIns="274320">
            <a:noAutofit/>
          </a:bodyPr>
          <a:lstStyle/>
          <a:p>
            <a:pPr algn="l"/>
            <a:r>
              <a:rPr lang="en-US" sz="2400" dirty="0" smtClean="0"/>
              <a:t>   TEAM</a:t>
            </a:r>
            <a:br>
              <a:rPr lang="en-US" sz="2400" dirty="0" smtClean="0"/>
            </a:br>
            <a:r>
              <a:rPr lang="en-US" sz="7200" dirty="0"/>
              <a:t> </a:t>
            </a:r>
            <a:r>
              <a:rPr lang="en-US" sz="7200" dirty="0" smtClean="0"/>
              <a:t>   </a:t>
            </a:r>
            <a:r>
              <a:rPr lang="en-US" sz="7200" dirty="0" err="1" smtClean="0"/>
              <a:t>Arduina</a:t>
            </a:r>
            <a:r>
              <a:rPr lang="en-US" sz="2000" dirty="0" smtClean="0"/>
              <a:t>         </a:t>
            </a:r>
            <a:endParaRPr lang="en-US" sz="2400" dirty="0"/>
          </a:p>
        </p:txBody>
      </p:sp>
      <p:sp>
        <p:nvSpPr>
          <p:cNvPr id="7" name="TextBox 6"/>
          <p:cNvSpPr txBox="1"/>
          <p:nvPr/>
        </p:nvSpPr>
        <p:spPr>
          <a:xfrm>
            <a:off x="5564777" y="3466011"/>
            <a:ext cx="3622766" cy="1692771"/>
          </a:xfrm>
          <a:prstGeom prst="rect">
            <a:avLst/>
          </a:prstGeom>
          <a:noFill/>
        </p:spPr>
        <p:txBody>
          <a:bodyPr wrap="square" rtlCol="0">
            <a:spAutoFit/>
          </a:bodyPr>
          <a:lstStyle/>
          <a:p>
            <a:r>
              <a:rPr lang="en-US" sz="3200" dirty="0" smtClean="0"/>
              <a:t>Team Members </a:t>
            </a:r>
          </a:p>
          <a:p>
            <a:pPr marL="285750" indent="-285750">
              <a:buFont typeface="Arial" panose="020B0604020202020204" pitchFamily="34" charset="0"/>
              <a:buChar char="•"/>
            </a:pPr>
            <a:r>
              <a:rPr lang="en-US" dirty="0" smtClean="0"/>
              <a:t>Manan </a:t>
            </a:r>
            <a:r>
              <a:rPr lang="en-US" dirty="0" err="1" smtClean="0"/>
              <a:t>Bindra</a:t>
            </a:r>
            <a:r>
              <a:rPr lang="en-US" dirty="0" smtClean="0"/>
              <a:t> </a:t>
            </a:r>
          </a:p>
          <a:p>
            <a:pPr marL="285750" indent="-285750">
              <a:buFont typeface="Arial" panose="020B0604020202020204" pitchFamily="34" charset="0"/>
              <a:buChar char="•"/>
            </a:pPr>
            <a:r>
              <a:rPr lang="en-US" dirty="0" err="1" smtClean="0"/>
              <a:t>Harshit</a:t>
            </a:r>
            <a:r>
              <a:rPr lang="en-US" dirty="0" smtClean="0"/>
              <a:t> </a:t>
            </a:r>
            <a:r>
              <a:rPr lang="en-US" dirty="0" err="1" smtClean="0"/>
              <a:t>Mathur</a:t>
            </a:r>
            <a:endParaRPr lang="en-US" dirty="0" smtClean="0"/>
          </a:p>
          <a:p>
            <a:pPr marL="285750" indent="-285750">
              <a:buFont typeface="Arial" panose="020B0604020202020204" pitchFamily="34" charset="0"/>
              <a:buChar char="•"/>
            </a:pPr>
            <a:r>
              <a:rPr lang="en-US" dirty="0" err="1" smtClean="0"/>
              <a:t>Ayushi</a:t>
            </a:r>
            <a:r>
              <a:rPr lang="en-US" dirty="0" smtClean="0"/>
              <a:t> </a:t>
            </a:r>
            <a:r>
              <a:rPr lang="en-US" dirty="0" err="1" smtClean="0"/>
              <a:t>Goyal</a:t>
            </a:r>
            <a:endParaRPr lang="en-US" dirty="0" smtClean="0"/>
          </a:p>
          <a:p>
            <a:pPr marL="285750" indent="-285750">
              <a:buFont typeface="Arial" panose="020B0604020202020204" pitchFamily="34" charset="0"/>
              <a:buChar char="•"/>
            </a:pPr>
            <a:r>
              <a:rPr lang="en-US" dirty="0" smtClean="0"/>
              <a:t>Dheeraj Suthar</a:t>
            </a:r>
          </a:p>
        </p:txBody>
      </p:sp>
    </p:spTree>
    <p:extLst>
      <p:ext uri="{BB962C8B-B14F-4D97-AF65-F5344CB8AC3E}">
        <p14:creationId xmlns:p14="http://schemas.microsoft.com/office/powerpoint/2010/main" val="219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3495040" cy="549275"/>
          </a:xfrm>
        </p:spPr>
        <p:txBody>
          <a:bodyPr>
            <a:normAutofit fontScale="90000"/>
          </a:bodyPr>
          <a:lstStyle/>
          <a:p>
            <a:pPr>
              <a:lnSpc>
                <a:spcPct val="100000"/>
              </a:lnSpc>
            </a:pPr>
            <a:r>
              <a:rPr lang="en-US" dirty="0" smtClean="0"/>
              <a:t>Network Sniffing</a:t>
            </a:r>
            <a:endParaRPr lang="en-US" dirty="0"/>
          </a:p>
        </p:txBody>
      </p:sp>
      <p:sp>
        <p:nvSpPr>
          <p:cNvPr id="5" name="Slide Number Placeholder 4"/>
          <p:cNvSpPr>
            <a:spLocks noGrp="1"/>
          </p:cNvSpPr>
          <p:nvPr>
            <p:ph type="sldNum" sz="quarter" idx="12"/>
          </p:nvPr>
        </p:nvSpPr>
        <p:spPr/>
        <p:txBody>
          <a:bodyPr/>
          <a:lstStyle/>
          <a:p>
            <a:fld id="{3DE3E19F-02C1-4219-A00A-045ED18507E8}" type="slidenum">
              <a:rPr lang="en-US" smtClean="0"/>
              <a:pPr/>
              <a:t>10</a:t>
            </a:fld>
            <a:endParaRPr lang="en-US"/>
          </a:p>
        </p:txBody>
      </p:sp>
      <p:sp>
        <p:nvSpPr>
          <p:cNvPr id="17" name="Rectangle 16"/>
          <p:cNvSpPr/>
          <p:nvPr/>
        </p:nvSpPr>
        <p:spPr>
          <a:xfrm>
            <a:off x="10058400" y="0"/>
            <a:ext cx="2133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00480" y="1291997"/>
            <a:ext cx="8077200" cy="3693319"/>
          </a:xfrm>
          <a:prstGeom prst="rect">
            <a:avLst/>
          </a:prstGeom>
        </p:spPr>
        <p:txBody>
          <a:bodyPr wrap="square">
            <a:spAutoFit/>
          </a:bodyPr>
          <a:lstStyle/>
          <a:p>
            <a:r>
              <a:rPr lang="en-US" dirty="0"/>
              <a:t>A network sniffer (also known as a network analyzer, protocol analyzer or packet analyzer) is a software or hardware tool that can intercept and log traffic on a digital network. As data flows across the network, the sniffer captures each packet and, if necessary, decode the packet's raw data</a:t>
            </a:r>
            <a:r>
              <a:rPr lang="en-US" dirty="0" smtClean="0"/>
              <a:t>.</a:t>
            </a:r>
          </a:p>
          <a:p>
            <a:endParaRPr lang="en-US" dirty="0" smtClean="0"/>
          </a:p>
          <a:p>
            <a:r>
              <a:rPr lang="en-US" sz="3600" b="1" dirty="0"/>
              <a:t>How to prevent a </a:t>
            </a:r>
            <a:r>
              <a:rPr lang="en-US" sz="3600" b="1" dirty="0" smtClean="0"/>
              <a:t>sniffer</a:t>
            </a:r>
          </a:p>
          <a:p>
            <a:endParaRPr lang="en-US" sz="3600" b="1" dirty="0"/>
          </a:p>
          <a:p>
            <a:pPr marL="285750" indent="-285750">
              <a:buFont typeface="Arial" panose="020B0604020202020204" pitchFamily="34" charset="0"/>
              <a:buChar char="•"/>
            </a:pPr>
            <a:r>
              <a:rPr lang="en-US" dirty="0"/>
              <a:t>Encrypt everything you send or receive</a:t>
            </a:r>
          </a:p>
          <a:p>
            <a:pPr marL="285750" indent="-285750">
              <a:buFont typeface="Arial" panose="020B0604020202020204" pitchFamily="34" charset="0"/>
              <a:buChar char="•"/>
            </a:pPr>
            <a:r>
              <a:rPr lang="en-US" dirty="0"/>
              <a:t>Scan your networks for any issues or dangers</a:t>
            </a:r>
          </a:p>
          <a:p>
            <a:pPr marL="285750" indent="-285750">
              <a:buFont typeface="Arial" panose="020B0604020202020204" pitchFamily="34" charset="0"/>
              <a:buChar char="•"/>
            </a:pPr>
            <a:r>
              <a:rPr lang="en-US" dirty="0"/>
              <a:t>Use only trusted Wi-Fi networks</a:t>
            </a:r>
          </a:p>
          <a:p>
            <a:endParaRPr lang="en-US" dirty="0"/>
          </a:p>
        </p:txBody>
      </p:sp>
    </p:spTree>
    <p:extLst>
      <p:ext uri="{BB962C8B-B14F-4D97-AF65-F5344CB8AC3E}">
        <p14:creationId xmlns:p14="http://schemas.microsoft.com/office/powerpoint/2010/main" val="175538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2954" y="5189563"/>
            <a:ext cx="2806089" cy="830997"/>
          </a:xfrm>
          <a:prstGeom prst="rect">
            <a:avLst/>
          </a:prstGeom>
          <a:noFill/>
        </p:spPr>
        <p:txBody>
          <a:bodyPr wrap="none" rtlCol="0">
            <a:spAutoFit/>
          </a:bodyPr>
          <a:lstStyle/>
          <a:p>
            <a:r>
              <a:rPr lang="en-US" sz="4800" dirty="0" smtClean="0"/>
              <a:t>Thank you</a:t>
            </a:r>
            <a:endParaRPr lang="en-US" sz="4800" dirty="0"/>
          </a:p>
        </p:txBody>
      </p:sp>
      <p:sp>
        <p:nvSpPr>
          <p:cNvPr id="5" name="Rectangle 4"/>
          <p:cNvSpPr/>
          <p:nvPr/>
        </p:nvSpPr>
        <p:spPr>
          <a:xfrm rot="16200000">
            <a:off x="5760720" y="426720"/>
            <a:ext cx="670560" cy="121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6080" y="701040"/>
            <a:ext cx="11430000" cy="2339102"/>
          </a:xfrm>
          <a:prstGeom prst="rect">
            <a:avLst/>
          </a:prstGeom>
          <a:noFill/>
        </p:spPr>
        <p:txBody>
          <a:bodyPr wrap="square" rtlCol="0">
            <a:spAutoFit/>
          </a:bodyPr>
          <a:lstStyle/>
          <a:p>
            <a:r>
              <a:rPr lang="en-US" sz="3200" dirty="0" smtClean="0"/>
              <a:t>Link for Reference</a:t>
            </a:r>
          </a:p>
          <a:p>
            <a:endParaRPr lang="en-US" sz="3200" dirty="0" smtClean="0"/>
          </a:p>
          <a:p>
            <a:r>
              <a:rPr lang="en-US" sz="3200"/>
              <a:t>https://drive.google.com/drive/u/0/folders/1IIQ-Bi-ZBnKIHwtr5jfu86HWF7d3HqX8</a:t>
            </a:r>
            <a:endParaRPr lang="en-US" sz="3200" dirty="0" smtClean="0"/>
          </a:p>
          <a:p>
            <a:r>
              <a:rPr lang="en-US" dirty="0"/>
              <a:t> </a:t>
            </a:r>
            <a:r>
              <a:rPr lang="en-US" dirty="0" smtClean="0"/>
              <a:t>                      </a:t>
            </a:r>
            <a:endParaRPr lang="en-US" dirty="0"/>
          </a:p>
        </p:txBody>
      </p:sp>
    </p:spTree>
    <p:extLst>
      <p:ext uri="{BB962C8B-B14F-4D97-AF65-F5344CB8AC3E}">
        <p14:creationId xmlns:p14="http://schemas.microsoft.com/office/powerpoint/2010/main" val="2131154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42105"/>
            <a:ext cx="3984359" cy="6264435"/>
          </a:xfrm>
        </p:spPr>
        <p:txBody>
          <a:bodyPr>
            <a:normAutofit/>
          </a:bodyPr>
          <a:lstStyle/>
          <a:p>
            <a:r>
              <a:rPr lang="en-US" dirty="0" smtClean="0">
                <a:latin typeface="Bauhaus 93" panose="04030905020B02020C02" pitchFamily="82" charset="0"/>
              </a:rPr>
              <a:t>Penetration Testing and Information Gathering</a:t>
            </a:r>
            <a:endParaRPr lang="en-US" dirty="0">
              <a:latin typeface="Bauhaus 93" panose="04030905020B02020C02" pitchFamily="82" charset="0"/>
            </a:endParaRPr>
          </a:p>
        </p:txBody>
      </p:sp>
      <p:sp>
        <p:nvSpPr>
          <p:cNvPr id="5" name="Slide Number Placeholder 4"/>
          <p:cNvSpPr>
            <a:spLocks noGrp="1"/>
          </p:cNvSpPr>
          <p:nvPr>
            <p:ph type="sldNum" sz="quarter" idx="12"/>
          </p:nvPr>
        </p:nvSpPr>
        <p:spPr/>
        <p:txBody>
          <a:bodyPr/>
          <a:lstStyle/>
          <a:p>
            <a:fld id="{3DE3E19F-02C1-4219-A00A-045ED18507E8}" type="slidenum">
              <a:rPr lang="en-US" smtClean="0"/>
              <a:pPr/>
              <a:t>2</a:t>
            </a:fld>
            <a:endParaRPr lang="en-US"/>
          </a:p>
        </p:txBody>
      </p:sp>
      <p:sp>
        <p:nvSpPr>
          <p:cNvPr id="6" name="Rectangle 5"/>
          <p:cNvSpPr/>
          <p:nvPr/>
        </p:nvSpPr>
        <p:spPr>
          <a:xfrm>
            <a:off x="5072514" y="1150219"/>
            <a:ext cx="7119486" cy="455756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932" y="1442085"/>
            <a:ext cx="4960242" cy="3973830"/>
          </a:xfrm>
          <a:prstGeom prst="rect">
            <a:avLst/>
          </a:prstGeom>
        </p:spPr>
      </p:pic>
    </p:spTree>
    <p:extLst>
      <p:ext uri="{BB962C8B-B14F-4D97-AF65-F5344CB8AC3E}">
        <p14:creationId xmlns:p14="http://schemas.microsoft.com/office/powerpoint/2010/main" val="53534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1" y="342105"/>
            <a:ext cx="3998226" cy="549275"/>
          </a:xfrm>
        </p:spPr>
        <p:txBody>
          <a:bodyPr tIns="0" bIns="0">
            <a:normAutofit fontScale="90000"/>
          </a:bodyPr>
          <a:lstStyle/>
          <a:p>
            <a:pPr>
              <a:lnSpc>
                <a:spcPct val="125000"/>
              </a:lnSpc>
            </a:pPr>
            <a:r>
              <a:rPr lang="en-US" dirty="0" smtClean="0"/>
              <a:t>Numbers……….</a:t>
            </a:r>
            <a:endParaRPr lang="en-US" dirty="0"/>
          </a:p>
        </p:txBody>
      </p:sp>
      <p:sp>
        <p:nvSpPr>
          <p:cNvPr id="5" name="Slide Number Placeholder 4"/>
          <p:cNvSpPr>
            <a:spLocks noGrp="1"/>
          </p:cNvSpPr>
          <p:nvPr>
            <p:ph type="sldNum" sz="quarter" idx="12"/>
          </p:nvPr>
        </p:nvSpPr>
        <p:spPr/>
        <p:txBody>
          <a:bodyPr/>
          <a:lstStyle/>
          <a:p>
            <a:fld id="{3DE3E19F-02C1-4219-A00A-045ED18507E8}" type="slidenum">
              <a:rPr lang="en-US" smtClean="0"/>
              <a:pPr/>
              <a:t>3</a:t>
            </a:fld>
            <a:endParaRPr lang="en-US"/>
          </a:p>
        </p:txBody>
      </p:sp>
      <p:sp>
        <p:nvSpPr>
          <p:cNvPr id="6" name="TextBox 5"/>
          <p:cNvSpPr txBox="1"/>
          <p:nvPr/>
        </p:nvSpPr>
        <p:spPr>
          <a:xfrm>
            <a:off x="3743621" y="2275120"/>
            <a:ext cx="4647519" cy="400110"/>
          </a:xfrm>
          <a:prstGeom prst="rect">
            <a:avLst/>
          </a:prstGeom>
          <a:noFill/>
        </p:spPr>
        <p:txBody>
          <a:bodyPr wrap="square" rtlCol="0">
            <a:spAutoFit/>
          </a:bodyPr>
          <a:lstStyle/>
          <a:p>
            <a:pPr algn="ctr">
              <a:spcAft>
                <a:spcPts val="1200"/>
              </a:spcAft>
            </a:pPr>
            <a:r>
              <a:rPr lang="en-US" sz="2000" dirty="0" smtClean="0">
                <a:solidFill>
                  <a:schemeClr val="tx1">
                    <a:lumMod val="65000"/>
                    <a:lumOff val="35000"/>
                  </a:schemeClr>
                </a:solidFill>
                <a:latin typeface="Nunito sans" panose="00000500000000000000" pitchFamily="2" charset="0"/>
              </a:rPr>
              <a:t>Total Attacks</a:t>
            </a:r>
            <a:endParaRPr lang="en-US" sz="2000" dirty="0">
              <a:solidFill>
                <a:schemeClr val="tx1">
                  <a:lumMod val="65000"/>
                  <a:lumOff val="35000"/>
                </a:schemeClr>
              </a:solidFill>
              <a:latin typeface="Nunito sans" panose="00000500000000000000" pitchFamily="2" charset="0"/>
            </a:endParaRPr>
          </a:p>
        </p:txBody>
      </p:sp>
      <p:sp>
        <p:nvSpPr>
          <p:cNvPr id="9" name="TextBox 8"/>
          <p:cNvSpPr txBox="1"/>
          <p:nvPr/>
        </p:nvSpPr>
        <p:spPr>
          <a:xfrm>
            <a:off x="2426881" y="2757068"/>
            <a:ext cx="7280998" cy="2646878"/>
          </a:xfrm>
          <a:prstGeom prst="rect">
            <a:avLst/>
          </a:prstGeom>
          <a:noFill/>
        </p:spPr>
        <p:txBody>
          <a:bodyPr wrap="square" rtlCol="0">
            <a:spAutoFit/>
          </a:bodyPr>
          <a:lstStyle/>
          <a:p>
            <a:pPr algn="ctr">
              <a:spcAft>
                <a:spcPts val="1200"/>
              </a:spcAft>
            </a:pPr>
            <a:r>
              <a:rPr lang="en-US" sz="16600" dirty="0" smtClean="0">
                <a:solidFill>
                  <a:schemeClr val="tx1">
                    <a:lumMod val="65000"/>
                    <a:lumOff val="35000"/>
                  </a:schemeClr>
                </a:solidFill>
                <a:latin typeface="+mj-lt"/>
              </a:rPr>
              <a:t>434</a:t>
            </a:r>
            <a:endParaRPr lang="en-US" sz="9600" dirty="0">
              <a:solidFill>
                <a:schemeClr val="tx1">
                  <a:lumMod val="65000"/>
                  <a:lumOff val="35000"/>
                </a:schemeClr>
              </a:solidFill>
              <a:latin typeface="+mj-lt"/>
            </a:endParaRPr>
          </a:p>
        </p:txBody>
      </p:sp>
    </p:spTree>
    <p:extLst>
      <p:ext uri="{BB962C8B-B14F-4D97-AF65-F5344CB8AC3E}">
        <p14:creationId xmlns:p14="http://schemas.microsoft.com/office/powerpoint/2010/main" val="7465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342105"/>
            <a:ext cx="3188790" cy="549275"/>
          </a:xfrm>
        </p:spPr>
        <p:txBody>
          <a:bodyPr>
            <a:noAutofit/>
          </a:bodyPr>
          <a:lstStyle/>
          <a:p>
            <a:r>
              <a:rPr lang="en-US" sz="2800" dirty="0" smtClean="0"/>
              <a:t>Types of Attack</a:t>
            </a:r>
            <a:endParaRPr lang="en-US" sz="2800" dirty="0"/>
          </a:p>
        </p:txBody>
      </p:sp>
      <p:sp>
        <p:nvSpPr>
          <p:cNvPr id="5" name="Slide Number Placeholder 4"/>
          <p:cNvSpPr>
            <a:spLocks noGrp="1"/>
          </p:cNvSpPr>
          <p:nvPr>
            <p:ph type="sldNum" sz="quarter" idx="12"/>
          </p:nvPr>
        </p:nvSpPr>
        <p:spPr/>
        <p:txBody>
          <a:bodyPr/>
          <a:lstStyle/>
          <a:p>
            <a:fld id="{3DE3E19F-02C1-4219-A00A-045ED18507E8}" type="slidenum">
              <a:rPr lang="en-US" smtClean="0"/>
              <a:pPr/>
              <a:t>4</a:t>
            </a:fld>
            <a:endParaRPr lang="en-US"/>
          </a:p>
        </p:txBody>
      </p:sp>
      <p:sp>
        <p:nvSpPr>
          <p:cNvPr id="6" name="TextBox 5"/>
          <p:cNvSpPr txBox="1"/>
          <p:nvPr/>
        </p:nvSpPr>
        <p:spPr>
          <a:xfrm>
            <a:off x="2139864" y="1849551"/>
            <a:ext cx="4889633" cy="458587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800" dirty="0" smtClean="0"/>
              <a:t>Android </a:t>
            </a:r>
          </a:p>
          <a:p>
            <a:pPr marL="285750" indent="-285750">
              <a:spcAft>
                <a:spcPts val="600"/>
              </a:spcAft>
              <a:buFont typeface="Arial" panose="020B0604020202020204" pitchFamily="34" charset="0"/>
              <a:buChar char="•"/>
            </a:pPr>
            <a:r>
              <a:rPr lang="en-US" sz="2800" dirty="0" smtClean="0"/>
              <a:t>Malware</a:t>
            </a:r>
          </a:p>
          <a:p>
            <a:pPr marL="285750" indent="-285750">
              <a:spcAft>
                <a:spcPts val="600"/>
              </a:spcAft>
              <a:buFont typeface="Arial" panose="020B0604020202020204" pitchFamily="34" charset="0"/>
              <a:buChar char="•"/>
            </a:pPr>
            <a:r>
              <a:rPr lang="en-US" sz="2800" dirty="0" smtClean="0"/>
              <a:t>SQL Injection</a:t>
            </a:r>
          </a:p>
          <a:p>
            <a:pPr marL="285750" indent="-285750">
              <a:spcAft>
                <a:spcPts val="600"/>
              </a:spcAft>
              <a:buFont typeface="Arial" panose="020B0604020202020204" pitchFamily="34" charset="0"/>
              <a:buChar char="•"/>
            </a:pPr>
            <a:r>
              <a:rPr lang="en-US" sz="2800" dirty="0" smtClean="0"/>
              <a:t>XSS</a:t>
            </a:r>
          </a:p>
          <a:p>
            <a:pPr marL="285750" indent="-285750">
              <a:spcAft>
                <a:spcPts val="600"/>
              </a:spcAft>
              <a:buFont typeface="Arial" panose="020B0604020202020204" pitchFamily="34" charset="0"/>
              <a:buChar char="•"/>
            </a:pPr>
            <a:r>
              <a:rPr lang="en-US" sz="2800" dirty="0" smtClean="0"/>
              <a:t>DDOS</a:t>
            </a:r>
          </a:p>
          <a:p>
            <a:pPr marL="285750" indent="-285750">
              <a:spcAft>
                <a:spcPts val="600"/>
              </a:spcAft>
              <a:buFont typeface="Arial" panose="020B0604020202020204" pitchFamily="34" charset="0"/>
              <a:buChar char="•"/>
            </a:pPr>
            <a:r>
              <a:rPr lang="en-US" sz="2800" dirty="0" smtClean="0"/>
              <a:t>Network</a:t>
            </a:r>
          </a:p>
          <a:p>
            <a:pPr marL="285750" indent="-285750">
              <a:spcAft>
                <a:spcPts val="600"/>
              </a:spcAft>
              <a:buFont typeface="Arial" panose="020B0604020202020204" pitchFamily="34" charset="0"/>
              <a:buChar char="•"/>
            </a:pPr>
            <a:r>
              <a:rPr lang="en-US" sz="2800" dirty="0" smtClean="0"/>
              <a:t>Packet Sniffing</a:t>
            </a:r>
          </a:p>
          <a:p>
            <a:pPr marL="285750" indent="-285750">
              <a:spcAft>
                <a:spcPts val="600"/>
              </a:spcAft>
              <a:buFont typeface="Arial" panose="020B0604020202020204" pitchFamily="34" charset="0"/>
              <a:buChar char="•"/>
            </a:pPr>
            <a:r>
              <a:rPr lang="en-US" sz="2800" dirty="0" smtClean="0"/>
              <a:t>ARP Poisoning</a:t>
            </a:r>
          </a:p>
          <a:p>
            <a:pPr marL="285750" indent="-285750">
              <a:spcAft>
                <a:spcPts val="600"/>
              </a:spcAft>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341549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4930503" cy="549275"/>
          </a:xfrm>
        </p:spPr>
        <p:txBody>
          <a:bodyPr>
            <a:normAutofit fontScale="90000"/>
          </a:bodyPr>
          <a:lstStyle/>
          <a:p>
            <a:r>
              <a:rPr lang="en-US" dirty="0" smtClean="0"/>
              <a:t>Types of Data Collected</a:t>
            </a:r>
            <a:endParaRPr lang="en-US" dirty="0"/>
          </a:p>
        </p:txBody>
      </p:sp>
      <p:sp>
        <p:nvSpPr>
          <p:cNvPr id="9" name="Slide Number Placeholder 8"/>
          <p:cNvSpPr>
            <a:spLocks noGrp="1"/>
          </p:cNvSpPr>
          <p:nvPr>
            <p:ph type="sldNum" sz="quarter" idx="12"/>
          </p:nvPr>
        </p:nvSpPr>
        <p:spPr/>
        <p:txBody>
          <a:bodyPr/>
          <a:lstStyle/>
          <a:p>
            <a:fld id="{3DE3E19F-02C1-4219-A00A-045ED18507E8}" type="slidenum">
              <a:rPr lang="en-US" smtClean="0"/>
              <a:t>5</a:t>
            </a:fld>
            <a:endParaRPr lang="en-US"/>
          </a:p>
        </p:txBody>
      </p:sp>
      <p:sp>
        <p:nvSpPr>
          <p:cNvPr id="16" name="TextBox 15"/>
          <p:cNvSpPr txBox="1"/>
          <p:nvPr/>
        </p:nvSpPr>
        <p:spPr>
          <a:xfrm>
            <a:off x="1126199" y="1467667"/>
            <a:ext cx="10864162" cy="2954655"/>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dirty="0" smtClean="0">
                <a:solidFill>
                  <a:schemeClr val="tx1">
                    <a:lumMod val="65000"/>
                    <a:lumOff val="35000"/>
                  </a:schemeClr>
                </a:solidFill>
              </a:rPr>
              <a:t>Employ details </a:t>
            </a:r>
          </a:p>
          <a:p>
            <a:pPr marL="285750" indent="-285750">
              <a:spcAft>
                <a:spcPts val="1200"/>
              </a:spcAft>
              <a:buFont typeface="Wingdings" panose="05000000000000000000" pitchFamily="2" charset="2"/>
              <a:buChar char="§"/>
            </a:pPr>
            <a:r>
              <a:rPr lang="en-US" dirty="0" err="1" smtClean="0">
                <a:solidFill>
                  <a:schemeClr val="tx1">
                    <a:lumMod val="65000"/>
                    <a:lumOff val="35000"/>
                  </a:schemeClr>
                </a:solidFill>
              </a:rPr>
              <a:t>Aadhar</a:t>
            </a:r>
            <a:r>
              <a:rPr lang="en-US" dirty="0" smtClean="0">
                <a:solidFill>
                  <a:schemeClr val="tx1">
                    <a:lumMod val="65000"/>
                    <a:lumOff val="35000"/>
                  </a:schemeClr>
                </a:solidFill>
              </a:rPr>
              <a:t> Card number </a:t>
            </a:r>
          </a:p>
          <a:p>
            <a:pPr marL="285750" indent="-285750">
              <a:spcAft>
                <a:spcPts val="1200"/>
              </a:spcAft>
              <a:buFont typeface="Wingdings" panose="05000000000000000000" pitchFamily="2" charset="2"/>
              <a:buChar char="§"/>
            </a:pPr>
            <a:r>
              <a:rPr lang="en-US" dirty="0" smtClean="0">
                <a:solidFill>
                  <a:schemeClr val="tx1">
                    <a:lumMod val="65000"/>
                    <a:lumOff val="35000"/>
                  </a:schemeClr>
                </a:solidFill>
              </a:rPr>
              <a:t>E-mail ID</a:t>
            </a:r>
          </a:p>
          <a:p>
            <a:pPr marL="285750" indent="-285750">
              <a:spcAft>
                <a:spcPts val="1200"/>
              </a:spcAft>
              <a:buFont typeface="Wingdings" panose="05000000000000000000" pitchFamily="2" charset="2"/>
              <a:buChar char="§"/>
            </a:pPr>
            <a:r>
              <a:rPr lang="en-US" dirty="0" smtClean="0">
                <a:solidFill>
                  <a:schemeClr val="tx1">
                    <a:lumMod val="65000"/>
                    <a:lumOff val="35000"/>
                  </a:schemeClr>
                </a:solidFill>
              </a:rPr>
              <a:t>Password</a:t>
            </a:r>
          </a:p>
          <a:p>
            <a:pPr marL="285750" indent="-285750">
              <a:spcAft>
                <a:spcPts val="1200"/>
              </a:spcAft>
              <a:buFont typeface="Wingdings" panose="05000000000000000000" pitchFamily="2" charset="2"/>
              <a:buChar char="§"/>
            </a:pPr>
            <a:r>
              <a:rPr lang="en-US" dirty="0" smtClean="0">
                <a:solidFill>
                  <a:schemeClr val="tx1">
                    <a:lumMod val="65000"/>
                    <a:lumOff val="35000"/>
                  </a:schemeClr>
                </a:solidFill>
              </a:rPr>
              <a:t>Company Database </a:t>
            </a:r>
          </a:p>
          <a:p>
            <a:pPr marL="285750" indent="-285750">
              <a:spcAft>
                <a:spcPts val="1200"/>
              </a:spcAft>
              <a:buFont typeface="Wingdings" panose="05000000000000000000" pitchFamily="2" charset="2"/>
              <a:buChar char="§"/>
            </a:pPr>
            <a:r>
              <a:rPr lang="en-US" dirty="0" smtClean="0">
                <a:solidFill>
                  <a:schemeClr val="tx1">
                    <a:lumMod val="65000"/>
                    <a:lumOff val="35000"/>
                  </a:schemeClr>
                </a:solidFill>
              </a:rPr>
              <a:t>Root user access</a:t>
            </a:r>
          </a:p>
          <a:p>
            <a:pPr marL="285750" indent="-285750">
              <a:spcAft>
                <a:spcPts val="1200"/>
              </a:spcAft>
              <a:buFont typeface="Wingdings" panose="05000000000000000000" pitchFamily="2" charset="2"/>
              <a:buChar char="§"/>
            </a:pPr>
            <a:endParaRPr lang="en-US" dirty="0">
              <a:solidFill>
                <a:schemeClr val="tx1">
                  <a:lumMod val="65000"/>
                  <a:lumOff val="35000"/>
                </a:schemeClr>
              </a:solidFill>
            </a:endParaRPr>
          </a:p>
        </p:txBody>
      </p:sp>
      <p:sp>
        <p:nvSpPr>
          <p:cNvPr id="19" name="Title 1"/>
          <p:cNvSpPr txBox="1">
            <a:spLocks/>
          </p:cNvSpPr>
          <p:nvPr/>
        </p:nvSpPr>
        <p:spPr>
          <a:xfrm>
            <a:off x="660399" y="4294345"/>
            <a:ext cx="4930503" cy="549275"/>
          </a:xfrm>
          <a:prstGeom prst="roundRect">
            <a:avLst>
              <a:gd name="adj" fmla="val 50000"/>
            </a:avLst>
          </a:prstGeom>
          <a:solidFill>
            <a:srgbClr val="85CC18"/>
          </a:solidFill>
          <a:effectLst>
            <a:outerShdw blurRad="152400" sx="102000" sy="102000" algn="ctr" rotWithShape="0">
              <a:prstClr val="black">
                <a:alpha val="14000"/>
              </a:prstClr>
            </a:outerShdw>
          </a:effectLst>
        </p:spPr>
        <p:txBody>
          <a:bodyPr vert="horz" lIns="182880" tIns="45720" rIns="182880" bIns="0" rtlCol="0" anchor="ctr">
            <a:normAutofit fontScale="75000" lnSpcReduction="20000"/>
          </a:bodyPr>
          <a:lstStyle>
            <a:lvl1pPr algn="l" defTabSz="914400" rtl="0" eaLnBrk="1" latinLnBrk="0" hangingPunct="1">
              <a:lnSpc>
                <a:spcPct val="100000"/>
              </a:lnSpc>
              <a:spcBef>
                <a:spcPct val="0"/>
              </a:spcBef>
              <a:buNone/>
              <a:defRPr lang="en-US" sz="3600" kern="1200">
                <a:solidFill>
                  <a:schemeClr val="bg1"/>
                </a:solidFill>
                <a:latin typeface="+mj-lt"/>
                <a:ea typeface="+mj-ea"/>
                <a:cs typeface="+mj-cs"/>
              </a:defRPr>
            </a:lvl1pPr>
          </a:lstStyle>
          <a:p>
            <a:r>
              <a:rPr lang="en-US" dirty="0" smtClean="0"/>
              <a:t>Country Targeted</a:t>
            </a:r>
            <a:endParaRPr lang="en-US" dirty="0"/>
          </a:p>
        </p:txBody>
      </p:sp>
      <p:sp>
        <p:nvSpPr>
          <p:cNvPr id="5" name="TextBox 4"/>
          <p:cNvSpPr txBox="1"/>
          <p:nvPr/>
        </p:nvSpPr>
        <p:spPr>
          <a:xfrm>
            <a:off x="1320800" y="5110480"/>
            <a:ext cx="3982720" cy="646331"/>
          </a:xfrm>
          <a:prstGeom prst="rect">
            <a:avLst/>
          </a:prstGeom>
          <a:noFill/>
        </p:spPr>
        <p:txBody>
          <a:bodyPr wrap="square" rtlCol="0">
            <a:spAutoFit/>
          </a:bodyPr>
          <a:lstStyle/>
          <a:p>
            <a:r>
              <a:rPr lang="en-US" dirty="0" smtClean="0"/>
              <a:t>India , Pakistan , UK, USA, Nepal , Bangladesh, South Africa, </a:t>
            </a:r>
            <a:r>
              <a:rPr lang="en-US" dirty="0" err="1" smtClean="0"/>
              <a:t>Euganda</a:t>
            </a:r>
            <a:endParaRPr lang="en-US" dirty="0"/>
          </a:p>
        </p:txBody>
      </p:sp>
    </p:spTree>
    <p:extLst>
      <p:ext uri="{BB962C8B-B14F-4D97-AF65-F5344CB8AC3E}">
        <p14:creationId xmlns:p14="http://schemas.microsoft.com/office/powerpoint/2010/main" val="2260368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4930503" cy="549275"/>
          </a:xfrm>
        </p:spPr>
        <p:txBody>
          <a:bodyPr>
            <a:normAutofit fontScale="90000"/>
          </a:bodyPr>
          <a:lstStyle/>
          <a:p>
            <a:r>
              <a:rPr lang="en-US" dirty="0" smtClean="0"/>
              <a:t>Types of Data Collected</a:t>
            </a:r>
            <a:endParaRPr lang="en-US" dirty="0"/>
          </a:p>
        </p:txBody>
      </p:sp>
      <p:sp>
        <p:nvSpPr>
          <p:cNvPr id="9" name="Slide Number Placeholder 8"/>
          <p:cNvSpPr>
            <a:spLocks noGrp="1"/>
          </p:cNvSpPr>
          <p:nvPr>
            <p:ph type="sldNum" sz="quarter" idx="12"/>
          </p:nvPr>
        </p:nvSpPr>
        <p:spPr/>
        <p:txBody>
          <a:bodyPr/>
          <a:lstStyle/>
          <a:p>
            <a:fld id="{3DE3E19F-02C1-4219-A00A-045ED18507E8}" type="slidenum">
              <a:rPr lang="en-US" smtClean="0"/>
              <a:t>6</a:t>
            </a:fld>
            <a:endParaRPr lang="en-US"/>
          </a:p>
        </p:txBody>
      </p:sp>
      <p:sp>
        <p:nvSpPr>
          <p:cNvPr id="16" name="TextBox 15"/>
          <p:cNvSpPr txBox="1"/>
          <p:nvPr/>
        </p:nvSpPr>
        <p:spPr>
          <a:xfrm>
            <a:off x="2721319" y="1660707"/>
            <a:ext cx="10864162" cy="4462760"/>
          </a:xfrm>
          <a:prstGeom prst="rect">
            <a:avLst/>
          </a:prstGeom>
          <a:noFill/>
        </p:spPr>
        <p:txBody>
          <a:bodyPr wrap="square" rtlCol="0">
            <a:spAutoFit/>
          </a:bodyPr>
          <a:lstStyle/>
          <a:p>
            <a:pPr marL="285750" indent="-285750">
              <a:spcAft>
                <a:spcPts val="1200"/>
              </a:spcAft>
              <a:buFont typeface="Wingdings" panose="05000000000000000000" pitchFamily="2" charset="2"/>
              <a:buChar char="§"/>
            </a:pPr>
            <a:r>
              <a:rPr lang="en-US" sz="3200" dirty="0" smtClean="0">
                <a:solidFill>
                  <a:schemeClr val="tx1">
                    <a:lumMod val="65000"/>
                    <a:lumOff val="35000"/>
                  </a:schemeClr>
                </a:solidFill>
              </a:rPr>
              <a:t>Employ details </a:t>
            </a:r>
          </a:p>
          <a:p>
            <a:pPr marL="285750" indent="-285750">
              <a:spcAft>
                <a:spcPts val="1200"/>
              </a:spcAft>
              <a:buFont typeface="Wingdings" panose="05000000000000000000" pitchFamily="2" charset="2"/>
              <a:buChar char="§"/>
            </a:pPr>
            <a:r>
              <a:rPr lang="en-US" sz="3200" dirty="0" err="1" smtClean="0">
                <a:solidFill>
                  <a:schemeClr val="tx1">
                    <a:lumMod val="65000"/>
                    <a:lumOff val="35000"/>
                  </a:schemeClr>
                </a:solidFill>
              </a:rPr>
              <a:t>Aadhar</a:t>
            </a:r>
            <a:r>
              <a:rPr lang="en-US" sz="3200" dirty="0" smtClean="0">
                <a:solidFill>
                  <a:schemeClr val="tx1">
                    <a:lumMod val="65000"/>
                    <a:lumOff val="35000"/>
                  </a:schemeClr>
                </a:solidFill>
              </a:rPr>
              <a:t> Card number </a:t>
            </a:r>
          </a:p>
          <a:p>
            <a:pPr marL="285750" indent="-285750">
              <a:spcAft>
                <a:spcPts val="1200"/>
              </a:spcAft>
              <a:buFont typeface="Wingdings" panose="05000000000000000000" pitchFamily="2" charset="2"/>
              <a:buChar char="§"/>
            </a:pPr>
            <a:r>
              <a:rPr lang="en-US" sz="3200" dirty="0" smtClean="0">
                <a:solidFill>
                  <a:schemeClr val="tx1">
                    <a:lumMod val="65000"/>
                    <a:lumOff val="35000"/>
                  </a:schemeClr>
                </a:solidFill>
              </a:rPr>
              <a:t>E-mail ID</a:t>
            </a:r>
          </a:p>
          <a:p>
            <a:pPr marL="285750" indent="-285750">
              <a:spcAft>
                <a:spcPts val="1200"/>
              </a:spcAft>
              <a:buFont typeface="Wingdings" panose="05000000000000000000" pitchFamily="2" charset="2"/>
              <a:buChar char="§"/>
            </a:pPr>
            <a:r>
              <a:rPr lang="en-US" sz="3200" dirty="0" smtClean="0">
                <a:solidFill>
                  <a:schemeClr val="tx1">
                    <a:lumMod val="65000"/>
                    <a:lumOff val="35000"/>
                  </a:schemeClr>
                </a:solidFill>
              </a:rPr>
              <a:t>Password</a:t>
            </a:r>
          </a:p>
          <a:p>
            <a:pPr marL="285750" indent="-285750">
              <a:spcAft>
                <a:spcPts val="1200"/>
              </a:spcAft>
              <a:buFont typeface="Wingdings" panose="05000000000000000000" pitchFamily="2" charset="2"/>
              <a:buChar char="§"/>
            </a:pPr>
            <a:r>
              <a:rPr lang="en-US" sz="3200" dirty="0" smtClean="0">
                <a:solidFill>
                  <a:schemeClr val="tx1">
                    <a:lumMod val="65000"/>
                    <a:lumOff val="35000"/>
                  </a:schemeClr>
                </a:solidFill>
              </a:rPr>
              <a:t>Company Database </a:t>
            </a:r>
          </a:p>
          <a:p>
            <a:pPr marL="285750" indent="-285750">
              <a:spcAft>
                <a:spcPts val="1200"/>
              </a:spcAft>
              <a:buFont typeface="Wingdings" panose="05000000000000000000" pitchFamily="2" charset="2"/>
              <a:buChar char="§"/>
            </a:pPr>
            <a:r>
              <a:rPr lang="en-US" sz="3200" dirty="0" smtClean="0">
                <a:solidFill>
                  <a:schemeClr val="tx1">
                    <a:lumMod val="65000"/>
                    <a:lumOff val="35000"/>
                  </a:schemeClr>
                </a:solidFill>
              </a:rPr>
              <a:t>Root user access</a:t>
            </a:r>
          </a:p>
          <a:p>
            <a:pPr marL="285750" indent="-285750">
              <a:spcAft>
                <a:spcPts val="1200"/>
              </a:spcAft>
              <a:buFont typeface="Wingdings" panose="05000000000000000000" pitchFamily="2" charset="2"/>
              <a:buChar char="§"/>
            </a:pPr>
            <a:endParaRPr lang="en-US" sz="3200" dirty="0">
              <a:solidFill>
                <a:schemeClr val="tx1">
                  <a:lumMod val="65000"/>
                  <a:lumOff val="35000"/>
                </a:schemeClr>
              </a:solidFill>
            </a:endParaRPr>
          </a:p>
        </p:txBody>
      </p:sp>
    </p:spTree>
    <p:extLst>
      <p:ext uri="{BB962C8B-B14F-4D97-AF65-F5344CB8AC3E}">
        <p14:creationId xmlns:p14="http://schemas.microsoft.com/office/powerpoint/2010/main" val="3733057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4104105" cy="549275"/>
          </a:xfrm>
        </p:spPr>
        <p:txBody>
          <a:bodyPr>
            <a:normAutofit fontScale="90000"/>
          </a:bodyPr>
          <a:lstStyle/>
          <a:p>
            <a:pPr>
              <a:lnSpc>
                <a:spcPct val="100000"/>
              </a:lnSpc>
            </a:pPr>
            <a:r>
              <a:rPr lang="en-US" dirty="0" smtClean="0"/>
              <a:t>SQL Injection</a:t>
            </a:r>
            <a:endParaRPr lang="en-US" dirty="0"/>
          </a:p>
        </p:txBody>
      </p:sp>
      <p:sp>
        <p:nvSpPr>
          <p:cNvPr id="5" name="Slide Number Placeholder 4"/>
          <p:cNvSpPr>
            <a:spLocks noGrp="1"/>
          </p:cNvSpPr>
          <p:nvPr>
            <p:ph type="sldNum" sz="quarter" idx="12"/>
          </p:nvPr>
        </p:nvSpPr>
        <p:spPr/>
        <p:txBody>
          <a:bodyPr/>
          <a:lstStyle/>
          <a:p>
            <a:fld id="{3DE3E19F-02C1-4219-A00A-045ED18507E8}" type="slidenum">
              <a:rPr lang="en-US" smtClean="0"/>
              <a:pPr/>
              <a:t>7</a:t>
            </a:fld>
            <a:endParaRPr lang="en-US"/>
          </a:p>
        </p:txBody>
      </p:sp>
      <p:sp>
        <p:nvSpPr>
          <p:cNvPr id="17" name="Rectangle 16"/>
          <p:cNvSpPr/>
          <p:nvPr/>
        </p:nvSpPr>
        <p:spPr>
          <a:xfrm>
            <a:off x="7295949" y="0"/>
            <a:ext cx="48960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60400" y="1584960"/>
            <a:ext cx="5638800" cy="5632311"/>
          </a:xfrm>
          <a:prstGeom prst="rect">
            <a:avLst/>
          </a:prstGeom>
          <a:noFill/>
        </p:spPr>
        <p:txBody>
          <a:bodyPr wrap="square" rtlCol="0">
            <a:spAutoFit/>
          </a:bodyPr>
          <a:lstStyle/>
          <a:p>
            <a:r>
              <a:rPr lang="en-US" dirty="0"/>
              <a:t>SQL injection is a code injection technique, used to attack data-driven applications, in which nefarious SQL statements are inserted into an entry field for execution </a:t>
            </a:r>
            <a:r>
              <a:rPr lang="en-US" dirty="0" smtClean="0"/>
              <a:t>.</a:t>
            </a:r>
          </a:p>
          <a:p>
            <a:endParaRPr lang="en-US" dirty="0"/>
          </a:p>
          <a:p>
            <a:r>
              <a:rPr lang="en-US" dirty="0" smtClean="0"/>
              <a:t>There are two </a:t>
            </a:r>
            <a:r>
              <a:rPr lang="en-US" dirty="0"/>
              <a:t> </a:t>
            </a:r>
            <a:r>
              <a:rPr lang="en-US" dirty="0" smtClean="0"/>
              <a:t>methods approach to prevent </a:t>
            </a:r>
            <a:r>
              <a:rPr lang="en-US" dirty="0" err="1" smtClean="0"/>
              <a:t>sql</a:t>
            </a:r>
            <a:r>
              <a:rPr lang="en-US" dirty="0" smtClean="0"/>
              <a:t> injection-</a:t>
            </a:r>
          </a:p>
          <a:p>
            <a:endParaRPr lang="en-US" dirty="0"/>
          </a:p>
          <a:p>
            <a:pPr marL="285750" indent="-285750">
              <a:buFont typeface="Wingdings" panose="05000000000000000000" pitchFamily="2" charset="2"/>
              <a:buChar char="Ø"/>
            </a:pPr>
            <a:r>
              <a:rPr lang="en-US" u="sng" dirty="0" smtClean="0"/>
              <a:t>SANITIZATION-  </a:t>
            </a:r>
            <a:r>
              <a:rPr lang="en-US" dirty="0" smtClean="0"/>
              <a:t>Sanitization </a:t>
            </a:r>
            <a:r>
              <a:rPr lang="en-US" dirty="0"/>
              <a:t>usually involves running any submitted data through a function </a:t>
            </a:r>
            <a:r>
              <a:rPr lang="en-US" dirty="0" smtClean="0"/>
              <a:t> </a:t>
            </a:r>
            <a:r>
              <a:rPr lang="en-US" dirty="0"/>
              <a:t>to ensure that any dangerous characters (like " ' ") are not passed to a SQL query in data. </a:t>
            </a:r>
            <a:endParaRPr lang="en-US" dirty="0" smtClean="0"/>
          </a:p>
          <a:p>
            <a:endParaRPr lang="en-US" dirty="0" smtClean="0"/>
          </a:p>
          <a:p>
            <a:pPr marL="285750" indent="-285750">
              <a:buFont typeface="Wingdings" panose="05000000000000000000" pitchFamily="2" charset="2"/>
              <a:buChar char="Ø"/>
            </a:pPr>
            <a:r>
              <a:rPr lang="en-US" dirty="0" smtClean="0"/>
              <a:t> </a:t>
            </a:r>
            <a:r>
              <a:rPr lang="en-US" u="sng" dirty="0" smtClean="0"/>
              <a:t>VALIDATION-  </a:t>
            </a:r>
            <a:r>
              <a:rPr lang="en-US" dirty="0" smtClean="0"/>
              <a:t>It is the basic </a:t>
            </a:r>
            <a:r>
              <a:rPr lang="en-US" dirty="0"/>
              <a:t>level this includes ensuring that e-mail addresses contain an "@" sign, that only digits are supplied when integer data is expected, and that the length of a piece of data submitted is not longer than the maximum expected length. </a:t>
            </a:r>
            <a:endParaRPr lang="en-US" u="sng" dirty="0" smtClean="0"/>
          </a:p>
          <a:p>
            <a:endParaRPr lang="en-US" dirty="0" smtClean="0"/>
          </a:p>
          <a:p>
            <a:endParaRPr lang="en-US" dirty="0" smtClean="0"/>
          </a:p>
          <a:p>
            <a:pPr marL="342900" indent="-34290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49121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1" y="342105"/>
            <a:ext cx="1463040" cy="549275"/>
          </a:xfrm>
        </p:spPr>
        <p:txBody>
          <a:bodyPr>
            <a:normAutofit fontScale="90000"/>
          </a:bodyPr>
          <a:lstStyle/>
          <a:p>
            <a:pPr>
              <a:lnSpc>
                <a:spcPct val="100000"/>
              </a:lnSpc>
            </a:pPr>
            <a:r>
              <a:rPr lang="en-US" dirty="0" smtClean="0"/>
              <a:t>XSS</a:t>
            </a:r>
            <a:endParaRPr lang="en-US" dirty="0"/>
          </a:p>
        </p:txBody>
      </p:sp>
      <p:sp>
        <p:nvSpPr>
          <p:cNvPr id="5" name="Slide Number Placeholder 4"/>
          <p:cNvSpPr>
            <a:spLocks noGrp="1"/>
          </p:cNvSpPr>
          <p:nvPr>
            <p:ph type="sldNum" sz="quarter" idx="12"/>
          </p:nvPr>
        </p:nvSpPr>
        <p:spPr/>
        <p:txBody>
          <a:bodyPr/>
          <a:lstStyle/>
          <a:p>
            <a:fld id="{3DE3E19F-02C1-4219-A00A-045ED18507E8}" type="slidenum">
              <a:rPr lang="en-US" smtClean="0"/>
              <a:pPr/>
              <a:t>8</a:t>
            </a:fld>
            <a:endParaRPr lang="en-US"/>
          </a:p>
        </p:txBody>
      </p:sp>
      <p:sp>
        <p:nvSpPr>
          <p:cNvPr id="17" name="Rectangle 16"/>
          <p:cNvSpPr/>
          <p:nvPr/>
        </p:nvSpPr>
        <p:spPr>
          <a:xfrm>
            <a:off x="10058400" y="0"/>
            <a:ext cx="2133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83360" y="1158240"/>
            <a:ext cx="7802880" cy="5786199"/>
          </a:xfrm>
          <a:prstGeom prst="rect">
            <a:avLst/>
          </a:prstGeom>
          <a:noFill/>
        </p:spPr>
        <p:txBody>
          <a:bodyPr wrap="square" rtlCol="0">
            <a:spAutoFit/>
          </a:bodyPr>
          <a:lstStyle/>
          <a:p>
            <a:r>
              <a:rPr lang="en-US" b="1" dirty="0"/>
              <a:t>Cross-site scripting</a:t>
            </a:r>
            <a:r>
              <a:rPr lang="en-US" dirty="0"/>
              <a:t> (</a:t>
            </a:r>
            <a:r>
              <a:rPr lang="en-US" b="1" dirty="0"/>
              <a:t>XSS</a:t>
            </a:r>
            <a:r>
              <a:rPr lang="en-US" dirty="0"/>
              <a:t>) is a type of computer security vulnerability typically found in web applications. </a:t>
            </a:r>
            <a:r>
              <a:rPr lang="en-US" b="1" dirty="0"/>
              <a:t>XSS</a:t>
            </a:r>
            <a:r>
              <a:rPr lang="en-US" dirty="0"/>
              <a:t> enables attackers to inject client-side scripts into web pages viewed by other users. A </a:t>
            </a:r>
            <a:r>
              <a:rPr lang="en-US" b="1" dirty="0"/>
              <a:t>cross-site scripting</a:t>
            </a:r>
            <a:r>
              <a:rPr lang="en-US" dirty="0"/>
              <a:t> vulnerability may be used by attackers to bypass access controls such as the same-origin policy</a:t>
            </a:r>
            <a:r>
              <a:rPr lang="en-US" dirty="0" smtClean="0"/>
              <a:t>.</a:t>
            </a:r>
          </a:p>
          <a:p>
            <a:endParaRPr lang="en-US" dirty="0" smtClean="0"/>
          </a:p>
          <a:p>
            <a:r>
              <a:rPr lang="en-US" sz="3200" b="1" dirty="0"/>
              <a:t>Ways to Keep Cross-Site Scripting Out of Your </a:t>
            </a:r>
            <a:r>
              <a:rPr lang="en-US" sz="3200" b="1" dirty="0" smtClean="0"/>
              <a:t>Apps</a:t>
            </a:r>
          </a:p>
          <a:p>
            <a:pPr marL="514350" indent="-514350">
              <a:buAutoNum type="arabicPeriod"/>
            </a:pPr>
            <a:r>
              <a:rPr lang="en-US" sz="2400" b="1" dirty="0" err="1" smtClean="0"/>
              <a:t>Escaping</a:t>
            </a:r>
            <a:r>
              <a:rPr lang="en-US" sz="2400" dirty="0" err="1" smtClean="0"/>
              <a:t>The</a:t>
            </a:r>
            <a:r>
              <a:rPr lang="en-US" sz="2400" dirty="0" smtClean="0"/>
              <a:t> </a:t>
            </a:r>
            <a:r>
              <a:rPr lang="en-US" sz="2400" dirty="0"/>
              <a:t>first method you can and should use to prevent XSS vulnerabilities from appearing in your applications is by escaping user input. Escaping data means taking the data an application has received and ensuring it’s secure before rendering it for the end user. </a:t>
            </a:r>
            <a:endParaRPr lang="en-US" sz="2400" dirty="0" smtClean="0"/>
          </a:p>
          <a:p>
            <a:pPr marL="514350" indent="-514350">
              <a:buAutoNum type="arabicPeriod"/>
            </a:pPr>
            <a:r>
              <a:rPr lang="en-US" sz="2400" b="1" dirty="0" smtClean="0"/>
              <a:t> </a:t>
            </a:r>
            <a:r>
              <a:rPr lang="en-US" sz="2400" b="1" dirty="0"/>
              <a:t>Validating </a:t>
            </a:r>
            <a:r>
              <a:rPr lang="en-US" sz="2400" b="1" dirty="0" err="1"/>
              <a:t>Input</a:t>
            </a:r>
            <a:r>
              <a:rPr lang="en-US" sz="2400" dirty="0" err="1"/>
              <a:t>Validating</a:t>
            </a:r>
            <a:r>
              <a:rPr lang="en-US" sz="2400" dirty="0"/>
              <a:t> input is the process of ensuring an application is rendering the correct data and preventing malicious data from doing harm to the site, database, and users. </a:t>
            </a:r>
          </a:p>
        </p:txBody>
      </p:sp>
    </p:spTree>
    <p:extLst>
      <p:ext uri="{BB962C8B-B14F-4D97-AF65-F5344CB8AC3E}">
        <p14:creationId xmlns:p14="http://schemas.microsoft.com/office/powerpoint/2010/main" val="278368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1788159" cy="549275"/>
          </a:xfrm>
        </p:spPr>
        <p:txBody>
          <a:bodyPr>
            <a:normAutofit fontScale="90000"/>
          </a:bodyPr>
          <a:lstStyle/>
          <a:p>
            <a:pPr>
              <a:lnSpc>
                <a:spcPct val="100000"/>
              </a:lnSpc>
            </a:pPr>
            <a:r>
              <a:rPr lang="en-US" dirty="0" smtClean="0"/>
              <a:t>DDOS</a:t>
            </a:r>
            <a:endParaRPr lang="en-US" dirty="0"/>
          </a:p>
        </p:txBody>
      </p:sp>
      <p:sp>
        <p:nvSpPr>
          <p:cNvPr id="5" name="Slide Number Placeholder 4"/>
          <p:cNvSpPr>
            <a:spLocks noGrp="1"/>
          </p:cNvSpPr>
          <p:nvPr>
            <p:ph type="sldNum" sz="quarter" idx="12"/>
          </p:nvPr>
        </p:nvSpPr>
        <p:spPr/>
        <p:txBody>
          <a:bodyPr/>
          <a:lstStyle/>
          <a:p>
            <a:fld id="{3DE3E19F-02C1-4219-A00A-045ED18507E8}" type="slidenum">
              <a:rPr lang="en-US" smtClean="0"/>
              <a:pPr/>
              <a:t>9</a:t>
            </a:fld>
            <a:endParaRPr lang="en-US"/>
          </a:p>
        </p:txBody>
      </p:sp>
      <p:sp>
        <p:nvSpPr>
          <p:cNvPr id="17" name="Rectangle 16"/>
          <p:cNvSpPr/>
          <p:nvPr/>
        </p:nvSpPr>
        <p:spPr>
          <a:xfrm>
            <a:off x="10058400" y="0"/>
            <a:ext cx="2133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00480" y="1291997"/>
            <a:ext cx="8077200" cy="5293757"/>
          </a:xfrm>
          <a:prstGeom prst="rect">
            <a:avLst/>
          </a:prstGeom>
        </p:spPr>
        <p:txBody>
          <a:bodyPr wrap="square">
            <a:spAutoFit/>
          </a:bodyPr>
          <a:lstStyle/>
          <a:p>
            <a:r>
              <a:rPr lang="en-US" dirty="0"/>
              <a:t>Distributed </a:t>
            </a:r>
            <a:r>
              <a:rPr lang="en-US" dirty="0" err="1"/>
              <a:t>DoS</a:t>
            </a:r>
            <a:r>
              <a:rPr lang="en-US" dirty="0"/>
              <a:t> attack. A distributed denial-of-service (</a:t>
            </a:r>
            <a:r>
              <a:rPr lang="en-US" b="1" dirty="0" err="1"/>
              <a:t>DDoS</a:t>
            </a:r>
            <a:r>
              <a:rPr lang="en-US" dirty="0"/>
              <a:t>) attack occurs when multiple systems flood the bandwidth or resources of a targeted system, usually one or more web servers. Such an attack is often the result of multiple compromised systems (for example, a botnet) flooding the targeted system with traffic</a:t>
            </a:r>
            <a:r>
              <a:rPr lang="en-US" dirty="0" smtClean="0"/>
              <a:t>.</a:t>
            </a:r>
          </a:p>
          <a:p>
            <a:endParaRPr lang="en-US" dirty="0"/>
          </a:p>
          <a:p>
            <a:endParaRPr lang="en-US" dirty="0" smtClean="0"/>
          </a:p>
          <a:p>
            <a:r>
              <a:rPr lang="en-US" sz="3200" b="1" dirty="0"/>
              <a:t>How to stop a </a:t>
            </a:r>
            <a:r>
              <a:rPr lang="en-US" sz="3200" b="1" dirty="0" err="1"/>
              <a:t>DDoS</a:t>
            </a:r>
            <a:r>
              <a:rPr lang="en-US" sz="3200" b="1" dirty="0"/>
              <a:t> attack</a:t>
            </a:r>
          </a:p>
          <a:p>
            <a:endParaRPr lang="en-US" b="1" dirty="0" smtClean="0"/>
          </a:p>
          <a:p>
            <a:endParaRPr lang="en-US" b="1" dirty="0"/>
          </a:p>
          <a:p>
            <a:r>
              <a:rPr lang="en-US" b="1" dirty="0" smtClean="0"/>
              <a:t>1</a:t>
            </a:r>
            <a:r>
              <a:rPr lang="en-US" b="1" dirty="0"/>
              <a:t>. Identify the </a:t>
            </a:r>
            <a:r>
              <a:rPr lang="en-US" b="1" dirty="0" err="1"/>
              <a:t>DDoS</a:t>
            </a:r>
            <a:r>
              <a:rPr lang="en-US" b="1" dirty="0"/>
              <a:t> attack early</a:t>
            </a:r>
          </a:p>
          <a:p>
            <a:r>
              <a:rPr lang="en-US" dirty="0"/>
              <a:t>If you run your own servers, then you need to be able to identify when you are under attack. That's because the sooner you can establish that problems with your website are due to a </a:t>
            </a:r>
            <a:r>
              <a:rPr lang="en-US" dirty="0" err="1"/>
              <a:t>DDoS</a:t>
            </a:r>
            <a:r>
              <a:rPr lang="en-US" dirty="0"/>
              <a:t> attack, the sooner you can stop the </a:t>
            </a:r>
            <a:r>
              <a:rPr lang="en-US" dirty="0" err="1"/>
              <a:t>DDoS</a:t>
            </a:r>
            <a:r>
              <a:rPr lang="en-US" dirty="0"/>
              <a:t> attack.</a:t>
            </a:r>
          </a:p>
          <a:p>
            <a:r>
              <a:rPr lang="en-US" b="1" dirty="0"/>
              <a:t>2. Overprovision bandwidth</a:t>
            </a:r>
          </a:p>
          <a:p>
            <a:r>
              <a:rPr lang="en-US" dirty="0"/>
              <a:t>It generally makes sense to have more bandwidth available to your Web server than you ever think you are likely to need. That way, you can accommodate sudden and unexpected surges in traffic that could be a result of an advertising campaign, a special offer or even a mention of your company in the media.</a:t>
            </a:r>
          </a:p>
        </p:txBody>
      </p:sp>
    </p:spTree>
    <p:extLst>
      <p:ext uri="{BB962C8B-B14F-4D97-AF65-F5344CB8AC3E}">
        <p14:creationId xmlns:p14="http://schemas.microsoft.com/office/powerpoint/2010/main" val="2164685077"/>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85CC18"/>
      </a:accent1>
      <a:accent2>
        <a:srgbClr val="00B050"/>
      </a:accent2>
      <a:accent3>
        <a:srgbClr val="757070"/>
      </a:accent3>
      <a:accent4>
        <a:srgbClr val="AEABAB"/>
      </a:accent4>
      <a:accent5>
        <a:srgbClr val="D0CECE"/>
      </a:accent5>
      <a:accent6>
        <a:srgbClr val="D8D8D8"/>
      </a:accent6>
      <a:hlink>
        <a:srgbClr val="7F7F7F"/>
      </a:hlink>
      <a:folHlink>
        <a:srgbClr val="538135"/>
      </a:folHlink>
    </a:clrScheme>
    <a:fontScheme name="Custom 6">
      <a:majorFont>
        <a:latin typeface="Nunito Sans Bold"/>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630</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Bauhaus 93</vt:lpstr>
      <vt:lpstr>Calibri</vt:lpstr>
      <vt:lpstr>Gill Sans MT</vt:lpstr>
      <vt:lpstr>Nunito sans</vt:lpstr>
      <vt:lpstr>Nunito Sans Bold</vt:lpstr>
      <vt:lpstr>Wingdings</vt:lpstr>
      <vt:lpstr>Office Theme</vt:lpstr>
      <vt:lpstr>   TEAM     Arduina         </vt:lpstr>
      <vt:lpstr>Penetration Testing and Information Gathering</vt:lpstr>
      <vt:lpstr>Numbers……….</vt:lpstr>
      <vt:lpstr>Types of Attack</vt:lpstr>
      <vt:lpstr>Types of Data Collected</vt:lpstr>
      <vt:lpstr>Types of Data Collected</vt:lpstr>
      <vt:lpstr>SQL Injection</vt:lpstr>
      <vt:lpstr>XSS</vt:lpstr>
      <vt:lpstr>DDOS</vt:lpstr>
      <vt:lpstr>Network Sniffing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TheCreative</dc:creator>
  <cp:lastModifiedBy>manan bindra</cp:lastModifiedBy>
  <cp:revision>67</cp:revision>
  <dcterms:created xsi:type="dcterms:W3CDTF">2017-10-01T10:28:27Z</dcterms:created>
  <dcterms:modified xsi:type="dcterms:W3CDTF">2018-11-04T07:14:35Z</dcterms:modified>
</cp:coreProperties>
</file>