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8" r:id="rId4"/>
    <p:sldId id="269" r:id="rId5"/>
    <p:sldId id="271" r:id="rId6"/>
    <p:sldId id="270" r:id="rId7"/>
    <p:sldId id="264" r:id="rId8"/>
    <p:sldId id="27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5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C77838-0E14-46C1-B4C9-1070163865F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3C090-14DA-4511-973E-02FE4FEB73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1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52139-6A3F-48BC-B690-7C117CCE29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46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FDDF43-29BB-47B9-9AC0-1B65CA8607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78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7ABEE1-55E7-48B3-8D7B-451673D694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1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3BFDA-0D5E-41BE-95F7-65D8463D7D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7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615CD-E511-44BF-87C1-F1E7F7871D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8DA46-DE85-40F0-82E9-129ACDD94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102AC-5453-4E81-B131-8739205F08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96883-10A9-4E02-9F34-CB677B2A7D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4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C29D8-21F5-4C9B-B901-3B0CB3212B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3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F5FCE-1E13-4A84-BDD9-31966E2580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41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0ADB-095E-4697-9B30-4E253D1B7B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3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BF755A3A-A920-4514-9AC7-EF084F32FA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534400" cy="1919288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A Hand Gesture Recognition System </a:t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   </a:t>
            </a:r>
            <a:r>
              <a:rPr lang="en-US" altLang="zh-CN" sz="4000" dirty="0" smtClean="0">
                <a:ea typeface="宋体" panose="02010600030101010101" pitchFamily="2" charset="-122"/>
              </a:rPr>
              <a:t>      (Live data Tracking)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Presented by </a:t>
            </a:r>
            <a:r>
              <a:rPr lang="en-US" altLang="zh-CN" dirty="0" smtClean="0">
                <a:ea typeface="宋体" panose="02010600030101010101" pitchFamily="2" charset="-122"/>
              </a:rPr>
              <a:t>Coders Club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Sign Language Recognition (through hand gestures) for deaf and dumb people: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Live data would be captured through webcam and the gestures would be recognized for the people who have a disability in hearing and speaking. </a:t>
            </a:r>
            <a:r>
              <a:rPr lang="en-US" altLang="zh-CN" dirty="0" err="1" smtClean="0">
                <a:ea typeface="宋体" panose="02010600030101010101" pitchFamily="2" charset="-122"/>
              </a:rPr>
              <a:t>Keras-Tensorflow</a:t>
            </a:r>
            <a:r>
              <a:rPr lang="en-US" altLang="zh-CN" dirty="0" smtClean="0">
                <a:ea typeface="宋体" panose="02010600030101010101" pitchFamily="2" charset="-122"/>
              </a:rPr>
              <a:t> is used for training for the gestures.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marL="1371600" lvl="3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Application Areas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It would enable the people with hearing disability to communicate with one another. Gestures would be converted to text and speech, thus enabling interaction with the people.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Also useful for news channels specifically showing programs for deaf and dumb people.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1" y="-914400"/>
            <a:ext cx="9445445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Experiments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52800 images </a:t>
            </a:r>
            <a:r>
              <a:rPr lang="en-US" altLang="zh-CN" dirty="0">
                <a:ea typeface="宋体" panose="02010600030101010101" pitchFamily="2" charset="-122"/>
              </a:rPr>
              <a:t>including all </a:t>
            </a:r>
            <a:r>
              <a:rPr lang="en-US" altLang="zh-CN" dirty="0" smtClean="0">
                <a:ea typeface="宋体" panose="02010600030101010101" pitchFamily="2" charset="-122"/>
              </a:rPr>
              <a:t>44 </a:t>
            </a:r>
            <a:r>
              <a:rPr lang="en-US" altLang="zh-CN" dirty="0">
                <a:ea typeface="宋体" panose="02010600030101010101" pitchFamily="2" charset="-122"/>
              </a:rPr>
              <a:t>hand </a:t>
            </a:r>
            <a:r>
              <a:rPr lang="en-US" altLang="zh-CN" dirty="0" smtClean="0">
                <a:ea typeface="宋体" panose="02010600030101010101" pitchFamily="2" charset="-122"/>
              </a:rPr>
              <a:t>gestures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each image: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50*50 image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Taken from camera with different distance and orientation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Sampled at </a:t>
            </a:r>
            <a:r>
              <a:rPr lang="en-US" altLang="zh-CN" dirty="0" smtClean="0">
                <a:ea typeface="宋体" panose="02010600030101010101" pitchFamily="2" charset="-122"/>
              </a:rPr>
              <a:t>15 </a:t>
            </a:r>
            <a:r>
              <a:rPr lang="en-US" altLang="zh-CN" dirty="0">
                <a:ea typeface="宋体" panose="02010600030101010101" pitchFamily="2" charset="-122"/>
              </a:rPr>
              <a:t>frames/s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793038" cy="1462088"/>
          </a:xfrm>
        </p:spPr>
        <p:txBody>
          <a:bodyPr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Thank You!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Questions?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318</TotalTime>
  <Words>135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Tahoma</vt:lpstr>
      <vt:lpstr>Wingdings</vt:lpstr>
      <vt:lpstr>宋体</vt:lpstr>
      <vt:lpstr>Arial</vt:lpstr>
      <vt:lpstr>Blends</vt:lpstr>
      <vt:lpstr>A Hand Gesture Recognition System           (Live data Tracking)</vt:lpstr>
      <vt:lpstr>PowerPoint Presentation</vt:lpstr>
      <vt:lpstr>Introduction</vt:lpstr>
      <vt:lpstr>Introduction</vt:lpstr>
      <vt:lpstr>Application Areas</vt:lpstr>
      <vt:lpstr>PowerPoint Presentation</vt:lpstr>
      <vt:lpstr>Experiments</vt:lpstr>
      <vt:lpstr>Thank You!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137</cp:revision>
  <dcterms:created xsi:type="dcterms:W3CDTF">1601-01-01T00:00:00Z</dcterms:created>
  <dcterms:modified xsi:type="dcterms:W3CDTF">2018-11-04T07:11:32Z</dcterms:modified>
</cp:coreProperties>
</file>