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674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81F8783-AB7C-4274-ADD5-1BAB0E62746F}"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258094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195464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4931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1655140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4395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4207224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3409302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367540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148749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F8783-AB7C-4274-ADD5-1BAB0E62746F}"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428158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1F8783-AB7C-4274-ADD5-1BAB0E62746F}"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171220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F8783-AB7C-4274-ADD5-1BAB0E62746F}"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171563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1F8783-AB7C-4274-ADD5-1BAB0E62746F}"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10654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F8783-AB7C-4274-ADD5-1BAB0E62746F}"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25340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F8783-AB7C-4274-ADD5-1BAB0E62746F}"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97335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F8783-AB7C-4274-ADD5-1BAB0E62746F}"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72D11-4EB1-4837-9CD8-BE1363F6B52B}" type="slidenum">
              <a:rPr lang="en-IN" smtClean="0"/>
              <a:t>‹#›</a:t>
            </a:fld>
            <a:endParaRPr lang="en-IN"/>
          </a:p>
        </p:txBody>
      </p:sp>
    </p:spTree>
    <p:extLst>
      <p:ext uri="{BB962C8B-B14F-4D97-AF65-F5344CB8AC3E}">
        <p14:creationId xmlns:p14="http://schemas.microsoft.com/office/powerpoint/2010/main" val="374302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81F8783-AB7C-4274-ADD5-1BAB0E62746F}" type="datetimeFigureOut">
              <a:rPr lang="en-IN" smtClean="0"/>
              <a:t>04-11-2018</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A972D11-4EB1-4837-9CD8-BE1363F6B52B}" type="slidenum">
              <a:rPr lang="en-IN" smtClean="0"/>
              <a:t>‹#›</a:t>
            </a:fld>
            <a:endParaRPr lang="en-IN"/>
          </a:p>
        </p:txBody>
      </p:sp>
    </p:spTree>
    <p:extLst>
      <p:ext uri="{BB962C8B-B14F-4D97-AF65-F5344CB8AC3E}">
        <p14:creationId xmlns:p14="http://schemas.microsoft.com/office/powerpoint/2010/main" val="18812221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dirty="0" err="1" smtClean="0"/>
              <a:t>LNMHacks</a:t>
            </a:r>
            <a:r>
              <a:rPr lang="en-IN" sz="7200" dirty="0" smtClean="0"/>
              <a:t> 3.0</a:t>
            </a:r>
            <a:endParaRPr lang="en-IN" sz="7200" dirty="0"/>
          </a:p>
        </p:txBody>
      </p:sp>
      <p:sp>
        <p:nvSpPr>
          <p:cNvPr id="3" name="Subtitle 2"/>
          <p:cNvSpPr>
            <a:spLocks noGrp="1"/>
          </p:cNvSpPr>
          <p:nvPr>
            <p:ph type="subTitle" idx="1"/>
          </p:nvPr>
        </p:nvSpPr>
        <p:spPr>
          <a:xfrm>
            <a:off x="684212" y="3843867"/>
            <a:ext cx="6400800" cy="2065614"/>
          </a:xfrm>
        </p:spPr>
        <p:txBody>
          <a:bodyPr>
            <a:normAutofit fontScale="92500" lnSpcReduction="10000"/>
          </a:bodyPr>
          <a:lstStyle/>
          <a:p>
            <a:r>
              <a:rPr lang="en-IN" dirty="0" smtClean="0">
                <a:solidFill>
                  <a:schemeClr val="tx1"/>
                </a:solidFill>
              </a:rPr>
              <a:t>Venus</a:t>
            </a:r>
          </a:p>
          <a:p>
            <a:pPr marL="342900" indent="-342900">
              <a:buFont typeface="Arial" panose="020B0604020202020204" pitchFamily="34" charset="0"/>
              <a:buChar char="•"/>
            </a:pPr>
            <a:r>
              <a:rPr lang="en-IN" dirty="0" err="1">
                <a:solidFill>
                  <a:schemeClr val="tx1"/>
                </a:solidFill>
              </a:rPr>
              <a:t>Prateek</a:t>
            </a:r>
            <a:r>
              <a:rPr lang="en-IN" dirty="0">
                <a:solidFill>
                  <a:schemeClr val="tx1"/>
                </a:solidFill>
              </a:rPr>
              <a:t> </a:t>
            </a:r>
            <a:r>
              <a:rPr lang="en-IN" dirty="0" smtClean="0">
                <a:solidFill>
                  <a:schemeClr val="tx1"/>
                </a:solidFill>
              </a:rPr>
              <a:t>Agarwal</a:t>
            </a:r>
          </a:p>
          <a:p>
            <a:pPr marL="342900" indent="-342900">
              <a:buFont typeface="Arial" panose="020B0604020202020204" pitchFamily="34" charset="0"/>
              <a:buChar char="•"/>
            </a:pPr>
            <a:r>
              <a:rPr lang="en-IN" dirty="0" smtClean="0">
                <a:solidFill>
                  <a:schemeClr val="tx1"/>
                </a:solidFill>
              </a:rPr>
              <a:t>Pranav Dixit</a:t>
            </a:r>
          </a:p>
          <a:p>
            <a:pPr marL="342900" indent="-342900">
              <a:buFont typeface="Arial" panose="020B0604020202020204" pitchFamily="34" charset="0"/>
              <a:buChar char="•"/>
            </a:pPr>
            <a:r>
              <a:rPr lang="en-IN" dirty="0" smtClean="0">
                <a:solidFill>
                  <a:schemeClr val="tx1"/>
                </a:solidFill>
              </a:rPr>
              <a:t>Bhavya Kashyap</a:t>
            </a:r>
          </a:p>
          <a:p>
            <a:pPr marL="342900" indent="-342900">
              <a:buFont typeface="Arial" panose="020B0604020202020204" pitchFamily="34" charset="0"/>
              <a:buChar char="•"/>
            </a:pPr>
            <a:r>
              <a:rPr lang="en-IN" dirty="0" err="1" smtClean="0">
                <a:solidFill>
                  <a:schemeClr val="tx1"/>
                </a:solidFill>
              </a:rPr>
              <a:t>Smriti</a:t>
            </a:r>
            <a:r>
              <a:rPr lang="en-IN" dirty="0" smtClean="0">
                <a:solidFill>
                  <a:schemeClr val="tx1"/>
                </a:solidFill>
              </a:rPr>
              <a:t> </a:t>
            </a:r>
            <a:r>
              <a:rPr lang="en-IN" dirty="0" err="1">
                <a:solidFill>
                  <a:schemeClr val="tx1"/>
                </a:solidFill>
              </a:rPr>
              <a:t>Bagga</a:t>
            </a:r>
            <a:endParaRPr lang="en-IN" dirty="0">
              <a:solidFill>
                <a:schemeClr val="tx1"/>
              </a:solidFill>
            </a:endParaRPr>
          </a:p>
        </p:txBody>
      </p:sp>
    </p:spTree>
    <p:extLst>
      <p:ext uri="{BB962C8B-B14F-4D97-AF65-F5344CB8AC3E}">
        <p14:creationId xmlns:p14="http://schemas.microsoft.com/office/powerpoint/2010/main" val="193536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18" y="420299"/>
            <a:ext cx="8534400" cy="1507067"/>
          </a:xfrm>
        </p:spPr>
        <p:txBody>
          <a:bodyPr>
            <a:normAutofit/>
          </a:bodyPr>
          <a:lstStyle/>
          <a:p>
            <a:r>
              <a:rPr lang="en-IN" sz="5400" dirty="0" smtClean="0"/>
              <a:t>WHY?</a:t>
            </a:r>
            <a:endParaRPr lang="en-IN" sz="5400" dirty="0"/>
          </a:p>
        </p:txBody>
      </p:sp>
      <p:sp>
        <p:nvSpPr>
          <p:cNvPr id="4" name="TextBox 3"/>
          <p:cNvSpPr txBox="1"/>
          <p:nvPr/>
        </p:nvSpPr>
        <p:spPr>
          <a:xfrm>
            <a:off x="343018" y="1927366"/>
            <a:ext cx="9594376" cy="4401205"/>
          </a:xfrm>
          <a:prstGeom prst="rect">
            <a:avLst/>
          </a:prstGeom>
          <a:noFill/>
        </p:spPr>
        <p:txBody>
          <a:bodyPr wrap="square" rtlCol="0">
            <a:spAutoFit/>
          </a:bodyPr>
          <a:lstStyle/>
          <a:p>
            <a:r>
              <a:rPr lang="en-IN" sz="2000" dirty="0" smtClean="0"/>
              <a:t>Farming accounts for 70 percent of the water consumed and most of its wasteful use. Farmers are central to the whole picture an they are where most of the world's poverty is concentrated.</a:t>
            </a:r>
          </a:p>
          <a:p>
            <a:endParaRPr lang="en-IN" sz="2000" dirty="0"/>
          </a:p>
          <a:p>
            <a:r>
              <a:rPr lang="en-IN" sz="2000" dirty="0" smtClean="0"/>
              <a:t>Agriculture cannot be ignored in the water equation, it is the most important part of the developing world.</a:t>
            </a:r>
          </a:p>
          <a:p>
            <a:endParaRPr lang="en-IN" sz="2000" dirty="0" smtClean="0"/>
          </a:p>
          <a:p>
            <a:r>
              <a:rPr lang="en-IN" sz="2000" dirty="0" smtClean="0"/>
              <a:t>A country like India with a tropical climate spread in disparity </a:t>
            </a:r>
            <a:r>
              <a:rPr lang="en-IN" sz="2000" dirty="0" err="1" smtClean="0"/>
              <a:t>amoung</a:t>
            </a:r>
            <a:r>
              <a:rPr lang="en-IN" sz="2000" dirty="0" smtClean="0"/>
              <a:t> its diverse land types, today experiences an ambiguous rainfall pattern which is a major source of irrigation the farmers have to rely on. </a:t>
            </a:r>
          </a:p>
          <a:p>
            <a:endParaRPr lang="en-IN" sz="2000" dirty="0"/>
          </a:p>
          <a:p>
            <a:r>
              <a:rPr lang="en-IN" sz="2000" dirty="0" smtClean="0"/>
              <a:t>The state's estimated irrigation potential is 5.1 million hectares of which 3.1 million hectares is already achieved. The gap of 2 million hectares cannot be fully addressed by ground water which is fully exploited.</a:t>
            </a:r>
            <a:endParaRPr lang="en-IN" sz="2000" dirty="0"/>
          </a:p>
        </p:txBody>
      </p:sp>
    </p:spTree>
    <p:extLst>
      <p:ext uri="{BB962C8B-B14F-4D97-AF65-F5344CB8AC3E}">
        <p14:creationId xmlns:p14="http://schemas.microsoft.com/office/powerpoint/2010/main" val="182122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9" y="420300"/>
            <a:ext cx="8534400" cy="1326614"/>
          </a:xfrm>
        </p:spPr>
        <p:txBody>
          <a:bodyPr>
            <a:normAutofit/>
          </a:bodyPr>
          <a:lstStyle/>
          <a:p>
            <a:r>
              <a:rPr lang="en-IN" sz="6600" dirty="0" err="1" smtClean="0"/>
              <a:t>sOLUTION</a:t>
            </a:r>
            <a:endParaRPr lang="en-IN" sz="6600" dirty="0"/>
          </a:p>
        </p:txBody>
      </p:sp>
      <p:sp>
        <p:nvSpPr>
          <p:cNvPr id="4" name="TextBox 3"/>
          <p:cNvSpPr txBox="1"/>
          <p:nvPr/>
        </p:nvSpPr>
        <p:spPr>
          <a:xfrm>
            <a:off x="545910" y="2169995"/>
            <a:ext cx="8816454" cy="3785652"/>
          </a:xfrm>
          <a:prstGeom prst="rect">
            <a:avLst/>
          </a:prstGeom>
          <a:noFill/>
        </p:spPr>
        <p:txBody>
          <a:bodyPr wrap="square" rtlCol="0">
            <a:spAutoFit/>
          </a:bodyPr>
          <a:lstStyle/>
          <a:p>
            <a:r>
              <a:rPr lang="en-IN" sz="2400" dirty="0" smtClean="0"/>
              <a:t>Our model is responsible for obtaining data regarding the location, time and weather conditions (most prominently rain) and automate the working of irrigation system according to the moisture content of the soil at required intervals in a day.</a:t>
            </a:r>
          </a:p>
          <a:p>
            <a:r>
              <a:rPr lang="en-IN" sz="2400" dirty="0" smtClean="0"/>
              <a:t>The model facilitates agility while working with varied soil types, crop variants in different weather conditions and seasons.</a:t>
            </a:r>
          </a:p>
          <a:p>
            <a:r>
              <a:rPr lang="en-IN" sz="2400" dirty="0" smtClean="0"/>
              <a:t>All of this is done while keeping in mind its feasibility to farmers even in the remote areas.</a:t>
            </a:r>
            <a:endParaRPr lang="en-IN" sz="2400" dirty="0"/>
          </a:p>
        </p:txBody>
      </p:sp>
    </p:spTree>
    <p:extLst>
      <p:ext uri="{BB962C8B-B14F-4D97-AF65-F5344CB8AC3E}">
        <p14:creationId xmlns:p14="http://schemas.microsoft.com/office/powerpoint/2010/main" val="202706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09" y="352060"/>
            <a:ext cx="8534400" cy="1507067"/>
          </a:xfrm>
        </p:spPr>
        <p:txBody>
          <a:bodyPr>
            <a:normAutofit/>
          </a:bodyPr>
          <a:lstStyle/>
          <a:p>
            <a:r>
              <a:rPr lang="en-IN" sz="6000" dirty="0" smtClean="0"/>
              <a:t>SENSORS:</a:t>
            </a:r>
            <a:endParaRPr lang="en-IN" sz="6000" dirty="0"/>
          </a:p>
        </p:txBody>
      </p:sp>
      <p:sp>
        <p:nvSpPr>
          <p:cNvPr id="4" name="TextBox 3"/>
          <p:cNvSpPr txBox="1"/>
          <p:nvPr/>
        </p:nvSpPr>
        <p:spPr>
          <a:xfrm>
            <a:off x="586854" y="1859127"/>
            <a:ext cx="7560859" cy="2246769"/>
          </a:xfrm>
          <a:prstGeom prst="rect">
            <a:avLst/>
          </a:prstGeom>
          <a:noFill/>
        </p:spPr>
        <p:txBody>
          <a:bodyPr wrap="square" rtlCol="0">
            <a:spAutoFit/>
          </a:bodyPr>
          <a:lstStyle/>
          <a:p>
            <a:r>
              <a:rPr lang="en-IN" sz="2800" dirty="0" smtClean="0"/>
              <a:t>DHT11: Humidity and temperature</a:t>
            </a:r>
          </a:p>
          <a:p>
            <a:endParaRPr lang="en-IN" sz="2800" dirty="0" smtClean="0"/>
          </a:p>
          <a:p>
            <a:r>
              <a:rPr lang="en-IN" sz="2800" dirty="0" smtClean="0"/>
              <a:t>Soil Sensor: To detect soil moisture content</a:t>
            </a:r>
          </a:p>
          <a:p>
            <a:endParaRPr lang="en-IN" sz="2800" dirty="0" smtClean="0"/>
          </a:p>
          <a:p>
            <a:r>
              <a:rPr lang="en-IN" sz="2800" dirty="0" smtClean="0"/>
              <a:t>Rain sensor: To detect rain</a:t>
            </a:r>
            <a:endParaRPr lang="en-IN" sz="2800" dirty="0"/>
          </a:p>
        </p:txBody>
      </p:sp>
    </p:spTree>
    <p:extLst>
      <p:ext uri="{BB962C8B-B14F-4D97-AF65-F5344CB8AC3E}">
        <p14:creationId xmlns:p14="http://schemas.microsoft.com/office/powerpoint/2010/main" val="207675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14" y="379355"/>
            <a:ext cx="4788540" cy="1507067"/>
          </a:xfrm>
        </p:spPr>
        <p:txBody>
          <a:bodyPr>
            <a:normAutofit/>
          </a:bodyPr>
          <a:lstStyle/>
          <a:p>
            <a:r>
              <a:rPr lang="en-IN" sz="3400" b="1" dirty="0" smtClean="0"/>
              <a:t>Arduino based:</a:t>
            </a:r>
            <a:endParaRPr lang="en-IN" sz="3400" b="1" dirty="0"/>
          </a:p>
        </p:txBody>
      </p:sp>
      <p:sp>
        <p:nvSpPr>
          <p:cNvPr id="4" name="TextBox 3"/>
          <p:cNvSpPr txBox="1"/>
          <p:nvPr/>
        </p:nvSpPr>
        <p:spPr>
          <a:xfrm>
            <a:off x="7465325" y="614149"/>
            <a:ext cx="4503762" cy="369332"/>
          </a:xfrm>
          <a:prstGeom prst="rect">
            <a:avLst/>
          </a:prstGeom>
          <a:noFill/>
        </p:spPr>
        <p:txBody>
          <a:bodyPr wrap="square" rtlCol="0">
            <a:spAutoFit/>
          </a:bodyPr>
          <a:lstStyle/>
          <a:p>
            <a:pPr algn="r"/>
            <a:endParaRPr lang="en-IN" dirty="0"/>
          </a:p>
        </p:txBody>
      </p:sp>
      <p:sp>
        <p:nvSpPr>
          <p:cNvPr id="5" name="Title 1"/>
          <p:cNvSpPr txBox="1">
            <a:spLocks/>
          </p:cNvSpPr>
          <p:nvPr/>
        </p:nvSpPr>
        <p:spPr>
          <a:xfrm>
            <a:off x="6909866" y="379354"/>
            <a:ext cx="478854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400" b="1" dirty="0" smtClean="0"/>
              <a:t>Raspberry pi based:</a:t>
            </a:r>
            <a:endParaRPr lang="en-IN" sz="3400" b="1" dirty="0"/>
          </a:p>
        </p:txBody>
      </p:sp>
      <p:sp>
        <p:nvSpPr>
          <p:cNvPr id="6" name="TextBox 5"/>
          <p:cNvSpPr txBox="1"/>
          <p:nvPr/>
        </p:nvSpPr>
        <p:spPr>
          <a:xfrm>
            <a:off x="491319" y="1886421"/>
            <a:ext cx="3985147"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A cheaper, more affordable option.</a:t>
            </a:r>
          </a:p>
          <a:p>
            <a:pPr marL="285750" indent="-285750">
              <a:buFont typeface="Arial" panose="020B0604020202020204" pitchFamily="34" charset="0"/>
              <a:buChar char="•"/>
            </a:pPr>
            <a:r>
              <a:rPr lang="en-IN" sz="2400" dirty="0" smtClean="0"/>
              <a:t>Used to obtain readings from the sensors, and execute simpler programs such as, detect when crops need water and execute a program and initiate/regulate irrigation mechanism.</a:t>
            </a:r>
            <a:endParaRPr lang="en-IN" sz="2400" dirty="0"/>
          </a:p>
        </p:txBody>
      </p:sp>
      <p:sp>
        <p:nvSpPr>
          <p:cNvPr id="8" name="TextBox 7"/>
          <p:cNvSpPr txBox="1"/>
          <p:nvPr/>
        </p:nvSpPr>
        <p:spPr>
          <a:xfrm>
            <a:off x="7096836" y="1886421"/>
            <a:ext cx="4094328"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More technologically advanced model.</a:t>
            </a:r>
          </a:p>
          <a:p>
            <a:pPr marL="285750" indent="-285750">
              <a:buFont typeface="Arial" panose="020B0604020202020204" pitchFamily="34" charset="0"/>
              <a:buChar char="•"/>
            </a:pPr>
            <a:r>
              <a:rPr lang="en-IN" sz="2400" dirty="0" smtClean="0"/>
              <a:t>Supports use of google weather-</a:t>
            </a:r>
            <a:r>
              <a:rPr lang="en-IN" sz="2400" dirty="0" err="1" smtClean="0"/>
              <a:t>api</a:t>
            </a:r>
            <a:r>
              <a:rPr lang="en-IN" sz="2400" dirty="0" smtClean="0"/>
              <a:t> to predict weather for the next few days, this doesn't just automates the model but also makes it smart.</a:t>
            </a:r>
            <a:endParaRPr lang="en-IN" sz="2400" dirty="0"/>
          </a:p>
        </p:txBody>
      </p:sp>
    </p:spTree>
    <p:extLst>
      <p:ext uri="{BB962C8B-B14F-4D97-AF65-F5344CB8AC3E}">
        <p14:creationId xmlns:p14="http://schemas.microsoft.com/office/powerpoint/2010/main" val="3484666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427" y="242878"/>
            <a:ext cx="8534400" cy="1507067"/>
          </a:xfrm>
        </p:spPr>
        <p:txBody>
          <a:bodyPr>
            <a:normAutofit/>
          </a:bodyPr>
          <a:lstStyle/>
          <a:p>
            <a:r>
              <a:rPr lang="en-IN" sz="4800" b="1" dirty="0" smtClean="0"/>
              <a:t>ADVANTAGES:</a:t>
            </a:r>
            <a:endParaRPr lang="en-IN" sz="4800" b="1" dirty="0"/>
          </a:p>
        </p:txBody>
      </p:sp>
      <p:sp>
        <p:nvSpPr>
          <p:cNvPr id="4" name="TextBox 3"/>
          <p:cNvSpPr txBox="1"/>
          <p:nvPr/>
        </p:nvSpPr>
        <p:spPr>
          <a:xfrm>
            <a:off x="436728" y="2183642"/>
            <a:ext cx="8407021"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This system proves to be cost effective and proficient in conserving water and reducing its wastage.</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t>This technology is a valuable tool for conserving water planning and irrigation scheduling.</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smtClean="0"/>
              <a:t>It controlling the amount of water delivered to the crops when it is needed based on types of crops by monitoring soil moisture and temperature.</a:t>
            </a:r>
            <a:endParaRPr lang="en-IN" sz="2400" dirty="0"/>
          </a:p>
        </p:txBody>
      </p:sp>
    </p:spTree>
    <p:extLst>
      <p:ext uri="{BB962C8B-B14F-4D97-AF65-F5344CB8AC3E}">
        <p14:creationId xmlns:p14="http://schemas.microsoft.com/office/powerpoint/2010/main" val="74265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18" y="297469"/>
            <a:ext cx="8534400" cy="1507067"/>
          </a:xfrm>
        </p:spPr>
        <p:txBody>
          <a:bodyPr>
            <a:normAutofit/>
          </a:bodyPr>
          <a:lstStyle/>
          <a:p>
            <a:r>
              <a:rPr lang="en-IN" sz="4800" b="1" dirty="0" smtClean="0"/>
              <a:t>Future scope:</a:t>
            </a:r>
            <a:endParaRPr lang="en-IN" sz="4800" b="1" dirty="0"/>
          </a:p>
        </p:txBody>
      </p:sp>
      <p:sp>
        <p:nvSpPr>
          <p:cNvPr id="4" name="TextBox 3"/>
          <p:cNvSpPr txBox="1"/>
          <p:nvPr/>
        </p:nvSpPr>
        <p:spPr>
          <a:xfrm>
            <a:off x="491319" y="1804536"/>
            <a:ext cx="7083188" cy="3785652"/>
          </a:xfrm>
          <a:prstGeom prst="rect">
            <a:avLst/>
          </a:prstGeom>
          <a:noFill/>
        </p:spPr>
        <p:txBody>
          <a:bodyPr wrap="square" rtlCol="0">
            <a:spAutoFit/>
          </a:bodyPr>
          <a:lstStyle/>
          <a:p>
            <a:pPr marL="324000" indent="-285750">
              <a:spcAft>
                <a:spcPts val="600"/>
              </a:spcAft>
              <a:buFont typeface="Arial" panose="020B0604020202020204" pitchFamily="34" charset="0"/>
              <a:buChar char="•"/>
            </a:pPr>
            <a:r>
              <a:rPr lang="en-IN" sz="2000" dirty="0" smtClean="0"/>
              <a:t>A water meter can be installed to estimate the amount of water used for irrigation and thus giving a cost estimation.</a:t>
            </a:r>
          </a:p>
          <a:p>
            <a:pPr marL="324000" indent="-285750">
              <a:spcAft>
                <a:spcPts val="600"/>
              </a:spcAft>
              <a:buFont typeface="Arial" panose="020B0604020202020204" pitchFamily="34" charset="0"/>
              <a:buChar char="•"/>
            </a:pPr>
            <a:endParaRPr lang="en-IN" sz="2000" dirty="0" smtClean="0"/>
          </a:p>
          <a:p>
            <a:pPr marL="324000" indent="-285750">
              <a:spcAft>
                <a:spcPts val="600"/>
              </a:spcAft>
              <a:buFont typeface="Arial" panose="020B0604020202020204" pitchFamily="34" charset="0"/>
              <a:buChar char="•"/>
            </a:pPr>
            <a:r>
              <a:rPr lang="en-IN" sz="2000" dirty="0" smtClean="0"/>
              <a:t>Division of our field in zones to monitor water distribution in each part of the field, this can be done using valves and using similar group of sensors at each valve.</a:t>
            </a:r>
          </a:p>
          <a:p>
            <a:pPr marL="324000" indent="-285750">
              <a:spcAft>
                <a:spcPts val="600"/>
              </a:spcAft>
              <a:buFont typeface="Arial" panose="020B0604020202020204" pitchFamily="34" charset="0"/>
              <a:buChar char="•"/>
            </a:pPr>
            <a:endParaRPr lang="en-IN" sz="2000" dirty="0" smtClean="0"/>
          </a:p>
          <a:p>
            <a:pPr marL="324000" indent="-285750">
              <a:spcAft>
                <a:spcPts val="600"/>
              </a:spcAft>
              <a:buFont typeface="Arial" panose="020B0604020202020204" pitchFamily="34" charset="0"/>
              <a:buChar char="•"/>
            </a:pPr>
            <a:r>
              <a:rPr lang="en-IN" sz="2000" dirty="0" smtClean="0"/>
              <a:t>Use of solar panels to enable working without the dependency of electric supply.</a:t>
            </a:r>
            <a:endParaRPr lang="en-IN" sz="2000" dirty="0"/>
          </a:p>
        </p:txBody>
      </p:sp>
    </p:spTree>
    <p:extLst>
      <p:ext uri="{BB962C8B-B14F-4D97-AF65-F5344CB8AC3E}">
        <p14:creationId xmlns:p14="http://schemas.microsoft.com/office/powerpoint/2010/main" val="2429194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TM02900771[[fn=Slice]]</Template>
  <TotalTime>40</TotalTime>
  <Words>449</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Slice</vt:lpstr>
      <vt:lpstr>LNMHacks 3.0</vt:lpstr>
      <vt:lpstr>WHY?</vt:lpstr>
      <vt:lpstr>sOLUTION</vt:lpstr>
      <vt:lpstr>SENSORS:</vt:lpstr>
      <vt:lpstr>Arduino based:</vt:lpstr>
      <vt:lpstr>ADVANTAGES:</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LNMHacks 3.0</dc:title>
  <dc:creator>Bhavya Kashyap</dc:creator>
  <cp:lastModifiedBy>Bhavya Kashyap</cp:lastModifiedBy>
  <cp:revision>7</cp:revision>
  <dcterms:created xsi:type="dcterms:W3CDTF">2018-11-04T01:01:48Z</dcterms:created>
  <dcterms:modified xsi:type="dcterms:W3CDTF">2018-11-04T04:36:23Z</dcterms:modified>
</cp:coreProperties>
</file>