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7" r:id="rId10"/>
    <p:sldId id="268" r:id="rId11"/>
    <p:sldId id="266" r:id="rId12"/>
    <p:sldId id="26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b="1" dirty="0">
                <a:latin typeface="Times New Roman"/>
                <a:cs typeface="Times New Roman"/>
              </a:rPr>
              <a:t>BLOCK-CERTIFY</a:t>
            </a:r>
            <a:endParaRPr lang="en-US" sz="6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8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1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5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2DBB-16AB-47C9-8D4D-F2C405821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b="1" dirty="0">
                <a:latin typeface="Times New Roman"/>
                <a:cs typeface="Times New Roman"/>
              </a:rPr>
              <a:t>THANKING YOU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CB3FF-78C3-4E2B-B9BA-8264FA91D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-THE STRAWHATS</a:t>
            </a:r>
          </a:p>
        </p:txBody>
      </p:sp>
    </p:spTree>
    <p:extLst>
      <p:ext uri="{BB962C8B-B14F-4D97-AF65-F5344CB8AC3E}">
        <p14:creationId xmlns:p14="http://schemas.microsoft.com/office/powerpoint/2010/main" val="324215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08AC-5A61-4469-B04A-5E4E98E8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/>
                <a:cs typeface="Times New Roman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0C88-EFCB-46F1-957F-FA09B0840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800" dirty="0"/>
              <a:t>Authentication and distribution of certificates is a growing problem in the digital world. This is a problem for both employers as many graduates lie on their CVs, and a problem for the average person with costly and inconvenient certificates. By utilising the Ethereum blockchain we hope to provide a more convenient &amp; permanent, software solution to this growing issue.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9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C1C9-A4A7-4F69-B22E-5440CB95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/>
                <a:cs typeface="Times New Roman"/>
              </a:rPr>
              <a:t>WHAT IT DOES 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BDBF2-7A77-4C22-9BC7-7B02C1C2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dirty="0"/>
              <a:t>Our solution has two major components: the backend of smart contracts on the Ethrereum blockchain for storing the certificates and a web app based on flask which allowing for easy verification.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9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335C-5541-4541-A935-004E4084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/>
                <a:cs typeface="Times New Roman"/>
              </a:rPr>
              <a:t>FUNCTIONING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A8E43-D05F-4697-9ECD-0F3904B00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dirty="0"/>
              <a:t>Every user and certificate issuing organizations have a permanent address on Ethereum block-chain.</a:t>
            </a:r>
            <a:endParaRPr lang="en-US" dirty="0"/>
          </a:p>
          <a:p>
            <a:r>
              <a:rPr lang="en-US" sz="2800" dirty="0"/>
              <a:t>The user gets certificates on his Ethereum address while organizations issues certificates on the name of the Ethereum address.</a:t>
            </a:r>
          </a:p>
        </p:txBody>
      </p:sp>
    </p:spTree>
    <p:extLst>
      <p:ext uri="{BB962C8B-B14F-4D97-AF65-F5344CB8AC3E}">
        <p14:creationId xmlns:p14="http://schemas.microsoft.com/office/powerpoint/2010/main" val="314683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20246-BD51-4689-BE94-9EF530E20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8476"/>
            <a:ext cx="8596668" cy="53328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dirty="0"/>
              <a:t>Certificates can be verified for their authenticity based on the unique identification number issued to the certificate.</a:t>
            </a:r>
            <a:endParaRPr lang="en-US" dirty="0"/>
          </a:p>
          <a:p>
            <a:pPr algn="just"/>
            <a:r>
              <a:rPr lang="en-US" sz="2800" dirty="0"/>
              <a:t>Along with this, user can use it as a platform to showcase his certificates and experience. </a:t>
            </a:r>
          </a:p>
          <a:p>
            <a:pPr algn="just"/>
            <a:r>
              <a:rPr lang="en-US" sz="2800" dirty="0"/>
              <a:t>It is more economical than issuing a physical copy of any certificate (approximately 3.35 INR ).</a:t>
            </a:r>
          </a:p>
        </p:txBody>
      </p:sp>
    </p:spTree>
    <p:extLst>
      <p:ext uri="{BB962C8B-B14F-4D97-AF65-F5344CB8AC3E}">
        <p14:creationId xmlns:p14="http://schemas.microsoft.com/office/powerpoint/2010/main" val="222537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A467-3783-490A-BA41-B68C7F23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/>
                <a:cs typeface="Times New Roman"/>
              </a:rPr>
              <a:t>FUTURE EXPANSIONS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ACFF-FAEA-4FF5-9E36-49108755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dirty="0"/>
              <a:t>Support can be further extended to android and iOS as it is backed by a RESTful API.</a:t>
            </a:r>
            <a:endParaRPr lang="en-US"/>
          </a:p>
          <a:p>
            <a:pPr algn="just"/>
            <a:r>
              <a:rPr lang="en-US" sz="2800" dirty="0"/>
              <a:t>Its use cases can be further extended to verification of other government or non-government issued ID's and licenses.</a:t>
            </a:r>
          </a:p>
        </p:txBody>
      </p:sp>
    </p:spTree>
    <p:extLst>
      <p:ext uri="{BB962C8B-B14F-4D97-AF65-F5344CB8AC3E}">
        <p14:creationId xmlns:p14="http://schemas.microsoft.com/office/powerpoint/2010/main" val="182449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6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111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218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 3</vt:lpstr>
      <vt:lpstr>Facet</vt:lpstr>
      <vt:lpstr>BLOCK-CERTIFY</vt:lpstr>
      <vt:lpstr>INTRODUCTION</vt:lpstr>
      <vt:lpstr>WHAT IT DOES ?</vt:lpstr>
      <vt:lpstr>FUNCTIONING</vt:lpstr>
      <vt:lpstr>PowerPoint Presentation</vt:lpstr>
      <vt:lpstr>FUTURE EXPANSIONS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THANKING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dheeraj Suthar</cp:lastModifiedBy>
  <cp:revision>251</cp:revision>
  <dcterms:created xsi:type="dcterms:W3CDTF">2014-09-12T02:18:09Z</dcterms:created>
  <dcterms:modified xsi:type="dcterms:W3CDTF">2018-11-04T07:11:36Z</dcterms:modified>
</cp:coreProperties>
</file>