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FC45-B62F-45C7-A923-7E61A18FF07F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9637-216A-4001-8123-EB8BE3DBF01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FC45-B62F-45C7-A923-7E61A18FF07F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9637-216A-4001-8123-EB8BE3DBF0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FC45-B62F-45C7-A923-7E61A18FF07F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9637-216A-4001-8123-EB8BE3DBF0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FC45-B62F-45C7-A923-7E61A18FF07F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9637-216A-4001-8123-EB8BE3DBF0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FC45-B62F-45C7-A923-7E61A18FF07F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9637-216A-4001-8123-EB8BE3DBF01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FC45-B62F-45C7-A923-7E61A18FF07F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9637-216A-4001-8123-EB8BE3DBF0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FC45-B62F-45C7-A923-7E61A18FF07F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9637-216A-4001-8123-EB8BE3DBF0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FC45-B62F-45C7-A923-7E61A18FF07F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9637-216A-4001-8123-EB8BE3DBF0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FC45-B62F-45C7-A923-7E61A18FF07F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9637-216A-4001-8123-EB8BE3DBF0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FC45-B62F-45C7-A923-7E61A18FF07F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9637-216A-4001-8123-EB8BE3DBF0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FC45-B62F-45C7-A923-7E61A18FF07F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52A9637-216A-4001-8123-EB8BE3DBF01D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8E7FC45-B62F-45C7-A923-7E61A18FF07F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52A9637-216A-4001-8123-EB8BE3DBF01D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692696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en-IN" sz="6600" dirty="0" err="1" smtClean="0">
                <a:solidFill>
                  <a:schemeClr val="accent6">
                    <a:lumMod val="75000"/>
                  </a:schemeClr>
                </a:solidFill>
              </a:rPr>
              <a:t>Hack_Overflow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PRODUCT:- </a:t>
            </a:r>
            <a:r>
              <a:rPr lang="en-IN" sz="6000" dirty="0" smtClean="0">
                <a:solidFill>
                  <a:schemeClr val="accent6">
                    <a:lumMod val="75000"/>
                  </a:schemeClr>
                </a:solidFill>
              </a:rPr>
              <a:t>SPECULO</a:t>
            </a:r>
            <a:endParaRPr lang="en-IN" sz="6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224800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chemeClr val="tx1">
                    <a:lumMod val="95000"/>
                  </a:schemeClr>
                </a:solidFill>
              </a:rPr>
              <a:t>OUR TEAM MEMBERS:</a:t>
            </a:r>
          </a:p>
          <a:p>
            <a:pPr algn="ctr"/>
            <a:endParaRPr lang="en-IN" dirty="0" smtClean="0">
              <a:solidFill>
                <a:schemeClr val="tx1">
                  <a:lumMod val="95000"/>
                </a:schemeClr>
              </a:solidFill>
            </a:endParaRPr>
          </a:p>
          <a:p>
            <a:pPr algn="ctr"/>
            <a:r>
              <a:rPr lang="en-IN" dirty="0" smtClean="0">
                <a:solidFill>
                  <a:schemeClr val="tx1">
                    <a:lumMod val="95000"/>
                  </a:schemeClr>
                </a:solidFill>
              </a:rPr>
              <a:t>ROBIN SINGH</a:t>
            </a:r>
          </a:p>
          <a:p>
            <a:pPr algn="ctr"/>
            <a:r>
              <a:rPr lang="en-IN" dirty="0" smtClean="0">
                <a:solidFill>
                  <a:schemeClr val="tx1">
                    <a:lumMod val="95000"/>
                  </a:schemeClr>
                </a:solidFill>
              </a:rPr>
              <a:t>AMITESH ACHARYA</a:t>
            </a:r>
          </a:p>
          <a:p>
            <a:pPr algn="ctr"/>
            <a:r>
              <a:rPr lang="en-IN" dirty="0" smtClean="0">
                <a:solidFill>
                  <a:schemeClr val="tx1">
                    <a:lumMod val="95000"/>
                  </a:schemeClr>
                </a:solidFill>
              </a:rPr>
              <a:t>ABHISHEK SONI</a:t>
            </a:r>
          </a:p>
        </p:txBody>
      </p:sp>
    </p:spTree>
    <p:extLst>
      <p:ext uri="{BB962C8B-B14F-4D97-AF65-F5344CB8AC3E}">
        <p14:creationId xmlns:p14="http://schemas.microsoft.com/office/powerpoint/2010/main" val="25365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PROJECT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05888"/>
          </a:xfrm>
        </p:spPr>
        <p:txBody>
          <a:bodyPr/>
          <a:lstStyle/>
          <a:p>
            <a:r>
              <a:rPr lang="en-IN" dirty="0" smtClean="0"/>
              <a:t>“SPECULO”(A Latin Name for Mirror) ,This Android application will provide the following Utilities to User:</a:t>
            </a:r>
          </a:p>
          <a:p>
            <a:endParaRPr lang="en-IN" dirty="0"/>
          </a:p>
          <a:p>
            <a:r>
              <a:rPr lang="en-IN" dirty="0"/>
              <a:t>Acquainting the user with the power of scanning text from anywhere(using the camera) and user can </a:t>
            </a:r>
            <a:r>
              <a:rPr lang="en-IN" dirty="0" smtClean="0"/>
              <a:t>extract the </a:t>
            </a:r>
            <a:r>
              <a:rPr lang="en-IN" dirty="0"/>
              <a:t>text like website </a:t>
            </a:r>
            <a:r>
              <a:rPr lang="en-IN" dirty="0" err="1"/>
              <a:t>url</a:t>
            </a:r>
            <a:r>
              <a:rPr lang="en-IN" dirty="0"/>
              <a:t> ,email-Id and copy that </a:t>
            </a:r>
            <a:r>
              <a:rPr lang="en-IN" dirty="0" smtClean="0"/>
              <a:t>text and use as and when required.</a:t>
            </a:r>
          </a:p>
          <a:p>
            <a:endParaRPr lang="en-IN" dirty="0"/>
          </a:p>
          <a:p>
            <a:r>
              <a:rPr lang="en-IN" dirty="0" smtClean="0"/>
              <a:t>This also allows the user to scan the QR Code and </a:t>
            </a:r>
            <a:r>
              <a:rPr lang="en-IN" dirty="0" err="1" smtClean="0"/>
              <a:t>Retrive</a:t>
            </a:r>
            <a:r>
              <a:rPr lang="en-IN" dirty="0" smtClean="0"/>
              <a:t> Data and Use it as per Requirement.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22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A Little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app uses ML-Kit(By Google) for text Detection</a:t>
            </a:r>
          </a:p>
          <a:p>
            <a:pPr marL="0" indent="0">
              <a:buNone/>
            </a:pPr>
            <a:r>
              <a:rPr lang="en-IN" dirty="0" smtClean="0"/>
              <a:t>    Using the phone camera.</a:t>
            </a:r>
          </a:p>
          <a:p>
            <a:pPr marL="0" indent="0">
              <a:buNone/>
            </a:pPr>
            <a:r>
              <a:rPr lang="en-IN" dirty="0" smtClean="0"/>
              <a:t>In </a:t>
            </a:r>
            <a:r>
              <a:rPr lang="en-IN" dirty="0"/>
              <a:t>addition to deploying your models, </a:t>
            </a:r>
            <a:r>
              <a:rPr lang="en-IN" dirty="0" smtClean="0"/>
              <a:t>ML-Kit releases           an </a:t>
            </a:r>
            <a:r>
              <a:rPr lang="en-IN" dirty="0"/>
              <a:t>experimental model compression flow that aims to </a:t>
            </a:r>
            <a:r>
              <a:rPr lang="en-IN" dirty="0" smtClean="0"/>
              <a:t> reduce </a:t>
            </a:r>
            <a:r>
              <a:rPr lang="en-IN" dirty="0"/>
              <a:t>model </a:t>
            </a:r>
            <a:r>
              <a:rPr lang="en-IN" dirty="0" smtClean="0"/>
              <a:t>size.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Works on ML-kit for Firebase for text detection and QR-Code Scanning.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170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App Screenshots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1700808"/>
            <a:ext cx="2779407" cy="4941168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832441"/>
            <a:ext cx="2613074" cy="4645465"/>
          </a:xfrm>
        </p:spPr>
      </p:pic>
    </p:spTree>
    <p:extLst>
      <p:ext uri="{BB962C8B-B14F-4D97-AF65-F5344CB8AC3E}">
        <p14:creationId xmlns:p14="http://schemas.microsoft.com/office/powerpoint/2010/main" val="405973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IN" dirty="0" smtClean="0"/>
              <a:t>Few more Screenshots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31227"/>
            <a:ext cx="3096344" cy="550461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340768"/>
            <a:ext cx="2985296" cy="530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2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1700808"/>
            <a:ext cx="9145016" cy="2448272"/>
          </a:xfrm>
        </p:spPr>
        <p:txBody>
          <a:bodyPr/>
          <a:lstStyle/>
          <a:p>
            <a:pPr algn="ctr"/>
            <a:r>
              <a:rPr lang="en-IN" dirty="0" smtClean="0"/>
              <a:t>*^END^*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566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</TotalTime>
  <Words>151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*Hack_Overflow* PRODUCT:- SPECULO</vt:lpstr>
      <vt:lpstr>PROJECT DESCRIPTION</vt:lpstr>
      <vt:lpstr>A Little Description</vt:lpstr>
      <vt:lpstr>App Screenshots</vt:lpstr>
      <vt:lpstr>Few more Screenshots</vt:lpstr>
      <vt:lpstr>*^END^*</vt:lpstr>
    </vt:vector>
  </TitlesOfParts>
  <Company>rg-adguard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*Hack_Overflow* SPECULO</dc:title>
  <dc:creator>Admin</dc:creator>
  <cp:lastModifiedBy>Admin</cp:lastModifiedBy>
  <cp:revision>5</cp:revision>
  <dcterms:created xsi:type="dcterms:W3CDTF">2018-11-04T06:13:57Z</dcterms:created>
  <dcterms:modified xsi:type="dcterms:W3CDTF">2018-11-04T07:09:15Z</dcterms:modified>
</cp:coreProperties>
</file>