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6b9fcbd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6b9fcbd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b9fcbd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b9fcbd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b9fcbd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b9fcbd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b9fcbd1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b9fcbd1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b9fcbd1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b9fcbd1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b9fcbd1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b9fcbd1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b9fcbd1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6b9fcbd1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6b9fcbd1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6b9fcbd1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6b9fcbd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6b9fcbd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6b9fcbd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6b9fcbd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15827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 Series Status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170750" y="422950"/>
            <a:ext cx="8520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Movie recommending terminal</a:t>
            </a: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925" y="1862150"/>
            <a:ext cx="7170950" cy="2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162475" y="207400"/>
            <a:ext cx="8520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DataBase of TV Series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50" y="923925"/>
            <a:ext cx="7082550" cy="35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311700" y="744575"/>
            <a:ext cx="8520600" cy="36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Our project aims to protect every tv series lover from the spoiler.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will input his/her favourite tv series and their respective mail ids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Email will be send to every user mail id with message providing their tv series status(next episode release date , finished streaming, upcoming season year)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1st use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ctrTitle"/>
          </p:nvPr>
        </p:nvSpPr>
        <p:spPr>
          <a:xfrm>
            <a:off x="311700" y="744575"/>
            <a:ext cx="8520600" cy="36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Our project aims to provide best movie recommendations according their genre(based on movie ratings on imdb)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will input his/her choice of genres and their respective mail ids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Email will be send to every user mail id with message providing top five movie recommendations for each genre provided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2nd</a:t>
            </a:r>
            <a:r>
              <a:rPr lang="en" sz="3000"/>
              <a:t> use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" type="subTitle"/>
          </p:nvPr>
        </p:nvSpPr>
        <p:spPr>
          <a:xfrm>
            <a:off x="1858700" y="974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Dependencies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Make sure these libraries are installed in your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smtplib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urllib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bs4 ( BeautifulSoup)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Mysql.connector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apt-get install python3-mysql.connector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apt-get install python3-bs4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1" type="subTitle"/>
          </p:nvPr>
        </p:nvSpPr>
        <p:spPr>
          <a:xfrm>
            <a:off x="311700" y="287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Getting Started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1" type="subTitle"/>
          </p:nvPr>
        </p:nvSpPr>
        <p:spPr>
          <a:xfrm>
            <a:off x="1357300" y="1417725"/>
            <a:ext cx="6714300" cy="4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your Credentials at config.py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EmailAddress="Your_Email_Address"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your email address through which you want to email all the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Password="Your_Password"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Password of your email addres​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1858700" y="8985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host name, username and password of your mysql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 #Mysql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MysqlHost="Your_Host_Name"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MysqlUser="Your_User_Name"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MysqlPassword="Your_password"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MysqlHost=”local host”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MysqlUser="Innovaccer"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MysqlPassword="My password"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Gmail should allow third party apps(Less secure apps) to send mails.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" type="subTitle"/>
          </p:nvPr>
        </p:nvSpPr>
        <p:spPr>
          <a:xfrm>
            <a:off x="1858700" y="8223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this code in terminal and enter number of users you want to enter.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user email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sample@gmail.com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tv series information requirement separating with comma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Game of thrones, black mirror, da vinci demons, breaking bad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 txBox="1"/>
          <p:nvPr>
            <p:ph idx="1" type="subTitle"/>
          </p:nvPr>
        </p:nvSpPr>
        <p:spPr>
          <a:xfrm>
            <a:off x="311700" y="287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Usage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311700" y="85675"/>
            <a:ext cx="85206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User input favourite tv series</a:t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723900"/>
            <a:ext cx="72009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311700" y="207400"/>
            <a:ext cx="8520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Movie recommendation in mail</a:t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00" y="739300"/>
            <a:ext cx="7585475" cy="36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