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5143500" cx="9144000"/>
  <p:notesSz cx="6858000" cy="9144000"/>
  <p:embeddedFontLst>
    <p:embeddedFont>
      <p:font typeface="Raleway"/>
      <p:regular r:id="rId9"/>
      <p:bold r:id="rId10"/>
      <p:italic r:id="rId11"/>
      <p:boldItalic r:id="rId12"/>
    </p:embeddedFont>
    <p:embeddedFont>
      <p:font typeface="Raleway ExtraBold"/>
      <p:bold r:id="rId13"/>
      <p:boldItalic r:id="rId14"/>
    </p:embeddedFont>
    <p:embeddedFont>
      <p:font typeface="Raleway Light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italic.fntdata"/><Relationship Id="rId10" Type="http://schemas.openxmlformats.org/officeDocument/2006/relationships/font" Target="fonts/Raleway-bold.fntdata"/><Relationship Id="rId13" Type="http://schemas.openxmlformats.org/officeDocument/2006/relationships/font" Target="fonts/RalewayExtraBold-bold.fntdata"/><Relationship Id="rId12" Type="http://schemas.openxmlformats.org/officeDocument/2006/relationships/font" Target="fonts/Raleway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Raleway-regular.fntdata"/><Relationship Id="rId15" Type="http://schemas.openxmlformats.org/officeDocument/2006/relationships/font" Target="fonts/RalewayLight-regular.fntdata"/><Relationship Id="rId14" Type="http://schemas.openxmlformats.org/officeDocument/2006/relationships/font" Target="fonts/RalewayExtraBold-boldItalic.fntdata"/><Relationship Id="rId17" Type="http://schemas.openxmlformats.org/officeDocument/2006/relationships/font" Target="fonts/RalewayLight-italic.fntdata"/><Relationship Id="rId16" Type="http://schemas.openxmlformats.org/officeDocument/2006/relationships/font" Target="fonts/RalewayLight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font" Target="fonts/RalewayLight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46ba3446f9_0_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46ba3446f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bg>
      <p:bgPr>
        <a:solidFill>
          <a:srgbClr val="FFB600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FFFFF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685800" y="3287213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colored">
  <p:cSld name="BLANK_1">
    <p:bg>
      <p:bgPr>
        <a:solidFill>
          <a:srgbClr val="FFB600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" name="Google Shape;52;p11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FFFFF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bg>
      <p:bgPr>
        <a:solidFill>
          <a:srgbClr val="FFB600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434343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3"/>
          <p:cNvSpPr txBox="1"/>
          <p:nvPr>
            <p:ph type="ctrTitle"/>
          </p:nvPr>
        </p:nvSpPr>
        <p:spPr>
          <a:xfrm>
            <a:off x="685800" y="2726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685800" y="38306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bg>
      <p:bgPr>
        <a:solidFill>
          <a:srgbClr val="FFB600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 flipH="1"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434343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1757200" y="2161800"/>
            <a:ext cx="56298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419100" lvl="0" marL="457200" rtl="0" algn="ctr"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3000"/>
              <a:buChar char="●"/>
              <a:defRPr i="1" sz="3000">
                <a:solidFill>
                  <a:srgbClr val="434343"/>
                </a:solidFill>
              </a:defRPr>
            </a:lvl1pPr>
            <a:lvl2pPr indent="-419100" lvl="1" marL="91440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○"/>
              <a:defRPr i="1" sz="3000">
                <a:solidFill>
                  <a:srgbClr val="434343"/>
                </a:solidFill>
              </a:defRPr>
            </a:lvl2pPr>
            <a:lvl3pPr indent="-419100" lvl="2" marL="137160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■"/>
              <a:defRPr i="1" sz="3000">
                <a:solidFill>
                  <a:srgbClr val="434343"/>
                </a:solidFill>
              </a:defRPr>
            </a:lvl3pPr>
            <a:lvl4pPr indent="-419100" lvl="3" marL="182880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●"/>
              <a:defRPr i="1" sz="3000">
                <a:solidFill>
                  <a:srgbClr val="434343"/>
                </a:solidFill>
              </a:defRPr>
            </a:lvl4pPr>
            <a:lvl5pPr indent="-419100" lvl="4" marL="228600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○"/>
              <a:defRPr i="1" sz="3000">
                <a:solidFill>
                  <a:srgbClr val="434343"/>
                </a:solidFill>
              </a:defRPr>
            </a:lvl5pPr>
            <a:lvl6pPr indent="-419100" lvl="5" marL="274320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■"/>
              <a:defRPr i="1" sz="3000">
                <a:solidFill>
                  <a:srgbClr val="434343"/>
                </a:solidFill>
              </a:defRPr>
            </a:lvl6pPr>
            <a:lvl7pPr indent="-419100" lvl="6" marL="320040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●"/>
              <a:defRPr i="1" sz="3000">
                <a:solidFill>
                  <a:srgbClr val="434343"/>
                </a:solidFill>
              </a:defRPr>
            </a:lvl7pPr>
            <a:lvl8pPr indent="-419100" lvl="7" marL="365760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○"/>
              <a:defRPr i="1" sz="3000">
                <a:solidFill>
                  <a:srgbClr val="434343"/>
                </a:solidFill>
              </a:defRPr>
            </a:lvl8pPr>
            <a:lvl9pPr indent="-419100" lvl="8" marL="411480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■"/>
              <a:defRPr i="1" sz="30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9" name="Google Shape;19;p4"/>
          <p:cNvSpPr txBox="1"/>
          <p:nvPr/>
        </p:nvSpPr>
        <p:spPr>
          <a:xfrm>
            <a:off x="205550" y="75075"/>
            <a:ext cx="7995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“</a:t>
            </a:r>
            <a:endParaRPr b="1" sz="12000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FFB6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5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922000" y="1885951"/>
            <a:ext cx="68661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Char char="○"/>
              <a:defRPr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B600"/>
                </a:solidFill>
              </a:defRPr>
            </a:lvl1pPr>
            <a:lvl2pPr lvl="1">
              <a:buNone/>
              <a:defRPr>
                <a:solidFill>
                  <a:srgbClr val="FFB600"/>
                </a:solidFill>
              </a:defRPr>
            </a:lvl2pPr>
            <a:lvl3pPr lvl="2">
              <a:buNone/>
              <a:defRPr>
                <a:solidFill>
                  <a:srgbClr val="FFB600"/>
                </a:solidFill>
              </a:defRPr>
            </a:lvl3pPr>
            <a:lvl4pPr lvl="3">
              <a:buNone/>
              <a:defRPr>
                <a:solidFill>
                  <a:srgbClr val="FFB600"/>
                </a:solidFill>
              </a:defRPr>
            </a:lvl4pPr>
            <a:lvl5pPr lvl="4">
              <a:buNone/>
              <a:defRPr>
                <a:solidFill>
                  <a:srgbClr val="FFB600"/>
                </a:solidFill>
              </a:defRPr>
            </a:lvl5pPr>
            <a:lvl6pPr lvl="5">
              <a:buNone/>
              <a:defRPr>
                <a:solidFill>
                  <a:srgbClr val="FFB600"/>
                </a:solidFill>
              </a:defRPr>
            </a:lvl6pPr>
            <a:lvl7pPr lvl="6">
              <a:buNone/>
              <a:defRPr>
                <a:solidFill>
                  <a:srgbClr val="FFB600"/>
                </a:solidFill>
              </a:defRPr>
            </a:lvl7pPr>
            <a:lvl8pPr lvl="7">
              <a:buNone/>
              <a:defRPr>
                <a:solidFill>
                  <a:srgbClr val="FFB600"/>
                </a:solidFill>
              </a:defRPr>
            </a:lvl8pPr>
            <a:lvl9pPr lvl="8">
              <a:buNone/>
              <a:defRPr>
                <a:solidFill>
                  <a:srgbClr val="FFB6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FFB6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6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" type="body"/>
          </p:nvPr>
        </p:nvSpPr>
        <p:spPr>
          <a:xfrm>
            <a:off x="922000" y="1887378"/>
            <a:ext cx="3543300" cy="3027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2" type="body"/>
          </p:nvPr>
        </p:nvSpPr>
        <p:spPr>
          <a:xfrm>
            <a:off x="4678687" y="1887378"/>
            <a:ext cx="3543300" cy="3027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FFB6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7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922000" y="1930500"/>
            <a:ext cx="2332200" cy="291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36" name="Google Shape;36;p7"/>
          <p:cNvSpPr txBox="1"/>
          <p:nvPr>
            <p:ph idx="2" type="body"/>
          </p:nvPr>
        </p:nvSpPr>
        <p:spPr>
          <a:xfrm>
            <a:off x="3373778" y="1930500"/>
            <a:ext cx="2332200" cy="291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37" name="Google Shape;37;p7"/>
          <p:cNvSpPr txBox="1"/>
          <p:nvPr>
            <p:ph idx="3" type="body"/>
          </p:nvPr>
        </p:nvSpPr>
        <p:spPr>
          <a:xfrm>
            <a:off x="5825557" y="1930500"/>
            <a:ext cx="2332200" cy="291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FFB6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8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/>
        </p:txBody>
      </p:sp>
      <p:sp>
        <p:nvSpPr>
          <p:cNvPr id="42" name="Google Shape;42;p8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FFB6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9"/>
          <p:cNvSpPr txBox="1"/>
          <p:nvPr>
            <p:ph idx="1" type="body"/>
          </p:nvPr>
        </p:nvSpPr>
        <p:spPr>
          <a:xfrm>
            <a:off x="457200" y="42539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/>
        </p:txBody>
      </p:sp>
      <p:sp>
        <p:nvSpPr>
          <p:cNvPr id="46" name="Google Shape;46;p9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" name="Google Shape;49;p10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FFB6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922000" y="1885951"/>
            <a:ext cx="6866100" cy="23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●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○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■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type="ctrTitle"/>
          </p:nvPr>
        </p:nvSpPr>
        <p:spPr>
          <a:xfrm>
            <a:off x="685800" y="3287213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FFFF"/>
                </a:solidFill>
              </a:rPr>
              <a:t>Book.it</a:t>
            </a:r>
            <a:endParaRPr sz="9600">
              <a:solidFill>
                <a:srgbClr val="FFFFFF"/>
              </a:solidFill>
            </a:endParaRPr>
          </a:p>
        </p:txBody>
      </p:sp>
      <p:grpSp>
        <p:nvGrpSpPr>
          <p:cNvPr id="58" name="Google Shape;58;p12"/>
          <p:cNvGrpSpPr/>
          <p:nvPr/>
        </p:nvGrpSpPr>
        <p:grpSpPr>
          <a:xfrm>
            <a:off x="7864658" y="371176"/>
            <a:ext cx="896264" cy="896314"/>
            <a:chOff x="570875" y="4322250"/>
            <a:chExt cx="443300" cy="443325"/>
          </a:xfrm>
        </p:grpSpPr>
        <p:sp>
          <p:nvSpPr>
            <p:cNvPr id="59" name="Google Shape;59;p12"/>
            <p:cNvSpPr/>
            <p:nvPr/>
          </p:nvSpPr>
          <p:spPr>
            <a:xfrm>
              <a:off x="570875" y="4322250"/>
              <a:ext cx="443300" cy="443325"/>
            </a:xfrm>
            <a:custGeom>
              <a:rect b="b" l="l" r="r" t="t"/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12"/>
            <p:cNvSpPr/>
            <p:nvPr/>
          </p:nvSpPr>
          <p:spPr>
            <a:xfrm>
              <a:off x="597725" y="4665400"/>
              <a:ext cx="73300" cy="73300"/>
            </a:xfrm>
            <a:custGeom>
              <a:rect b="b" l="l" r="r" t="t"/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12"/>
            <p:cNvSpPr/>
            <p:nvPr/>
          </p:nvSpPr>
          <p:spPr>
            <a:xfrm>
              <a:off x="654525" y="4708150"/>
              <a:ext cx="47025" cy="47025"/>
            </a:xfrm>
            <a:custGeom>
              <a:rect b="b" l="l" r="r" t="t"/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12"/>
            <p:cNvSpPr/>
            <p:nvPr/>
          </p:nvSpPr>
          <p:spPr>
            <a:xfrm>
              <a:off x="581250" y="4634875"/>
              <a:ext cx="47050" cy="47050"/>
            </a:xfrm>
            <a:custGeom>
              <a:rect b="b" l="l" r="r" t="t"/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Dilemma</a:t>
            </a:r>
            <a:r>
              <a:rPr lang="en" sz="4800"/>
              <a:t> Of Writers</a:t>
            </a:r>
            <a:endParaRPr sz="4800"/>
          </a:p>
        </p:txBody>
      </p:sp>
      <p:sp>
        <p:nvSpPr>
          <p:cNvPr id="68" name="Google Shape;68;p13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9" name="Google Shape;69;p13"/>
          <p:cNvGrpSpPr/>
          <p:nvPr/>
        </p:nvGrpSpPr>
        <p:grpSpPr>
          <a:xfrm>
            <a:off x="8087089" y="356400"/>
            <a:ext cx="618316" cy="748360"/>
            <a:chOff x="584925" y="922575"/>
            <a:chExt cx="415200" cy="502525"/>
          </a:xfrm>
        </p:grpSpPr>
        <p:sp>
          <p:nvSpPr>
            <p:cNvPr id="70" name="Google Shape;70;p13"/>
            <p:cNvSpPr/>
            <p:nvPr/>
          </p:nvSpPr>
          <p:spPr>
            <a:xfrm>
              <a:off x="584925" y="961025"/>
              <a:ext cx="378575" cy="464075"/>
            </a:xfrm>
            <a:custGeom>
              <a:rect b="b" l="l" r="r" t="t"/>
              <a:pathLst>
                <a:path extrusionOk="0" h="18563" w="15143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13"/>
            <p:cNvSpPr/>
            <p:nvPr/>
          </p:nvSpPr>
          <p:spPr>
            <a:xfrm>
              <a:off x="621550" y="92257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3"/>
            <p:cNvSpPr/>
            <p:nvPr/>
          </p:nvSpPr>
          <p:spPr>
            <a:xfrm>
              <a:off x="915850" y="922575"/>
              <a:ext cx="84275" cy="84275"/>
            </a:xfrm>
            <a:custGeom>
              <a:rect b="b" l="l" r="r" t="t"/>
              <a:pathLst>
                <a:path extrusionOk="0" h="3371" w="3371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3" name="Google Shape;73;p13"/>
          <p:cNvSpPr txBox="1"/>
          <p:nvPr/>
        </p:nvSpPr>
        <p:spPr>
          <a:xfrm>
            <a:off x="1030250" y="2088000"/>
            <a:ext cx="3036900" cy="6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Less Profits</a:t>
            </a:r>
            <a:endParaRPr sz="3600"/>
          </a:p>
        </p:txBody>
      </p:sp>
      <p:sp>
        <p:nvSpPr>
          <p:cNvPr id="74" name="Google Shape;74;p13"/>
          <p:cNvSpPr txBox="1"/>
          <p:nvPr/>
        </p:nvSpPr>
        <p:spPr>
          <a:xfrm>
            <a:off x="5658625" y="3079825"/>
            <a:ext cx="2667900" cy="12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Cumbersome Process</a:t>
            </a:r>
            <a:endParaRPr sz="3000"/>
          </a:p>
        </p:txBody>
      </p:sp>
      <p:sp>
        <p:nvSpPr>
          <p:cNvPr id="75" name="Google Shape;75;p13"/>
          <p:cNvSpPr txBox="1"/>
          <p:nvPr/>
        </p:nvSpPr>
        <p:spPr>
          <a:xfrm>
            <a:off x="1672225" y="3348925"/>
            <a:ext cx="2460300" cy="6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Overheads</a:t>
            </a:r>
            <a:endParaRPr sz="2400"/>
          </a:p>
        </p:txBody>
      </p:sp>
      <p:sp>
        <p:nvSpPr>
          <p:cNvPr id="76" name="Google Shape;76;p13"/>
          <p:cNvSpPr txBox="1"/>
          <p:nvPr/>
        </p:nvSpPr>
        <p:spPr>
          <a:xfrm>
            <a:off x="5035875" y="2088000"/>
            <a:ext cx="3175200" cy="7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Delayed Payments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1"/>
          <p:nvPr>
            <p:ph idx="4294967295" type="ctrTitle"/>
          </p:nvPr>
        </p:nvSpPr>
        <p:spPr>
          <a:xfrm>
            <a:off x="512075" y="2251750"/>
            <a:ext cx="55110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FFB600"/>
                </a:solidFill>
              </a:rPr>
              <a:t>Blockchain</a:t>
            </a:r>
            <a:endParaRPr sz="7200">
              <a:solidFill>
                <a:srgbClr val="FFB600"/>
              </a:solidFill>
            </a:endParaRPr>
          </a:p>
        </p:txBody>
      </p:sp>
      <p:sp>
        <p:nvSpPr>
          <p:cNvPr id="82" name="Google Shape;82;p14"/>
          <p:cNvSpPr txBox="1"/>
          <p:nvPr>
            <p:ph idx="4294967295" type="subTitle"/>
          </p:nvPr>
        </p:nvSpPr>
        <p:spPr>
          <a:xfrm>
            <a:off x="512075" y="3411555"/>
            <a:ext cx="49776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Saviour of Writers!!!</a:t>
            </a:r>
            <a:endParaRPr/>
          </a:p>
        </p:txBody>
      </p:sp>
      <p:sp>
        <p:nvSpPr>
          <p:cNvPr id="83" name="Google Shape;83;p14"/>
          <p:cNvSpPr/>
          <p:nvPr/>
        </p:nvSpPr>
        <p:spPr>
          <a:xfrm>
            <a:off x="7334564" y="2384367"/>
            <a:ext cx="299775" cy="286236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4" name="Google Shape;84;p14"/>
          <p:cNvGrpSpPr/>
          <p:nvPr/>
        </p:nvGrpSpPr>
        <p:grpSpPr>
          <a:xfrm>
            <a:off x="6962708" y="777025"/>
            <a:ext cx="1284369" cy="1284693"/>
            <a:chOff x="6654650" y="3665275"/>
            <a:chExt cx="409100" cy="409125"/>
          </a:xfrm>
        </p:grpSpPr>
        <p:sp>
          <p:nvSpPr>
            <p:cNvPr id="85" name="Google Shape;85;p14"/>
            <p:cNvSpPr/>
            <p:nvPr/>
          </p:nvSpPr>
          <p:spPr>
            <a:xfrm>
              <a:off x="6808525" y="3819150"/>
              <a:ext cx="211875" cy="211900"/>
            </a:xfrm>
            <a:custGeom>
              <a:rect b="b" l="l" r="r" t="t"/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4"/>
            <p:cNvSpPr/>
            <p:nvPr/>
          </p:nvSpPr>
          <p:spPr>
            <a:xfrm>
              <a:off x="6654650" y="3665275"/>
              <a:ext cx="409100" cy="409125"/>
            </a:xfrm>
            <a:custGeom>
              <a:rect b="b" l="l" r="r" t="t"/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" name="Google Shape;87;p14"/>
          <p:cNvGrpSpPr/>
          <p:nvPr/>
        </p:nvGrpSpPr>
        <p:grpSpPr>
          <a:xfrm rot="290934">
            <a:off x="5826714" y="2216476"/>
            <a:ext cx="848543" cy="848624"/>
            <a:chOff x="570875" y="4322250"/>
            <a:chExt cx="443300" cy="443325"/>
          </a:xfrm>
        </p:grpSpPr>
        <p:sp>
          <p:nvSpPr>
            <p:cNvPr id="88" name="Google Shape;88;p14"/>
            <p:cNvSpPr/>
            <p:nvPr/>
          </p:nvSpPr>
          <p:spPr>
            <a:xfrm>
              <a:off x="570875" y="4322250"/>
              <a:ext cx="443300" cy="443325"/>
            </a:xfrm>
            <a:custGeom>
              <a:rect b="b" l="l" r="r" t="t"/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4"/>
            <p:cNvSpPr/>
            <p:nvPr/>
          </p:nvSpPr>
          <p:spPr>
            <a:xfrm>
              <a:off x="597725" y="4665400"/>
              <a:ext cx="73300" cy="73300"/>
            </a:xfrm>
            <a:custGeom>
              <a:rect b="b" l="l" r="r" t="t"/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4"/>
            <p:cNvSpPr/>
            <p:nvPr/>
          </p:nvSpPr>
          <p:spPr>
            <a:xfrm>
              <a:off x="654525" y="4708150"/>
              <a:ext cx="47025" cy="47025"/>
            </a:xfrm>
            <a:custGeom>
              <a:rect b="b" l="l" r="r" t="t"/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4"/>
            <p:cNvSpPr/>
            <p:nvPr/>
          </p:nvSpPr>
          <p:spPr>
            <a:xfrm>
              <a:off x="581250" y="4634875"/>
              <a:ext cx="47050" cy="47050"/>
            </a:xfrm>
            <a:custGeom>
              <a:rect b="b" l="l" r="r" t="t"/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2" name="Google Shape;92;p14"/>
          <p:cNvSpPr/>
          <p:nvPr/>
        </p:nvSpPr>
        <p:spPr>
          <a:xfrm rot="2466717">
            <a:off x="5819909" y="1025895"/>
            <a:ext cx="416526" cy="397713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4"/>
          <p:cNvSpPr/>
          <p:nvPr/>
        </p:nvSpPr>
        <p:spPr>
          <a:xfrm rot="-1609245">
            <a:off x="6429073" y="1276138"/>
            <a:ext cx="299725" cy="286203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4"/>
          <p:cNvSpPr/>
          <p:nvPr/>
        </p:nvSpPr>
        <p:spPr>
          <a:xfrm rot="2926063">
            <a:off x="8246537" y="1502870"/>
            <a:ext cx="224479" cy="214340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4"/>
          <p:cNvSpPr/>
          <p:nvPr/>
        </p:nvSpPr>
        <p:spPr>
          <a:xfrm rot="-1609158">
            <a:off x="8202241" y="284727"/>
            <a:ext cx="202232" cy="193098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4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5"/>
          <p:cNvSpPr txBox="1"/>
          <p:nvPr>
            <p:ph idx="1" type="body"/>
          </p:nvPr>
        </p:nvSpPr>
        <p:spPr>
          <a:xfrm>
            <a:off x="922000" y="1887378"/>
            <a:ext cx="3543300" cy="302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5"/>
          <p:cNvSpPr txBox="1"/>
          <p:nvPr>
            <p:ph idx="2" type="body"/>
          </p:nvPr>
        </p:nvSpPr>
        <p:spPr>
          <a:xfrm>
            <a:off x="4678687" y="1887378"/>
            <a:ext cx="3543300" cy="302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5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liv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