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8" r:id="rId3"/>
    <p:sldId id="264" r:id="rId4"/>
    <p:sldId id="261" r:id="rId5"/>
    <p:sldId id="269" r:id="rId6"/>
    <p:sldId id="273" r:id="rId7"/>
    <p:sldId id="275" r:id="rId8"/>
    <p:sldId id="277" r:id="rId9"/>
    <p:sldId id="279" r:id="rId10"/>
    <p:sldId id="296" r:id="rId11"/>
    <p:sldId id="298" r:id="rId12"/>
    <p:sldId id="299"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C9B22B-F72C-4F5E-BE5D-6A33CE8BBDC3}"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395143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C9B22B-F72C-4F5E-BE5D-6A33CE8BBDC3}"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283861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C9B22B-F72C-4F5E-BE5D-6A33CE8BBDC3}"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245013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995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630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1289049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4271797" y="-3096"/>
            <a:ext cx="3600000" cy="2408459"/>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 name="Isosceles Triangle 4"/>
          <p:cNvSpPr/>
          <p:nvPr userDrawn="1"/>
        </p:nvSpPr>
        <p:spPr>
          <a:xfrm>
            <a:off x="4995856" y="5774987"/>
            <a:ext cx="2200288" cy="1083013"/>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 name="Isosceles Triangle 5"/>
          <p:cNvSpPr/>
          <p:nvPr userDrawn="1"/>
        </p:nvSpPr>
        <p:spPr>
          <a:xfrm>
            <a:off x="5388864" y="5991747"/>
            <a:ext cx="1414272" cy="73914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4391797" y="2"/>
            <a:ext cx="3360000" cy="2281540"/>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365457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12192000" cy="1179288"/>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49333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12192000" cy="6858001"/>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901138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5006" y="601925"/>
            <a:ext cx="4376052" cy="436324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818277" y="779695"/>
            <a:ext cx="3988779" cy="27690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5524606" y="1727823"/>
            <a:ext cx="4074453" cy="297516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3545039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4296000" y="4449540"/>
            <a:ext cx="3600000" cy="2408459"/>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 name="Isosceles Triangle 4"/>
          <p:cNvSpPr/>
          <p:nvPr userDrawn="1"/>
        </p:nvSpPr>
        <p:spPr>
          <a:xfrm rot="10800000">
            <a:off x="4995856" y="0"/>
            <a:ext cx="2200288" cy="1083013"/>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 name="Isosceles Triangle 5"/>
          <p:cNvSpPr/>
          <p:nvPr userDrawn="1"/>
        </p:nvSpPr>
        <p:spPr>
          <a:xfrm rot="10800000">
            <a:off x="5388864" y="133279"/>
            <a:ext cx="1414272" cy="73914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4416000" y="4573651"/>
            <a:ext cx="3360000" cy="2284349"/>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44027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C9B22B-F72C-4F5E-BE5D-6A33CE8BBDC3}"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731755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5333"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472011" y="1508786"/>
            <a:ext cx="3799787" cy="4865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 name="Rounded Rectangle 15"/>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bg1"/>
              </a:solidFill>
            </a:endParaRPr>
          </a:p>
        </p:txBody>
      </p:sp>
      <p:sp>
        <p:nvSpPr>
          <p:cNvPr id="17" name="Half Frame 16"/>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mn-lt"/>
            </a:endParaRPr>
          </a:p>
        </p:txBody>
      </p:sp>
    </p:spTree>
    <p:extLst>
      <p:ext uri="{BB962C8B-B14F-4D97-AF65-F5344CB8AC3E}">
        <p14:creationId xmlns:p14="http://schemas.microsoft.com/office/powerpoint/2010/main" val="1252037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5333"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472011" y="1508786"/>
            <a:ext cx="3799787" cy="4865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 name="Rounded Rectangle 15"/>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bg1"/>
              </a:solidFill>
            </a:endParaRPr>
          </a:p>
        </p:txBody>
      </p:sp>
      <p:sp>
        <p:nvSpPr>
          <p:cNvPr id="17" name="Half Frame 16"/>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mn-lt"/>
            </a:endParaRPr>
          </a:p>
        </p:txBody>
      </p:sp>
    </p:spTree>
    <p:extLst>
      <p:ext uri="{BB962C8B-B14F-4D97-AF65-F5344CB8AC3E}">
        <p14:creationId xmlns:p14="http://schemas.microsoft.com/office/powerpoint/2010/main" val="3148987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5333"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472011" y="1508786"/>
            <a:ext cx="3799787" cy="4865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 name="Rounded Rectangle 15"/>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bg1"/>
              </a:solidFill>
            </a:endParaRPr>
          </a:p>
        </p:txBody>
      </p:sp>
      <p:sp>
        <p:nvSpPr>
          <p:cNvPr id="17" name="Half Frame 16"/>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mn-lt"/>
            </a:endParaRPr>
          </a:p>
        </p:txBody>
      </p:sp>
    </p:spTree>
    <p:extLst>
      <p:ext uri="{BB962C8B-B14F-4D97-AF65-F5344CB8AC3E}">
        <p14:creationId xmlns:p14="http://schemas.microsoft.com/office/powerpoint/2010/main" val="71229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C9B22B-F72C-4F5E-BE5D-6A33CE8BBDC3}"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70610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C9B22B-F72C-4F5E-BE5D-6A33CE8BBDC3}"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309868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C9B22B-F72C-4F5E-BE5D-6A33CE8BBDC3}"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340326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C9B22B-F72C-4F5E-BE5D-6A33CE8BBDC3}"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146734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9B22B-F72C-4F5E-BE5D-6A33CE8BBDC3}"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25912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9B22B-F72C-4F5E-BE5D-6A33CE8BBDC3}"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86496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9B22B-F72C-4F5E-BE5D-6A33CE8BBDC3}"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CCD89-D462-41C6-9F3A-E67FF27F35B1}" type="slidenum">
              <a:rPr lang="en-IN" smtClean="0"/>
              <a:t>‹#›</a:t>
            </a:fld>
            <a:endParaRPr lang="en-IN"/>
          </a:p>
        </p:txBody>
      </p:sp>
    </p:spTree>
    <p:extLst>
      <p:ext uri="{BB962C8B-B14F-4D97-AF65-F5344CB8AC3E}">
        <p14:creationId xmlns:p14="http://schemas.microsoft.com/office/powerpoint/2010/main" val="149449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9B22B-F72C-4F5E-BE5D-6A33CE8BBDC3}" type="datetimeFigureOut">
              <a:rPr lang="en-IN" smtClean="0"/>
              <a:t>04-11-2018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CCD89-D462-41C6-9F3A-E67FF27F35B1}" type="slidenum">
              <a:rPr lang="en-IN" smtClean="0"/>
              <a:t>‹#›</a:t>
            </a:fld>
            <a:endParaRPr lang="en-IN"/>
          </a:p>
        </p:txBody>
      </p:sp>
    </p:spTree>
    <p:extLst>
      <p:ext uri="{BB962C8B-B14F-4D97-AF65-F5344CB8AC3E}">
        <p14:creationId xmlns:p14="http://schemas.microsoft.com/office/powerpoint/2010/main" val="2383453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8" r:id="rId15"/>
    <p:sldLayoutId id="2147483669" r:id="rId16"/>
    <p:sldLayoutId id="2147483671" r:id="rId17"/>
    <p:sldLayoutId id="2147483673" r:id="rId18"/>
    <p:sldLayoutId id="2147483681" r:id="rId19"/>
    <p:sldLayoutId id="2147483683" r:id="rId20"/>
    <p:sldLayoutId id="214748368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328" y="3717032"/>
            <a:ext cx="12144672" cy="2592288"/>
          </a:xfrm>
          <a:prstGeom prst="rect">
            <a:avLst/>
          </a:prstGeom>
          <a:gradFill flip="none" rotWithShape="1">
            <a:gsLst>
              <a:gs pos="0">
                <a:schemeClr val="bg1">
                  <a:lumMod val="98000"/>
                  <a:lumOff val="2000"/>
                  <a:alpha val="0"/>
                </a:schemeClr>
              </a:gs>
              <a:gs pos="50000">
                <a:schemeClr val="bg1">
                  <a:alpha val="48000"/>
                </a:schemeClr>
              </a:gs>
              <a:gs pos="100000">
                <a:schemeClr val="bg1">
                  <a:alpha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TextBox 3"/>
          <p:cNvSpPr txBox="1"/>
          <p:nvPr/>
        </p:nvSpPr>
        <p:spPr>
          <a:xfrm>
            <a:off x="5231905" y="5336335"/>
            <a:ext cx="6480040" cy="338554"/>
          </a:xfrm>
          <a:prstGeom prst="rect">
            <a:avLst/>
          </a:prstGeom>
          <a:noFill/>
        </p:spPr>
        <p:txBody>
          <a:bodyPr wrap="square">
            <a:spAutoFit/>
          </a:bodyPr>
          <a:lstStyle/>
          <a:p>
            <a:pPr algn="r">
              <a:defRPr/>
            </a:pPr>
            <a:r>
              <a:rPr lang="en-US" altLang="ko-KR" sz="1600" b="1" dirty="0">
                <a:solidFill>
                  <a:schemeClr val="tx1">
                    <a:lumMod val="75000"/>
                    <a:lumOff val="25000"/>
                  </a:schemeClr>
                </a:solidFill>
                <a:latin typeface="Arial" pitchFamily="34" charset="0"/>
                <a:cs typeface="Arial" pitchFamily="34" charset="0"/>
              </a:rPr>
              <a:t>WITH FACILITY OF LIBRARY</a:t>
            </a:r>
          </a:p>
        </p:txBody>
      </p:sp>
      <p:sp>
        <p:nvSpPr>
          <p:cNvPr id="5" name="TextBox 1"/>
          <p:cNvSpPr txBox="1">
            <a:spLocks noChangeArrowheads="1"/>
          </p:cNvSpPr>
          <p:nvPr/>
        </p:nvSpPr>
        <p:spPr bwMode="auto">
          <a:xfrm>
            <a:off x="5231904" y="4035545"/>
            <a:ext cx="6480043" cy="1405641"/>
          </a:xfrm>
          <a:prstGeom prst="rect">
            <a:avLst/>
          </a:prstGeom>
          <a:noFill/>
          <a:ln w="9525">
            <a:noFill/>
            <a:miter lim="800000"/>
            <a:headEnd/>
            <a:tailEnd/>
          </a:ln>
        </p:spPr>
        <p:txBody>
          <a:bodyPr wrap="square">
            <a:spAutoFit/>
          </a:bodyPr>
          <a:lstStyle/>
          <a:p>
            <a:pPr algn="r"/>
            <a:r>
              <a:rPr lang="en-US" altLang="ko-KR" sz="4267" b="1" dirty="0">
                <a:solidFill>
                  <a:schemeClr val="tx1">
                    <a:lumMod val="75000"/>
                    <a:lumOff val="25000"/>
                  </a:schemeClr>
                </a:solidFill>
                <a:latin typeface="Arial" pitchFamily="34" charset="0"/>
                <a:ea typeface="맑은 고딕" pitchFamily="50" charset="-127"/>
                <a:cs typeface="Arial" pitchFamily="34" charset="0"/>
              </a:rPr>
              <a:t>CASHLESS BOOK BUYING AND SEELING</a:t>
            </a:r>
          </a:p>
        </p:txBody>
      </p:sp>
      <p:sp>
        <p:nvSpPr>
          <p:cNvPr id="7" name="TextBox 6">
            <a:hlinkClick r:id="rId2"/>
          </p:cNvPr>
          <p:cNvSpPr txBox="1"/>
          <p:nvPr/>
        </p:nvSpPr>
        <p:spPr>
          <a:xfrm>
            <a:off x="0" y="6458758"/>
            <a:ext cx="11711947" cy="256545"/>
          </a:xfrm>
          <a:prstGeom prst="rect">
            <a:avLst/>
          </a:prstGeom>
          <a:noFill/>
        </p:spPr>
        <p:txBody>
          <a:bodyPr wrap="square" rtlCol="0">
            <a:spAutoFit/>
          </a:bodyPr>
          <a:lstStyle/>
          <a:p>
            <a:pPr algn="r"/>
            <a:r>
              <a:rPr lang="en-US" altLang="ko-KR" sz="1067" dirty="0">
                <a:solidFill>
                  <a:schemeClr val="tx1">
                    <a:lumMod val="75000"/>
                    <a:lumOff val="25000"/>
                  </a:schemeClr>
                </a:solidFill>
                <a:latin typeface="Arial" pitchFamily="34" charset="0"/>
                <a:cs typeface="Arial" pitchFamily="34" charset="0"/>
              </a:rPr>
              <a:t>ALLPPT.com _ Free PowerPoint Templates, Diagrams and Charts</a:t>
            </a:r>
            <a:endParaRPr lang="ko-KR" altLang="en-US" sz="1067"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409488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43604" y="3380499"/>
            <a:ext cx="7296812" cy="3134995"/>
            <a:chOff x="1828380" y="3862774"/>
            <a:chExt cx="5472609" cy="2351247"/>
          </a:xfrm>
        </p:grpSpPr>
        <p:sp>
          <p:nvSpPr>
            <p:cNvPr id="6" name="Title 1"/>
            <p:cNvSpPr txBox="1">
              <a:spLocks/>
            </p:cNvSpPr>
            <p:nvPr/>
          </p:nvSpPr>
          <p:spPr>
            <a:xfrm>
              <a:off x="1828380" y="5671943"/>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sz="4800" dirty="0">
                  <a:solidFill>
                    <a:schemeClr val="accent5"/>
                  </a:solidFill>
                  <a:latin typeface="+mj-lt"/>
                </a:rPr>
                <a:t>Thank you</a:t>
              </a:r>
              <a:endParaRPr lang="ko-KR" altLang="en-US" sz="4800" dirty="0">
                <a:solidFill>
                  <a:schemeClr val="accent5"/>
                </a:solidFill>
                <a:latin typeface="+mj-lt"/>
              </a:endParaRPr>
            </a:p>
          </p:txBody>
        </p:sp>
        <p:sp>
          <p:nvSpPr>
            <p:cNvPr id="7" name="Text Placeholder 7"/>
            <p:cNvSpPr txBox="1">
              <a:spLocks/>
            </p:cNvSpPr>
            <p:nvPr/>
          </p:nvSpPr>
          <p:spPr>
            <a:xfrm>
              <a:off x="1828381" y="3862774"/>
              <a:ext cx="5472608"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867" dirty="0">
                <a:solidFill>
                  <a:schemeClr val="tx1">
                    <a:lumMod val="65000"/>
                    <a:lumOff val="35000"/>
                  </a:schemeClr>
                </a:solidFill>
                <a:cs typeface="Arial" pitchFamily="34" charset="0"/>
              </a:endParaRPr>
            </a:p>
          </p:txBody>
        </p:sp>
      </p:grpSp>
      <p:sp>
        <p:nvSpPr>
          <p:cNvPr id="8" name="TextBox 7"/>
          <p:cNvSpPr txBox="1"/>
          <p:nvPr/>
        </p:nvSpPr>
        <p:spPr>
          <a:xfrm>
            <a:off x="4319803" y="1988841"/>
            <a:ext cx="3552395" cy="830997"/>
          </a:xfrm>
          <a:prstGeom prst="rect">
            <a:avLst/>
          </a:prstGeom>
          <a:noFill/>
        </p:spPr>
        <p:txBody>
          <a:bodyPr wrap="square">
            <a:spAutoFit/>
          </a:bodyPr>
          <a:lstStyle/>
          <a:p>
            <a:pPr algn="ctr">
              <a:defRPr/>
            </a:pPr>
            <a:r>
              <a:rPr lang="en-US" altLang="ko-KR" sz="2400" b="1" dirty="0">
                <a:solidFill>
                  <a:schemeClr val="accent4"/>
                </a:solidFill>
                <a:cs typeface="Arial" pitchFamily="34" charset="0"/>
              </a:rPr>
              <a:t>THAT’S  ALL  ABOUT OUR IDEA!</a:t>
            </a:r>
          </a:p>
        </p:txBody>
      </p:sp>
    </p:spTree>
    <p:extLst>
      <p:ext uri="{BB962C8B-B14F-4D97-AF65-F5344CB8AC3E}">
        <p14:creationId xmlns:p14="http://schemas.microsoft.com/office/powerpoint/2010/main" val="124270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A</a:t>
            </a:r>
            <a:endParaRPr lang="ko-KR" altLang="en-US" dirty="0"/>
          </a:p>
        </p:txBody>
      </p:sp>
      <p:sp>
        <p:nvSpPr>
          <p:cNvPr id="53" name="TextBox 52">
            <a:extLst>
              <a:ext uri="{FF2B5EF4-FFF2-40B4-BE49-F238E27FC236}">
                <a16:creationId xmlns:a16="http://schemas.microsoft.com/office/drawing/2014/main" id="{AC5E9642-2CE6-43EF-9D4E-CF163CDAF7F5}"/>
              </a:ext>
            </a:extLst>
          </p:cNvPr>
          <p:cNvSpPr txBox="1"/>
          <p:nvPr/>
        </p:nvSpPr>
        <p:spPr>
          <a:xfrm>
            <a:off x="948939" y="1909175"/>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Resize without losing quality</a:t>
            </a:r>
            <a:endParaRPr lang="ko-KR" altLang="en-US" sz="16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9B1C09E2-000D-40AA-9164-FF799AC6E2C6}"/>
              </a:ext>
            </a:extLst>
          </p:cNvPr>
          <p:cNvSpPr txBox="1"/>
          <p:nvPr/>
        </p:nvSpPr>
        <p:spPr>
          <a:xfrm>
            <a:off x="948939" y="2592171"/>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Change Fill Color &amp;</a:t>
            </a:r>
          </a:p>
          <a:p>
            <a:r>
              <a:rPr lang="en-US" altLang="ko-KR" sz="1600" b="1" dirty="0">
                <a:solidFill>
                  <a:schemeClr val="bg1"/>
                </a:solidFill>
                <a:latin typeface="Arial" pitchFamily="34" charset="0"/>
                <a:cs typeface="Arial" pitchFamily="34" charset="0"/>
              </a:rPr>
              <a:t>Line Color</a:t>
            </a:r>
            <a:endParaRPr lang="ko-KR" altLang="en-US" sz="16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65B4B6EB-11F7-4C9F-ADFF-02C132FB9386}"/>
              </a:ext>
            </a:extLst>
          </p:cNvPr>
          <p:cNvSpPr txBox="1"/>
          <p:nvPr/>
        </p:nvSpPr>
        <p:spPr>
          <a:xfrm>
            <a:off x="948939" y="5680139"/>
            <a:ext cx="2976000" cy="297454"/>
          </a:xfrm>
          <a:prstGeom prst="rect">
            <a:avLst/>
          </a:prstGeom>
          <a:noFill/>
        </p:spPr>
        <p:txBody>
          <a:bodyPr wrap="square" rtlCol="0" anchor="ctr">
            <a:spAutoFit/>
          </a:bodyPr>
          <a:lstStyle/>
          <a:p>
            <a:r>
              <a:rPr lang="en-US" altLang="ko-KR" sz="1333" dirty="0">
                <a:solidFill>
                  <a:schemeClr val="bg1"/>
                </a:solidFill>
                <a:latin typeface="Arial" pitchFamily="34" charset="0"/>
                <a:cs typeface="Arial" pitchFamily="34" charset="0"/>
              </a:rPr>
              <a:t>www.allppt.com</a:t>
            </a:r>
            <a:endParaRPr lang="ko-KR" altLang="en-US" sz="1333"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8854B320-9435-4495-84A1-8716FAF80983}"/>
              </a:ext>
            </a:extLst>
          </p:cNvPr>
          <p:cNvSpPr txBox="1"/>
          <p:nvPr/>
        </p:nvSpPr>
        <p:spPr>
          <a:xfrm>
            <a:off x="948939" y="4362686"/>
            <a:ext cx="2976000" cy="1077218"/>
          </a:xfrm>
          <a:prstGeom prst="rect">
            <a:avLst/>
          </a:prstGeom>
          <a:noFill/>
        </p:spPr>
        <p:txBody>
          <a:bodyPr wrap="square" rtlCol="0" anchor="ctr">
            <a:spAutoFit/>
          </a:bodyPr>
          <a:lstStyle/>
          <a:p>
            <a:r>
              <a:rPr lang="en-US" altLang="ko-KR" sz="3200" b="1" dirty="0">
                <a:solidFill>
                  <a:schemeClr val="bg1"/>
                </a:solidFill>
                <a:cs typeface="Arial" pitchFamily="34" charset="0"/>
              </a:rPr>
              <a:t>FREE </a:t>
            </a:r>
          </a:p>
          <a:p>
            <a:r>
              <a:rPr lang="en-US" altLang="ko-KR" sz="3200" b="1" dirty="0">
                <a:solidFill>
                  <a:schemeClr val="bg1"/>
                </a:solidFill>
                <a:cs typeface="Arial" pitchFamily="34" charset="0"/>
              </a:rPr>
              <a:t>PPT TEMPLATES</a:t>
            </a:r>
          </a:p>
        </p:txBody>
      </p:sp>
      <p:sp>
        <p:nvSpPr>
          <p:cNvPr id="57" name="Diamond 5">
            <a:extLst>
              <a:ext uri="{FF2B5EF4-FFF2-40B4-BE49-F238E27FC236}">
                <a16:creationId xmlns:a16="http://schemas.microsoft.com/office/drawing/2014/main" id="{6C08ED44-84ED-4FF4-998C-0D46E42B7EAA}"/>
              </a:ext>
            </a:extLst>
          </p:cNvPr>
          <p:cNvSpPr/>
          <p:nvPr/>
        </p:nvSpPr>
        <p:spPr>
          <a:xfrm>
            <a:off x="6494380" y="1786481"/>
            <a:ext cx="476355" cy="477763"/>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8" name="Isosceles Triangle 51">
            <a:extLst>
              <a:ext uri="{FF2B5EF4-FFF2-40B4-BE49-F238E27FC236}">
                <a16:creationId xmlns:a16="http://schemas.microsoft.com/office/drawing/2014/main" id="{F89F89B1-B9B6-4729-AAD1-B09E1C429E5D}"/>
              </a:ext>
            </a:extLst>
          </p:cNvPr>
          <p:cNvSpPr/>
          <p:nvPr/>
        </p:nvSpPr>
        <p:spPr>
          <a:xfrm>
            <a:off x="5730652" y="1850707"/>
            <a:ext cx="476353" cy="34931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9" name="Isosceles Triangle 57">
            <a:extLst>
              <a:ext uri="{FF2B5EF4-FFF2-40B4-BE49-F238E27FC236}">
                <a16:creationId xmlns:a16="http://schemas.microsoft.com/office/drawing/2014/main" id="{81ADB14B-862C-4A28-B968-6FCCD903865A}"/>
              </a:ext>
            </a:extLst>
          </p:cNvPr>
          <p:cNvSpPr/>
          <p:nvPr/>
        </p:nvSpPr>
        <p:spPr>
          <a:xfrm>
            <a:off x="6496281" y="4543686"/>
            <a:ext cx="285124" cy="644580"/>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0" name="Rectangle 7">
            <a:extLst>
              <a:ext uri="{FF2B5EF4-FFF2-40B4-BE49-F238E27FC236}">
                <a16:creationId xmlns:a16="http://schemas.microsoft.com/office/drawing/2014/main" id="{D5EBEC76-3404-4A32-A8FC-951D9522304F}"/>
              </a:ext>
            </a:extLst>
          </p:cNvPr>
          <p:cNvSpPr/>
          <p:nvPr/>
        </p:nvSpPr>
        <p:spPr>
          <a:xfrm rot="18900000">
            <a:off x="9657338" y="3755469"/>
            <a:ext cx="205479" cy="45776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1" name="Parallelogram 15">
            <a:extLst>
              <a:ext uri="{FF2B5EF4-FFF2-40B4-BE49-F238E27FC236}">
                <a16:creationId xmlns:a16="http://schemas.microsoft.com/office/drawing/2014/main" id="{673A6FEA-1B46-4402-9D59-7858AB9586DD}"/>
              </a:ext>
            </a:extLst>
          </p:cNvPr>
          <p:cNvSpPr/>
          <p:nvPr/>
        </p:nvSpPr>
        <p:spPr>
          <a:xfrm flipH="1">
            <a:off x="5724924" y="4654504"/>
            <a:ext cx="422945" cy="42294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2" name="Freeform 19">
            <a:extLst>
              <a:ext uri="{FF2B5EF4-FFF2-40B4-BE49-F238E27FC236}">
                <a16:creationId xmlns:a16="http://schemas.microsoft.com/office/drawing/2014/main" id="{249E198D-D40F-45B6-8F3D-F8A79B6D11DE}"/>
              </a:ext>
            </a:extLst>
          </p:cNvPr>
          <p:cNvSpPr/>
          <p:nvPr/>
        </p:nvSpPr>
        <p:spPr>
          <a:xfrm>
            <a:off x="7981624" y="3744493"/>
            <a:ext cx="419563" cy="412835"/>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3" name="Rectangle 30">
            <a:extLst>
              <a:ext uri="{FF2B5EF4-FFF2-40B4-BE49-F238E27FC236}">
                <a16:creationId xmlns:a16="http://schemas.microsoft.com/office/drawing/2014/main" id="{14302CD8-9730-4558-85D1-CD7DAD851FA6}"/>
              </a:ext>
            </a:extLst>
          </p:cNvPr>
          <p:cNvSpPr/>
          <p:nvPr/>
        </p:nvSpPr>
        <p:spPr>
          <a:xfrm>
            <a:off x="11003104" y="3706304"/>
            <a:ext cx="422945" cy="42170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4" name="Rectangle 7">
            <a:extLst>
              <a:ext uri="{FF2B5EF4-FFF2-40B4-BE49-F238E27FC236}">
                <a16:creationId xmlns:a16="http://schemas.microsoft.com/office/drawing/2014/main" id="{923102AD-4104-4816-AD50-75CFE102C2E7}"/>
              </a:ext>
            </a:extLst>
          </p:cNvPr>
          <p:cNvSpPr/>
          <p:nvPr/>
        </p:nvSpPr>
        <p:spPr>
          <a:xfrm>
            <a:off x="7258111" y="1810669"/>
            <a:ext cx="429387" cy="42938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5" name="Rectangle 15">
            <a:extLst>
              <a:ext uri="{FF2B5EF4-FFF2-40B4-BE49-F238E27FC236}">
                <a16:creationId xmlns:a16="http://schemas.microsoft.com/office/drawing/2014/main" id="{7E0DEDEA-56FC-46C5-9650-ECDBA0C00682}"/>
              </a:ext>
            </a:extLst>
          </p:cNvPr>
          <p:cNvSpPr/>
          <p:nvPr/>
        </p:nvSpPr>
        <p:spPr>
          <a:xfrm rot="5400000">
            <a:off x="7974589" y="1810670"/>
            <a:ext cx="429959" cy="42938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6" name="Pie 24">
            <a:extLst>
              <a:ext uri="{FF2B5EF4-FFF2-40B4-BE49-F238E27FC236}">
                <a16:creationId xmlns:a16="http://schemas.microsoft.com/office/drawing/2014/main" id="{0565F0E4-DB3B-4471-AD2C-024C48899596}"/>
              </a:ext>
            </a:extLst>
          </p:cNvPr>
          <p:cNvSpPr/>
          <p:nvPr/>
        </p:nvSpPr>
        <p:spPr>
          <a:xfrm>
            <a:off x="7129816" y="4633628"/>
            <a:ext cx="467280" cy="46469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67" name="Parallelogram 30">
            <a:extLst>
              <a:ext uri="{FF2B5EF4-FFF2-40B4-BE49-F238E27FC236}">
                <a16:creationId xmlns:a16="http://schemas.microsoft.com/office/drawing/2014/main" id="{EF001BEE-B713-4378-AB60-2DA8C3AE30F6}"/>
              </a:ext>
            </a:extLst>
          </p:cNvPr>
          <p:cNvSpPr/>
          <p:nvPr/>
        </p:nvSpPr>
        <p:spPr>
          <a:xfrm flipH="1">
            <a:off x="10980120" y="2729464"/>
            <a:ext cx="468913" cy="47007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8" name="Block Arc 14">
            <a:extLst>
              <a:ext uri="{FF2B5EF4-FFF2-40B4-BE49-F238E27FC236}">
                <a16:creationId xmlns:a16="http://schemas.microsoft.com/office/drawing/2014/main" id="{6AC5AE3A-94A0-448E-BB40-F534B002DA60}"/>
              </a:ext>
            </a:extLst>
          </p:cNvPr>
          <p:cNvSpPr/>
          <p:nvPr/>
        </p:nvSpPr>
        <p:spPr>
          <a:xfrm rot="16200000">
            <a:off x="8691808" y="1766870"/>
            <a:ext cx="516648" cy="5169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69" name="Block Arc 41">
            <a:extLst>
              <a:ext uri="{FF2B5EF4-FFF2-40B4-BE49-F238E27FC236}">
                <a16:creationId xmlns:a16="http://schemas.microsoft.com/office/drawing/2014/main" id="{BDB0C899-247A-4F2A-A1BE-3DA583CD023A}"/>
              </a:ext>
            </a:extLst>
          </p:cNvPr>
          <p:cNvSpPr/>
          <p:nvPr/>
        </p:nvSpPr>
        <p:spPr>
          <a:xfrm>
            <a:off x="9496002" y="1724702"/>
            <a:ext cx="430965" cy="60132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70" name="Right Triangle 17">
            <a:extLst>
              <a:ext uri="{FF2B5EF4-FFF2-40B4-BE49-F238E27FC236}">
                <a16:creationId xmlns:a16="http://schemas.microsoft.com/office/drawing/2014/main" id="{D0705AF2-7216-418D-97F9-A486DF734075}"/>
              </a:ext>
            </a:extLst>
          </p:cNvPr>
          <p:cNvSpPr/>
          <p:nvPr/>
        </p:nvSpPr>
        <p:spPr>
          <a:xfrm>
            <a:off x="7945508" y="4617217"/>
            <a:ext cx="351283" cy="49751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1" name="Oval 27">
            <a:extLst>
              <a:ext uri="{FF2B5EF4-FFF2-40B4-BE49-F238E27FC236}">
                <a16:creationId xmlns:a16="http://schemas.microsoft.com/office/drawing/2014/main" id="{C6DD9318-2FAE-4447-B022-8636508564A5}"/>
              </a:ext>
            </a:extLst>
          </p:cNvPr>
          <p:cNvSpPr/>
          <p:nvPr/>
        </p:nvSpPr>
        <p:spPr>
          <a:xfrm>
            <a:off x="4952292" y="5407782"/>
            <a:ext cx="373083" cy="709517"/>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2" name="Parallelogram 15">
            <a:extLst>
              <a:ext uri="{FF2B5EF4-FFF2-40B4-BE49-F238E27FC236}">
                <a16:creationId xmlns:a16="http://schemas.microsoft.com/office/drawing/2014/main" id="{896AFBFF-F567-4122-831C-8A513ACD4D61}"/>
              </a:ext>
            </a:extLst>
          </p:cNvPr>
          <p:cNvSpPr/>
          <p:nvPr/>
        </p:nvSpPr>
        <p:spPr>
          <a:xfrm rot="16200000">
            <a:off x="8702285" y="3655829"/>
            <a:ext cx="545207" cy="59016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3" name="Round Same Side Corner Rectangle 21">
            <a:extLst>
              <a:ext uri="{FF2B5EF4-FFF2-40B4-BE49-F238E27FC236}">
                <a16:creationId xmlns:a16="http://schemas.microsoft.com/office/drawing/2014/main" id="{689F8078-2EA1-433F-9902-2267A74EC4D9}"/>
              </a:ext>
            </a:extLst>
          </p:cNvPr>
          <p:cNvSpPr/>
          <p:nvPr/>
        </p:nvSpPr>
        <p:spPr>
          <a:xfrm rot="10800000">
            <a:off x="9407234" y="2744183"/>
            <a:ext cx="352079" cy="397583"/>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4" name="Oval 26">
            <a:extLst>
              <a:ext uri="{FF2B5EF4-FFF2-40B4-BE49-F238E27FC236}">
                <a16:creationId xmlns:a16="http://schemas.microsoft.com/office/drawing/2014/main" id="{E67D79E8-6FBB-433A-88F1-29BF6E8E76F7}"/>
              </a:ext>
            </a:extLst>
          </p:cNvPr>
          <p:cNvSpPr/>
          <p:nvPr/>
        </p:nvSpPr>
        <p:spPr>
          <a:xfrm>
            <a:off x="7272787" y="3694204"/>
            <a:ext cx="430220" cy="51341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5" name="Freeform 32">
            <a:extLst>
              <a:ext uri="{FF2B5EF4-FFF2-40B4-BE49-F238E27FC236}">
                <a16:creationId xmlns:a16="http://schemas.microsoft.com/office/drawing/2014/main" id="{64D7D246-FC45-4459-99DF-135C7465FAD2}"/>
              </a:ext>
            </a:extLst>
          </p:cNvPr>
          <p:cNvSpPr/>
          <p:nvPr/>
        </p:nvSpPr>
        <p:spPr>
          <a:xfrm>
            <a:off x="4899231" y="1776200"/>
            <a:ext cx="544044" cy="498325"/>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6" name="Rounded Rectangle 10">
            <a:extLst>
              <a:ext uri="{FF2B5EF4-FFF2-40B4-BE49-F238E27FC236}">
                <a16:creationId xmlns:a16="http://schemas.microsoft.com/office/drawing/2014/main" id="{B751C24E-F19C-42C1-A845-287935D0375A}"/>
              </a:ext>
            </a:extLst>
          </p:cNvPr>
          <p:cNvSpPr/>
          <p:nvPr/>
        </p:nvSpPr>
        <p:spPr>
          <a:xfrm>
            <a:off x="8699860" y="2718739"/>
            <a:ext cx="338880" cy="448469"/>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7" name="Rounded Rectangle 32">
            <a:extLst>
              <a:ext uri="{FF2B5EF4-FFF2-40B4-BE49-F238E27FC236}">
                <a16:creationId xmlns:a16="http://schemas.microsoft.com/office/drawing/2014/main" id="{F5EBA0FA-1646-452C-B9FB-52477430A6D3}"/>
              </a:ext>
            </a:extLst>
          </p:cNvPr>
          <p:cNvSpPr/>
          <p:nvPr/>
        </p:nvSpPr>
        <p:spPr>
          <a:xfrm>
            <a:off x="10198078" y="3727148"/>
            <a:ext cx="447529" cy="447529"/>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8" name="Trapezoid 13">
            <a:extLst>
              <a:ext uri="{FF2B5EF4-FFF2-40B4-BE49-F238E27FC236}">
                <a16:creationId xmlns:a16="http://schemas.microsoft.com/office/drawing/2014/main" id="{D6131DB8-8FDA-438A-90AA-9D6ED2E20936}"/>
              </a:ext>
            </a:extLst>
          </p:cNvPr>
          <p:cNvSpPr/>
          <p:nvPr/>
        </p:nvSpPr>
        <p:spPr>
          <a:xfrm>
            <a:off x="5776999" y="2739003"/>
            <a:ext cx="482451" cy="40794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9" name="Rounded Rectangle 7">
            <a:extLst>
              <a:ext uri="{FF2B5EF4-FFF2-40B4-BE49-F238E27FC236}">
                <a16:creationId xmlns:a16="http://schemas.microsoft.com/office/drawing/2014/main" id="{76ACEC56-18E3-4905-843D-878E12C7C4CF}"/>
              </a:ext>
            </a:extLst>
          </p:cNvPr>
          <p:cNvSpPr/>
          <p:nvPr/>
        </p:nvSpPr>
        <p:spPr>
          <a:xfrm>
            <a:off x="8084339" y="2729225"/>
            <a:ext cx="247028" cy="42750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0" name="Rectangle 18">
            <a:extLst>
              <a:ext uri="{FF2B5EF4-FFF2-40B4-BE49-F238E27FC236}">
                <a16:creationId xmlns:a16="http://schemas.microsoft.com/office/drawing/2014/main" id="{4F279CAE-7FC5-45F6-894F-2FD1B29CC320}"/>
              </a:ext>
            </a:extLst>
          </p:cNvPr>
          <p:cNvSpPr/>
          <p:nvPr/>
        </p:nvSpPr>
        <p:spPr>
          <a:xfrm>
            <a:off x="6627943" y="2765347"/>
            <a:ext cx="447131" cy="35525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1" name="Rounded Rectangle 25">
            <a:extLst>
              <a:ext uri="{FF2B5EF4-FFF2-40B4-BE49-F238E27FC236}">
                <a16:creationId xmlns:a16="http://schemas.microsoft.com/office/drawing/2014/main" id="{3A7292F1-03E1-4D49-91D1-431CA91189C0}"/>
              </a:ext>
            </a:extLst>
          </p:cNvPr>
          <p:cNvSpPr/>
          <p:nvPr/>
        </p:nvSpPr>
        <p:spPr>
          <a:xfrm>
            <a:off x="7443567" y="2751549"/>
            <a:ext cx="272279" cy="382848"/>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2" name="Chord 14">
            <a:extLst>
              <a:ext uri="{FF2B5EF4-FFF2-40B4-BE49-F238E27FC236}">
                <a16:creationId xmlns:a16="http://schemas.microsoft.com/office/drawing/2014/main" id="{EEEB0DCD-BF79-4FF9-9D68-E15BD55E6E9E}"/>
              </a:ext>
            </a:extLst>
          </p:cNvPr>
          <p:cNvSpPr/>
          <p:nvPr/>
        </p:nvSpPr>
        <p:spPr>
          <a:xfrm>
            <a:off x="6319441" y="5468018"/>
            <a:ext cx="466785" cy="589045"/>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3" name="Rounded Rectangle 6">
            <a:extLst>
              <a:ext uri="{FF2B5EF4-FFF2-40B4-BE49-F238E27FC236}">
                <a16:creationId xmlns:a16="http://schemas.microsoft.com/office/drawing/2014/main" id="{43EC1B73-1CF5-4DFD-BD33-D7F65196841C}"/>
              </a:ext>
            </a:extLst>
          </p:cNvPr>
          <p:cNvSpPr/>
          <p:nvPr/>
        </p:nvSpPr>
        <p:spPr>
          <a:xfrm>
            <a:off x="4945806" y="2678354"/>
            <a:ext cx="462700" cy="470421"/>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4" name="Oval 66">
            <a:extLst>
              <a:ext uri="{FF2B5EF4-FFF2-40B4-BE49-F238E27FC236}">
                <a16:creationId xmlns:a16="http://schemas.microsoft.com/office/drawing/2014/main" id="{934046C8-6BCC-4FCD-A03F-E67F99CEDA43}"/>
              </a:ext>
            </a:extLst>
          </p:cNvPr>
          <p:cNvSpPr/>
          <p:nvPr/>
        </p:nvSpPr>
        <p:spPr>
          <a:xfrm rot="20700000">
            <a:off x="6517569" y="3736936"/>
            <a:ext cx="499603" cy="427949"/>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5" name="Isosceles Triangle 13">
            <a:extLst>
              <a:ext uri="{FF2B5EF4-FFF2-40B4-BE49-F238E27FC236}">
                <a16:creationId xmlns:a16="http://schemas.microsoft.com/office/drawing/2014/main" id="{2FC90D2C-E850-4929-9EB6-11E4FF079ADF}"/>
              </a:ext>
            </a:extLst>
          </p:cNvPr>
          <p:cNvSpPr/>
          <p:nvPr/>
        </p:nvSpPr>
        <p:spPr>
          <a:xfrm rot="10800000">
            <a:off x="5653167" y="5423040"/>
            <a:ext cx="342867" cy="67900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6" name="Smiley Face 14">
            <a:extLst>
              <a:ext uri="{FF2B5EF4-FFF2-40B4-BE49-F238E27FC236}">
                <a16:creationId xmlns:a16="http://schemas.microsoft.com/office/drawing/2014/main" id="{DD10439E-2FAA-4648-B797-7530B9040B6B}"/>
              </a:ext>
            </a:extLst>
          </p:cNvPr>
          <p:cNvSpPr/>
          <p:nvPr/>
        </p:nvSpPr>
        <p:spPr>
          <a:xfrm>
            <a:off x="7864738" y="5507617"/>
            <a:ext cx="509849" cy="509849"/>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7" name="Smiley Face 12">
            <a:extLst>
              <a:ext uri="{FF2B5EF4-FFF2-40B4-BE49-F238E27FC236}">
                <a16:creationId xmlns:a16="http://schemas.microsoft.com/office/drawing/2014/main" id="{A3199C23-C0E8-483C-B1F2-1A1943DE1A3E}"/>
              </a:ext>
            </a:extLst>
          </p:cNvPr>
          <p:cNvSpPr/>
          <p:nvPr/>
        </p:nvSpPr>
        <p:spPr>
          <a:xfrm>
            <a:off x="10180802" y="5507617"/>
            <a:ext cx="509849" cy="509849"/>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8" name="Smiley Face 15">
            <a:extLst>
              <a:ext uri="{FF2B5EF4-FFF2-40B4-BE49-F238E27FC236}">
                <a16:creationId xmlns:a16="http://schemas.microsoft.com/office/drawing/2014/main" id="{3FC38535-7358-474F-BD25-7816DAF20AAF}"/>
              </a:ext>
            </a:extLst>
          </p:cNvPr>
          <p:cNvSpPr/>
          <p:nvPr/>
        </p:nvSpPr>
        <p:spPr>
          <a:xfrm>
            <a:off x="8640488" y="5510413"/>
            <a:ext cx="504257" cy="504257"/>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9" name="Oval 37">
            <a:extLst>
              <a:ext uri="{FF2B5EF4-FFF2-40B4-BE49-F238E27FC236}">
                <a16:creationId xmlns:a16="http://schemas.microsoft.com/office/drawing/2014/main" id="{0CB33A90-BD57-419A-B1AF-FF0DC1BDD480}"/>
              </a:ext>
            </a:extLst>
          </p:cNvPr>
          <p:cNvSpPr/>
          <p:nvPr/>
        </p:nvSpPr>
        <p:spPr>
          <a:xfrm>
            <a:off x="10956552" y="5504518"/>
            <a:ext cx="516045" cy="516045"/>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0" name="Smiley Face 14">
            <a:extLst>
              <a:ext uri="{FF2B5EF4-FFF2-40B4-BE49-F238E27FC236}">
                <a16:creationId xmlns:a16="http://schemas.microsoft.com/office/drawing/2014/main" id="{E945C34C-F0A0-440A-8B86-E933DBC7350D}"/>
              </a:ext>
            </a:extLst>
          </p:cNvPr>
          <p:cNvSpPr/>
          <p:nvPr/>
        </p:nvSpPr>
        <p:spPr>
          <a:xfrm>
            <a:off x="9410645" y="5510413"/>
            <a:ext cx="504257" cy="5042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91" name="Rectangle 16">
            <a:extLst>
              <a:ext uri="{FF2B5EF4-FFF2-40B4-BE49-F238E27FC236}">
                <a16:creationId xmlns:a16="http://schemas.microsoft.com/office/drawing/2014/main" id="{CC068563-A580-47B0-951D-A9DF4D882B70}"/>
              </a:ext>
            </a:extLst>
          </p:cNvPr>
          <p:cNvSpPr/>
          <p:nvPr/>
        </p:nvSpPr>
        <p:spPr>
          <a:xfrm rot="2700000">
            <a:off x="5778347" y="3633082"/>
            <a:ext cx="354560" cy="63566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2" name="Rectangle 9">
            <a:extLst>
              <a:ext uri="{FF2B5EF4-FFF2-40B4-BE49-F238E27FC236}">
                <a16:creationId xmlns:a16="http://schemas.microsoft.com/office/drawing/2014/main" id="{0CEFC199-53BF-4FB3-9696-5A0679D99DA5}"/>
              </a:ext>
            </a:extLst>
          </p:cNvPr>
          <p:cNvSpPr/>
          <p:nvPr/>
        </p:nvSpPr>
        <p:spPr>
          <a:xfrm>
            <a:off x="4936519" y="3655934"/>
            <a:ext cx="480167" cy="44947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3" name="Round Same Side Corner Rectangle 6">
            <a:extLst>
              <a:ext uri="{FF2B5EF4-FFF2-40B4-BE49-F238E27FC236}">
                <a16:creationId xmlns:a16="http://schemas.microsoft.com/office/drawing/2014/main" id="{5E452DB9-650F-4617-9C8C-74FEA26E6E29}"/>
              </a:ext>
            </a:extLst>
          </p:cNvPr>
          <p:cNvSpPr/>
          <p:nvPr/>
        </p:nvSpPr>
        <p:spPr>
          <a:xfrm rot="2700000">
            <a:off x="7283792" y="5414426"/>
            <a:ext cx="173661" cy="696229"/>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94" name="Frame 17">
            <a:extLst>
              <a:ext uri="{FF2B5EF4-FFF2-40B4-BE49-F238E27FC236}">
                <a16:creationId xmlns:a16="http://schemas.microsoft.com/office/drawing/2014/main" id="{8AFF86F7-8CCA-437F-B4B1-01AC42CBEF8D}"/>
              </a:ext>
            </a:extLst>
          </p:cNvPr>
          <p:cNvSpPr/>
          <p:nvPr/>
        </p:nvSpPr>
        <p:spPr>
          <a:xfrm>
            <a:off x="4913811" y="4628559"/>
            <a:ext cx="462700" cy="46270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5" name="Rounded Rectangle 5">
            <a:extLst>
              <a:ext uri="{FF2B5EF4-FFF2-40B4-BE49-F238E27FC236}">
                <a16:creationId xmlns:a16="http://schemas.microsoft.com/office/drawing/2014/main" id="{D5559164-2C48-4BD0-9228-7B2DA83637C5}"/>
              </a:ext>
            </a:extLst>
          </p:cNvPr>
          <p:cNvSpPr/>
          <p:nvPr/>
        </p:nvSpPr>
        <p:spPr>
          <a:xfrm flipH="1">
            <a:off x="10127806" y="2753447"/>
            <a:ext cx="459495" cy="37905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6" name="Teardrop 1">
            <a:extLst>
              <a:ext uri="{FF2B5EF4-FFF2-40B4-BE49-F238E27FC236}">
                <a16:creationId xmlns:a16="http://schemas.microsoft.com/office/drawing/2014/main" id="{1927BE5C-41E4-4FD8-BC5E-81B932461939}"/>
              </a:ext>
            </a:extLst>
          </p:cNvPr>
          <p:cNvSpPr/>
          <p:nvPr/>
        </p:nvSpPr>
        <p:spPr>
          <a:xfrm rot="18805991">
            <a:off x="10149907" y="1829456"/>
            <a:ext cx="502483" cy="49724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97" name="Rectangle 130">
            <a:extLst>
              <a:ext uri="{FF2B5EF4-FFF2-40B4-BE49-F238E27FC236}">
                <a16:creationId xmlns:a16="http://schemas.microsoft.com/office/drawing/2014/main" id="{4B04B099-FCE6-4BBA-90BC-20A3F9946F42}"/>
              </a:ext>
            </a:extLst>
          </p:cNvPr>
          <p:cNvSpPr/>
          <p:nvPr/>
        </p:nvSpPr>
        <p:spPr>
          <a:xfrm>
            <a:off x="10883929" y="1829516"/>
            <a:ext cx="495867" cy="49811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8" name="Right Triangle 17">
            <a:extLst>
              <a:ext uri="{FF2B5EF4-FFF2-40B4-BE49-F238E27FC236}">
                <a16:creationId xmlns:a16="http://schemas.microsoft.com/office/drawing/2014/main" id="{E0F72A79-8E74-4478-BDF9-EB659B5D0C71}"/>
              </a:ext>
            </a:extLst>
          </p:cNvPr>
          <p:cNvSpPr>
            <a:spLocks noChangeAspect="1"/>
          </p:cNvSpPr>
          <p:nvPr/>
        </p:nvSpPr>
        <p:spPr>
          <a:xfrm>
            <a:off x="9454956" y="4596335"/>
            <a:ext cx="435379" cy="5184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99" name="Right Triangle 17">
            <a:extLst>
              <a:ext uri="{FF2B5EF4-FFF2-40B4-BE49-F238E27FC236}">
                <a16:creationId xmlns:a16="http://schemas.microsoft.com/office/drawing/2014/main" id="{68913C1E-9230-42DF-8316-C83A362DD581}"/>
              </a:ext>
            </a:extLst>
          </p:cNvPr>
          <p:cNvSpPr>
            <a:spLocks noChangeAspect="1"/>
          </p:cNvSpPr>
          <p:nvPr/>
        </p:nvSpPr>
        <p:spPr>
          <a:xfrm>
            <a:off x="8658184" y="4596335"/>
            <a:ext cx="435379" cy="5184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0" name="Right Triangle 17">
            <a:extLst>
              <a:ext uri="{FF2B5EF4-FFF2-40B4-BE49-F238E27FC236}">
                <a16:creationId xmlns:a16="http://schemas.microsoft.com/office/drawing/2014/main" id="{54F4E2F4-9217-40DB-B998-EE3BCBC73305}"/>
              </a:ext>
            </a:extLst>
          </p:cNvPr>
          <p:cNvSpPr>
            <a:spLocks noChangeAspect="1"/>
          </p:cNvSpPr>
          <p:nvPr/>
        </p:nvSpPr>
        <p:spPr>
          <a:xfrm>
            <a:off x="10251728" y="4596335"/>
            <a:ext cx="435379" cy="5184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1" name="Oval 44">
            <a:extLst>
              <a:ext uri="{FF2B5EF4-FFF2-40B4-BE49-F238E27FC236}">
                <a16:creationId xmlns:a16="http://schemas.microsoft.com/office/drawing/2014/main" id="{124F1161-B2DB-47D9-A7EF-DC1EF59E7094}"/>
              </a:ext>
            </a:extLst>
          </p:cNvPr>
          <p:cNvSpPr>
            <a:spLocks noChangeAspect="1"/>
          </p:cNvSpPr>
          <p:nvPr/>
        </p:nvSpPr>
        <p:spPr>
          <a:xfrm>
            <a:off x="11048500" y="4596335"/>
            <a:ext cx="435379" cy="5184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Tree>
    <p:extLst>
      <p:ext uri="{BB962C8B-B14F-4D97-AF65-F5344CB8AC3E}">
        <p14:creationId xmlns:p14="http://schemas.microsoft.com/office/powerpoint/2010/main" val="120275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277D8593-B08C-4DF3-BA17-A6D3F2EEC603}"/>
              </a:ext>
            </a:extLst>
          </p:cNvPr>
          <p:cNvSpPr txBox="1"/>
          <p:nvPr/>
        </p:nvSpPr>
        <p:spPr>
          <a:xfrm>
            <a:off x="948939" y="1909175"/>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Resize without losing quality</a:t>
            </a:r>
            <a:endParaRPr lang="ko-KR" altLang="en-US" sz="16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F25538AB-D9F5-4BE7-8B53-57412B5D2514}"/>
              </a:ext>
            </a:extLst>
          </p:cNvPr>
          <p:cNvSpPr txBox="1"/>
          <p:nvPr/>
        </p:nvSpPr>
        <p:spPr>
          <a:xfrm>
            <a:off x="948939" y="2592171"/>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Change Fill Color &amp;</a:t>
            </a:r>
          </a:p>
          <a:p>
            <a:r>
              <a:rPr lang="en-US" altLang="ko-KR" sz="1600" b="1" dirty="0">
                <a:solidFill>
                  <a:schemeClr val="bg1"/>
                </a:solidFill>
                <a:latin typeface="Arial" pitchFamily="34" charset="0"/>
                <a:cs typeface="Arial" pitchFamily="34" charset="0"/>
              </a:rPr>
              <a:t>Line Color</a:t>
            </a:r>
            <a:endParaRPr lang="ko-KR" altLang="en-US" sz="16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71C1682E-ACE5-4749-95E8-09B8C4A50E2E}"/>
              </a:ext>
            </a:extLst>
          </p:cNvPr>
          <p:cNvSpPr txBox="1"/>
          <p:nvPr/>
        </p:nvSpPr>
        <p:spPr>
          <a:xfrm>
            <a:off x="948939" y="5680139"/>
            <a:ext cx="2976000" cy="297454"/>
          </a:xfrm>
          <a:prstGeom prst="rect">
            <a:avLst/>
          </a:prstGeom>
          <a:noFill/>
        </p:spPr>
        <p:txBody>
          <a:bodyPr wrap="square" rtlCol="0" anchor="ctr">
            <a:spAutoFit/>
          </a:bodyPr>
          <a:lstStyle/>
          <a:p>
            <a:r>
              <a:rPr lang="en-US" altLang="ko-KR" sz="1333" dirty="0">
                <a:solidFill>
                  <a:schemeClr val="bg1"/>
                </a:solidFill>
                <a:latin typeface="Arial" pitchFamily="34" charset="0"/>
                <a:cs typeface="Arial" pitchFamily="34" charset="0"/>
              </a:rPr>
              <a:t>www.allppt.com</a:t>
            </a:r>
            <a:endParaRPr lang="ko-KR" altLang="en-US" sz="1333"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6189633E-E782-45C1-BFC7-E611D44DE657}"/>
              </a:ext>
            </a:extLst>
          </p:cNvPr>
          <p:cNvSpPr txBox="1"/>
          <p:nvPr/>
        </p:nvSpPr>
        <p:spPr>
          <a:xfrm>
            <a:off x="948939" y="4362686"/>
            <a:ext cx="2976000" cy="1077218"/>
          </a:xfrm>
          <a:prstGeom prst="rect">
            <a:avLst/>
          </a:prstGeom>
          <a:noFill/>
        </p:spPr>
        <p:txBody>
          <a:bodyPr wrap="square" rtlCol="0" anchor="ctr">
            <a:spAutoFit/>
          </a:bodyPr>
          <a:lstStyle/>
          <a:p>
            <a:r>
              <a:rPr lang="en-US" altLang="ko-KR" sz="3200" b="1" dirty="0">
                <a:solidFill>
                  <a:schemeClr val="bg1"/>
                </a:solidFill>
                <a:cs typeface="Arial" pitchFamily="34" charset="0"/>
              </a:rPr>
              <a:t>FREE </a:t>
            </a:r>
          </a:p>
          <a:p>
            <a:r>
              <a:rPr lang="en-US" altLang="ko-KR" sz="3200" b="1" dirty="0">
                <a:solidFill>
                  <a:schemeClr val="bg1"/>
                </a:solidFill>
                <a:cs typeface="Arial" pitchFamily="34" charset="0"/>
              </a:rPr>
              <a:t>PPT TEMPLATES</a:t>
            </a:r>
          </a:p>
        </p:txBody>
      </p:sp>
      <p:sp>
        <p:nvSpPr>
          <p:cNvPr id="57" name="Isosceles Triangle 68">
            <a:extLst>
              <a:ext uri="{FF2B5EF4-FFF2-40B4-BE49-F238E27FC236}">
                <a16:creationId xmlns:a16="http://schemas.microsoft.com/office/drawing/2014/main" id="{F80D1085-53D6-48D6-B0A8-4C210DA535DA}"/>
              </a:ext>
            </a:extLst>
          </p:cNvPr>
          <p:cNvSpPr/>
          <p:nvPr/>
        </p:nvSpPr>
        <p:spPr>
          <a:xfrm rot="10800000">
            <a:off x="8102137" y="4573495"/>
            <a:ext cx="206632" cy="643491"/>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8" name="Rectangle 9">
            <a:extLst>
              <a:ext uri="{FF2B5EF4-FFF2-40B4-BE49-F238E27FC236}">
                <a16:creationId xmlns:a16="http://schemas.microsoft.com/office/drawing/2014/main" id="{226D7E44-4CBD-4099-BBFA-5B4FF777F65D}"/>
              </a:ext>
            </a:extLst>
          </p:cNvPr>
          <p:cNvSpPr/>
          <p:nvPr/>
        </p:nvSpPr>
        <p:spPr>
          <a:xfrm>
            <a:off x="8629811" y="4647788"/>
            <a:ext cx="495709" cy="49490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9" name="Isosceles Triangle 8">
            <a:extLst>
              <a:ext uri="{FF2B5EF4-FFF2-40B4-BE49-F238E27FC236}">
                <a16:creationId xmlns:a16="http://schemas.microsoft.com/office/drawing/2014/main" id="{1573EE40-AE1A-4712-95EC-9C44358068D2}"/>
              </a:ext>
            </a:extLst>
          </p:cNvPr>
          <p:cNvSpPr/>
          <p:nvPr/>
        </p:nvSpPr>
        <p:spPr>
          <a:xfrm rot="16200000">
            <a:off x="4813460" y="3659842"/>
            <a:ext cx="415832" cy="49578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0" name="Donut 8">
            <a:extLst>
              <a:ext uri="{FF2B5EF4-FFF2-40B4-BE49-F238E27FC236}">
                <a16:creationId xmlns:a16="http://schemas.microsoft.com/office/drawing/2014/main" id="{7868BCBE-8637-4E17-9FD8-172C5154DC10}"/>
              </a:ext>
            </a:extLst>
          </p:cNvPr>
          <p:cNvSpPr/>
          <p:nvPr/>
        </p:nvSpPr>
        <p:spPr>
          <a:xfrm>
            <a:off x="9603126" y="3635665"/>
            <a:ext cx="455217" cy="544131"/>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61" name="Freeform 18">
            <a:extLst>
              <a:ext uri="{FF2B5EF4-FFF2-40B4-BE49-F238E27FC236}">
                <a16:creationId xmlns:a16="http://schemas.microsoft.com/office/drawing/2014/main" id="{3EDC2A41-7DCF-4904-AAA0-6F87FCFD187A}"/>
              </a:ext>
            </a:extLst>
          </p:cNvPr>
          <p:cNvSpPr/>
          <p:nvPr/>
        </p:nvSpPr>
        <p:spPr>
          <a:xfrm>
            <a:off x="10192778" y="4702058"/>
            <a:ext cx="478725" cy="38636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2" name="Oval 7">
            <a:extLst>
              <a:ext uri="{FF2B5EF4-FFF2-40B4-BE49-F238E27FC236}">
                <a16:creationId xmlns:a16="http://schemas.microsoft.com/office/drawing/2014/main" id="{9E1842A7-E74F-433E-81E2-1DF5A8941FA3}"/>
              </a:ext>
            </a:extLst>
          </p:cNvPr>
          <p:cNvSpPr/>
          <p:nvPr/>
        </p:nvSpPr>
        <p:spPr>
          <a:xfrm>
            <a:off x="10330715" y="3666881"/>
            <a:ext cx="481703" cy="48170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3" name="Freeform 20">
            <a:extLst>
              <a:ext uri="{FF2B5EF4-FFF2-40B4-BE49-F238E27FC236}">
                <a16:creationId xmlns:a16="http://schemas.microsoft.com/office/drawing/2014/main" id="{54ADE71A-9BA6-4CDB-BE04-6CEF9AD72E2D}"/>
              </a:ext>
            </a:extLst>
          </p:cNvPr>
          <p:cNvSpPr/>
          <p:nvPr/>
        </p:nvSpPr>
        <p:spPr>
          <a:xfrm>
            <a:off x="11029103" y="5549559"/>
            <a:ext cx="502227" cy="53674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4" name="Rounded Rectangle 25">
            <a:extLst>
              <a:ext uri="{FF2B5EF4-FFF2-40B4-BE49-F238E27FC236}">
                <a16:creationId xmlns:a16="http://schemas.microsoft.com/office/drawing/2014/main" id="{8F839E66-0CCA-459D-81C9-C9B8D1AEF03E}"/>
              </a:ext>
            </a:extLst>
          </p:cNvPr>
          <p:cNvSpPr/>
          <p:nvPr/>
        </p:nvSpPr>
        <p:spPr>
          <a:xfrm>
            <a:off x="11005438" y="2729635"/>
            <a:ext cx="549557" cy="40273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5" name="Block Arc 41">
            <a:extLst>
              <a:ext uri="{FF2B5EF4-FFF2-40B4-BE49-F238E27FC236}">
                <a16:creationId xmlns:a16="http://schemas.microsoft.com/office/drawing/2014/main" id="{C1CA706B-0319-42B5-ABAE-B9F59F2591D4}"/>
              </a:ext>
            </a:extLst>
          </p:cNvPr>
          <p:cNvSpPr/>
          <p:nvPr/>
        </p:nvSpPr>
        <p:spPr>
          <a:xfrm>
            <a:off x="9583420" y="5550887"/>
            <a:ext cx="527409" cy="53409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66" name="Round Same Side Corner Rectangle 11">
            <a:extLst>
              <a:ext uri="{FF2B5EF4-FFF2-40B4-BE49-F238E27FC236}">
                <a16:creationId xmlns:a16="http://schemas.microsoft.com/office/drawing/2014/main" id="{BFF76CE4-5BCC-4119-9BE0-DF676146163E}"/>
              </a:ext>
            </a:extLst>
          </p:cNvPr>
          <p:cNvSpPr/>
          <p:nvPr/>
        </p:nvSpPr>
        <p:spPr>
          <a:xfrm rot="9900000">
            <a:off x="10290120" y="1694305"/>
            <a:ext cx="542897" cy="46108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7" name="Donut 39">
            <a:extLst>
              <a:ext uri="{FF2B5EF4-FFF2-40B4-BE49-F238E27FC236}">
                <a16:creationId xmlns:a16="http://schemas.microsoft.com/office/drawing/2014/main" id="{24C283D1-788F-4C49-ABEC-2E9ADCC3D15D}"/>
              </a:ext>
            </a:extLst>
          </p:cNvPr>
          <p:cNvSpPr/>
          <p:nvPr/>
        </p:nvSpPr>
        <p:spPr>
          <a:xfrm>
            <a:off x="4707659" y="4625819"/>
            <a:ext cx="538843" cy="5388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68" name="Freeform 25">
            <a:extLst>
              <a:ext uri="{FF2B5EF4-FFF2-40B4-BE49-F238E27FC236}">
                <a16:creationId xmlns:a16="http://schemas.microsoft.com/office/drawing/2014/main" id="{3FEBA52E-2138-46EB-B65A-3FF2C49CC3F9}"/>
              </a:ext>
            </a:extLst>
          </p:cNvPr>
          <p:cNvSpPr/>
          <p:nvPr/>
        </p:nvSpPr>
        <p:spPr>
          <a:xfrm>
            <a:off x="8939537" y="3665680"/>
            <a:ext cx="391216" cy="48410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9" name="Rectangle 36">
            <a:extLst>
              <a:ext uri="{FF2B5EF4-FFF2-40B4-BE49-F238E27FC236}">
                <a16:creationId xmlns:a16="http://schemas.microsoft.com/office/drawing/2014/main" id="{0CE83CD1-D036-4785-A31D-DBD1491EA037}"/>
              </a:ext>
            </a:extLst>
          </p:cNvPr>
          <p:cNvSpPr/>
          <p:nvPr/>
        </p:nvSpPr>
        <p:spPr>
          <a:xfrm>
            <a:off x="5567543" y="4665878"/>
            <a:ext cx="548767" cy="4587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0" name="Rounded Rectangle 27">
            <a:extLst>
              <a:ext uri="{FF2B5EF4-FFF2-40B4-BE49-F238E27FC236}">
                <a16:creationId xmlns:a16="http://schemas.microsoft.com/office/drawing/2014/main" id="{99814834-5358-4F4E-9ECF-2EA36305358A}"/>
              </a:ext>
            </a:extLst>
          </p:cNvPr>
          <p:cNvSpPr/>
          <p:nvPr/>
        </p:nvSpPr>
        <p:spPr>
          <a:xfrm>
            <a:off x="8518317" y="1707187"/>
            <a:ext cx="566723" cy="4353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1" name="Rounded Rectangle 7">
            <a:extLst>
              <a:ext uri="{FF2B5EF4-FFF2-40B4-BE49-F238E27FC236}">
                <a16:creationId xmlns:a16="http://schemas.microsoft.com/office/drawing/2014/main" id="{AF021B77-E997-4AED-8847-1ADC360E38EB}"/>
              </a:ext>
            </a:extLst>
          </p:cNvPr>
          <p:cNvSpPr/>
          <p:nvPr/>
        </p:nvSpPr>
        <p:spPr>
          <a:xfrm>
            <a:off x="9399490" y="1676228"/>
            <a:ext cx="576180" cy="4972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2" name="Chord 15">
            <a:extLst>
              <a:ext uri="{FF2B5EF4-FFF2-40B4-BE49-F238E27FC236}">
                <a16:creationId xmlns:a16="http://schemas.microsoft.com/office/drawing/2014/main" id="{E532BAB1-CDE8-499B-8A0E-2AF415CB93A7}"/>
              </a:ext>
            </a:extLst>
          </p:cNvPr>
          <p:cNvSpPr/>
          <p:nvPr/>
        </p:nvSpPr>
        <p:spPr>
          <a:xfrm>
            <a:off x="11147467" y="1635416"/>
            <a:ext cx="265500" cy="578861"/>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3" name="Rectangle 16">
            <a:extLst>
              <a:ext uri="{FF2B5EF4-FFF2-40B4-BE49-F238E27FC236}">
                <a16:creationId xmlns:a16="http://schemas.microsoft.com/office/drawing/2014/main" id="{715CBFEF-F702-4DBB-90CC-16E238DD19A5}"/>
              </a:ext>
            </a:extLst>
          </p:cNvPr>
          <p:cNvSpPr/>
          <p:nvPr/>
        </p:nvSpPr>
        <p:spPr>
          <a:xfrm>
            <a:off x="6437351" y="4705905"/>
            <a:ext cx="576180" cy="37867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4" name="Rounded Rectangle 6">
            <a:extLst>
              <a:ext uri="{FF2B5EF4-FFF2-40B4-BE49-F238E27FC236}">
                <a16:creationId xmlns:a16="http://schemas.microsoft.com/office/drawing/2014/main" id="{B8620A69-77FB-43BB-9497-8B5215E74F18}"/>
              </a:ext>
            </a:extLst>
          </p:cNvPr>
          <p:cNvSpPr/>
          <p:nvPr/>
        </p:nvSpPr>
        <p:spPr>
          <a:xfrm>
            <a:off x="554163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5" name="Rounded Rectangle 6">
            <a:extLst>
              <a:ext uri="{FF2B5EF4-FFF2-40B4-BE49-F238E27FC236}">
                <a16:creationId xmlns:a16="http://schemas.microsoft.com/office/drawing/2014/main" id="{55A46852-6C12-4FC7-AF9A-4C600CD37CAC}"/>
              </a:ext>
            </a:extLst>
          </p:cNvPr>
          <p:cNvSpPr/>
          <p:nvPr/>
        </p:nvSpPr>
        <p:spPr>
          <a:xfrm>
            <a:off x="6391114"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6" name="Rounded Rectangle 6">
            <a:extLst>
              <a:ext uri="{FF2B5EF4-FFF2-40B4-BE49-F238E27FC236}">
                <a16:creationId xmlns:a16="http://schemas.microsoft.com/office/drawing/2014/main" id="{57E7B078-7AAE-4115-A713-F6424D0F94F9}"/>
              </a:ext>
            </a:extLst>
          </p:cNvPr>
          <p:cNvSpPr/>
          <p:nvPr/>
        </p:nvSpPr>
        <p:spPr>
          <a:xfrm>
            <a:off x="724058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7" name="Rounded Rectangle 6">
            <a:extLst>
              <a:ext uri="{FF2B5EF4-FFF2-40B4-BE49-F238E27FC236}">
                <a16:creationId xmlns:a16="http://schemas.microsoft.com/office/drawing/2014/main" id="{C95AAC98-6455-4A53-9EF8-1276C7123C06}"/>
              </a:ext>
            </a:extLst>
          </p:cNvPr>
          <p:cNvSpPr/>
          <p:nvPr/>
        </p:nvSpPr>
        <p:spPr>
          <a:xfrm>
            <a:off x="8090063"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8" name="Teardrop 6">
            <a:extLst>
              <a:ext uri="{FF2B5EF4-FFF2-40B4-BE49-F238E27FC236}">
                <a16:creationId xmlns:a16="http://schemas.microsoft.com/office/drawing/2014/main" id="{EE591C53-3623-47D7-AB9E-92A3003263F8}"/>
              </a:ext>
            </a:extLst>
          </p:cNvPr>
          <p:cNvSpPr/>
          <p:nvPr/>
        </p:nvSpPr>
        <p:spPr>
          <a:xfrm rot="8100000">
            <a:off x="11084787" y="3712302"/>
            <a:ext cx="390859" cy="39086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9" name="Donut 24">
            <a:extLst>
              <a:ext uri="{FF2B5EF4-FFF2-40B4-BE49-F238E27FC236}">
                <a16:creationId xmlns:a16="http://schemas.microsoft.com/office/drawing/2014/main" id="{8BF50A0A-454E-454B-A449-67B53A854FB1}"/>
              </a:ext>
            </a:extLst>
          </p:cNvPr>
          <p:cNvSpPr/>
          <p:nvPr/>
        </p:nvSpPr>
        <p:spPr>
          <a:xfrm>
            <a:off x="6137588" y="2639582"/>
            <a:ext cx="578139" cy="58284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80" name="Chord 38">
            <a:extLst>
              <a:ext uri="{FF2B5EF4-FFF2-40B4-BE49-F238E27FC236}">
                <a16:creationId xmlns:a16="http://schemas.microsoft.com/office/drawing/2014/main" id="{BDA7CF54-9F37-4520-A3F4-25C3EC3A776B}"/>
              </a:ext>
            </a:extLst>
          </p:cNvPr>
          <p:cNvSpPr/>
          <p:nvPr/>
        </p:nvSpPr>
        <p:spPr>
          <a:xfrm>
            <a:off x="7036236" y="2639090"/>
            <a:ext cx="454011" cy="583831"/>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1" name="Heart 38">
            <a:extLst>
              <a:ext uri="{FF2B5EF4-FFF2-40B4-BE49-F238E27FC236}">
                <a16:creationId xmlns:a16="http://schemas.microsoft.com/office/drawing/2014/main" id="{73EF6EE9-C896-415C-A264-28479307D570}"/>
              </a:ext>
            </a:extLst>
          </p:cNvPr>
          <p:cNvSpPr/>
          <p:nvPr/>
        </p:nvSpPr>
        <p:spPr>
          <a:xfrm>
            <a:off x="7694294" y="1670061"/>
            <a:ext cx="509575" cy="5095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2" name="Round Same Side Corner Rectangle 19">
            <a:extLst>
              <a:ext uri="{FF2B5EF4-FFF2-40B4-BE49-F238E27FC236}">
                <a16:creationId xmlns:a16="http://schemas.microsoft.com/office/drawing/2014/main" id="{FD7DC5CE-D99A-4A24-A059-E7A747D8A536}"/>
              </a:ext>
            </a:extLst>
          </p:cNvPr>
          <p:cNvSpPr/>
          <p:nvPr/>
        </p:nvSpPr>
        <p:spPr>
          <a:xfrm>
            <a:off x="10377238" y="5579811"/>
            <a:ext cx="385457" cy="476244"/>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3" name="Rectangle 23">
            <a:extLst>
              <a:ext uri="{FF2B5EF4-FFF2-40B4-BE49-F238E27FC236}">
                <a16:creationId xmlns:a16="http://schemas.microsoft.com/office/drawing/2014/main" id="{7C2DCBCA-2BC3-4459-A6D5-2B7DA7CF896C}"/>
              </a:ext>
            </a:extLst>
          </p:cNvPr>
          <p:cNvSpPr/>
          <p:nvPr/>
        </p:nvSpPr>
        <p:spPr>
          <a:xfrm>
            <a:off x="4703940" y="5631210"/>
            <a:ext cx="634869" cy="37344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4" name="Oval 31">
            <a:extLst>
              <a:ext uri="{FF2B5EF4-FFF2-40B4-BE49-F238E27FC236}">
                <a16:creationId xmlns:a16="http://schemas.microsoft.com/office/drawing/2014/main" id="{A562338D-A6BB-4174-9A71-93BB1672B635}"/>
              </a:ext>
            </a:extLst>
          </p:cNvPr>
          <p:cNvSpPr/>
          <p:nvPr/>
        </p:nvSpPr>
        <p:spPr>
          <a:xfrm>
            <a:off x="8844670" y="5579539"/>
            <a:ext cx="472340" cy="476787"/>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5" name="Rectangle 23">
            <a:extLst>
              <a:ext uri="{FF2B5EF4-FFF2-40B4-BE49-F238E27FC236}">
                <a16:creationId xmlns:a16="http://schemas.microsoft.com/office/drawing/2014/main" id="{619BC7AD-71BA-44F4-A783-9A37D2C7E87D}"/>
              </a:ext>
            </a:extLst>
          </p:cNvPr>
          <p:cNvSpPr/>
          <p:nvPr/>
        </p:nvSpPr>
        <p:spPr>
          <a:xfrm>
            <a:off x="6315071" y="5609200"/>
            <a:ext cx="647771" cy="41746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6" name="Oval 31">
            <a:extLst>
              <a:ext uri="{FF2B5EF4-FFF2-40B4-BE49-F238E27FC236}">
                <a16:creationId xmlns:a16="http://schemas.microsoft.com/office/drawing/2014/main" id="{F868F06C-402D-4D13-942D-8B7163B55E24}"/>
              </a:ext>
            </a:extLst>
          </p:cNvPr>
          <p:cNvSpPr/>
          <p:nvPr/>
        </p:nvSpPr>
        <p:spPr>
          <a:xfrm>
            <a:off x="7229251" y="5550129"/>
            <a:ext cx="542903" cy="535609"/>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7" name="Teardrop 17">
            <a:extLst>
              <a:ext uri="{FF2B5EF4-FFF2-40B4-BE49-F238E27FC236}">
                <a16:creationId xmlns:a16="http://schemas.microsoft.com/office/drawing/2014/main" id="{70EA793E-62E9-4EB6-81DC-CDF5E4631C01}"/>
              </a:ext>
            </a:extLst>
          </p:cNvPr>
          <p:cNvSpPr/>
          <p:nvPr/>
        </p:nvSpPr>
        <p:spPr>
          <a:xfrm rot="18900000">
            <a:off x="5605219" y="5592727"/>
            <a:ext cx="443443" cy="450411"/>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8" name="Rectangle 23">
            <a:extLst>
              <a:ext uri="{FF2B5EF4-FFF2-40B4-BE49-F238E27FC236}">
                <a16:creationId xmlns:a16="http://schemas.microsoft.com/office/drawing/2014/main" id="{7831D0A7-A340-4934-A1F5-6ACE6E1861B0}"/>
              </a:ext>
            </a:extLst>
          </p:cNvPr>
          <p:cNvSpPr/>
          <p:nvPr/>
        </p:nvSpPr>
        <p:spPr>
          <a:xfrm>
            <a:off x="8038564" y="5546489"/>
            <a:ext cx="539697" cy="542889"/>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9" name="Round Same Side Corner Rectangle 8">
            <a:extLst>
              <a:ext uri="{FF2B5EF4-FFF2-40B4-BE49-F238E27FC236}">
                <a16:creationId xmlns:a16="http://schemas.microsoft.com/office/drawing/2014/main" id="{4C21F48E-DD7D-42FF-8FA0-206224A45700}"/>
              </a:ext>
            </a:extLst>
          </p:cNvPr>
          <p:cNvSpPr/>
          <p:nvPr/>
        </p:nvSpPr>
        <p:spPr>
          <a:xfrm>
            <a:off x="4903735" y="1615012"/>
            <a:ext cx="235280" cy="61966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0" name="Round Same Side Corner Rectangle 20">
            <a:extLst>
              <a:ext uri="{FF2B5EF4-FFF2-40B4-BE49-F238E27FC236}">
                <a16:creationId xmlns:a16="http://schemas.microsoft.com/office/drawing/2014/main" id="{75DE9827-D3D2-4677-834E-DF8FE0E4E192}"/>
              </a:ext>
            </a:extLst>
          </p:cNvPr>
          <p:cNvSpPr/>
          <p:nvPr/>
        </p:nvSpPr>
        <p:spPr>
          <a:xfrm rot="10800000">
            <a:off x="5453465" y="1612152"/>
            <a:ext cx="293172" cy="62539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1" name="Donut 87">
            <a:extLst>
              <a:ext uri="{FF2B5EF4-FFF2-40B4-BE49-F238E27FC236}">
                <a16:creationId xmlns:a16="http://schemas.microsoft.com/office/drawing/2014/main" id="{913B53CC-1597-41AB-B96F-FA347487C3C4}"/>
              </a:ext>
            </a:extLst>
          </p:cNvPr>
          <p:cNvSpPr/>
          <p:nvPr/>
        </p:nvSpPr>
        <p:spPr>
          <a:xfrm>
            <a:off x="6061086" y="1698945"/>
            <a:ext cx="475295" cy="488452"/>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2" name="Donut 90">
            <a:extLst>
              <a:ext uri="{FF2B5EF4-FFF2-40B4-BE49-F238E27FC236}">
                <a16:creationId xmlns:a16="http://schemas.microsoft.com/office/drawing/2014/main" id="{24AE5E34-4E4B-4B71-B9DE-CD91CE727E02}"/>
              </a:ext>
            </a:extLst>
          </p:cNvPr>
          <p:cNvSpPr/>
          <p:nvPr/>
        </p:nvSpPr>
        <p:spPr>
          <a:xfrm>
            <a:off x="6881713" y="1663306"/>
            <a:ext cx="498131" cy="509089"/>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3" name="Oval 6">
            <a:extLst>
              <a:ext uri="{FF2B5EF4-FFF2-40B4-BE49-F238E27FC236}">
                <a16:creationId xmlns:a16="http://schemas.microsoft.com/office/drawing/2014/main" id="{E91CFD00-CECD-45FD-8311-9122FE4DB4BD}"/>
              </a:ext>
            </a:extLst>
          </p:cNvPr>
          <p:cNvSpPr/>
          <p:nvPr/>
        </p:nvSpPr>
        <p:spPr>
          <a:xfrm>
            <a:off x="7810757" y="2695709"/>
            <a:ext cx="475575" cy="47059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4" name="Block Arc 25">
            <a:extLst>
              <a:ext uri="{FF2B5EF4-FFF2-40B4-BE49-F238E27FC236}">
                <a16:creationId xmlns:a16="http://schemas.microsoft.com/office/drawing/2014/main" id="{457FEAFC-3C16-4D51-A94C-9F68C4F7547D}"/>
              </a:ext>
            </a:extLst>
          </p:cNvPr>
          <p:cNvSpPr/>
          <p:nvPr/>
        </p:nvSpPr>
        <p:spPr>
          <a:xfrm>
            <a:off x="5489887" y="2694658"/>
            <a:ext cx="327192" cy="47269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5" name="Block Arc 31">
            <a:extLst>
              <a:ext uri="{FF2B5EF4-FFF2-40B4-BE49-F238E27FC236}">
                <a16:creationId xmlns:a16="http://schemas.microsoft.com/office/drawing/2014/main" id="{9F768792-4DA1-407F-9C92-CC22B6240D24}"/>
              </a:ext>
            </a:extLst>
          </p:cNvPr>
          <p:cNvSpPr/>
          <p:nvPr/>
        </p:nvSpPr>
        <p:spPr>
          <a:xfrm>
            <a:off x="8606841" y="2694658"/>
            <a:ext cx="426889" cy="472695"/>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6" name="Freeform 53">
            <a:extLst>
              <a:ext uri="{FF2B5EF4-FFF2-40B4-BE49-F238E27FC236}">
                <a16:creationId xmlns:a16="http://schemas.microsoft.com/office/drawing/2014/main" id="{CC1DAD73-AFE3-4ED1-9BC3-F32B897434FE}"/>
              </a:ext>
            </a:extLst>
          </p:cNvPr>
          <p:cNvSpPr/>
          <p:nvPr/>
        </p:nvSpPr>
        <p:spPr>
          <a:xfrm>
            <a:off x="10217120" y="2691182"/>
            <a:ext cx="467808" cy="479647"/>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7" name="Block Arc 10">
            <a:extLst>
              <a:ext uri="{FF2B5EF4-FFF2-40B4-BE49-F238E27FC236}">
                <a16:creationId xmlns:a16="http://schemas.microsoft.com/office/drawing/2014/main" id="{E4AEC7AB-3060-42C4-A575-95FF48CB4D30}"/>
              </a:ext>
            </a:extLst>
          </p:cNvPr>
          <p:cNvSpPr/>
          <p:nvPr/>
        </p:nvSpPr>
        <p:spPr>
          <a:xfrm>
            <a:off x="10992545" y="4700387"/>
            <a:ext cx="575345" cy="389708"/>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98" name="Freeform 55">
            <a:extLst>
              <a:ext uri="{FF2B5EF4-FFF2-40B4-BE49-F238E27FC236}">
                <a16:creationId xmlns:a16="http://schemas.microsoft.com/office/drawing/2014/main" id="{C56FDFAB-E0F0-4464-A6E4-F59C6F4DCE4E}"/>
              </a:ext>
            </a:extLst>
          </p:cNvPr>
          <p:cNvSpPr/>
          <p:nvPr/>
        </p:nvSpPr>
        <p:spPr>
          <a:xfrm>
            <a:off x="4873372" y="2568349"/>
            <a:ext cx="296005" cy="72531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9" name="Round Same Side Corner Rectangle 36">
            <a:extLst>
              <a:ext uri="{FF2B5EF4-FFF2-40B4-BE49-F238E27FC236}">
                <a16:creationId xmlns:a16="http://schemas.microsoft.com/office/drawing/2014/main" id="{24FD3874-C322-4FBB-85AF-A19A5310B7A9}"/>
              </a:ext>
            </a:extLst>
          </p:cNvPr>
          <p:cNvSpPr/>
          <p:nvPr/>
        </p:nvSpPr>
        <p:spPr>
          <a:xfrm>
            <a:off x="9354239" y="2716600"/>
            <a:ext cx="542372" cy="42880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00" name="Oval 21">
            <a:extLst>
              <a:ext uri="{FF2B5EF4-FFF2-40B4-BE49-F238E27FC236}">
                <a16:creationId xmlns:a16="http://schemas.microsoft.com/office/drawing/2014/main" id="{A906A0E0-8D05-41A3-BE6D-DDF09C8808E8}"/>
              </a:ext>
            </a:extLst>
          </p:cNvPr>
          <p:cNvSpPr>
            <a:spLocks noChangeAspect="1"/>
          </p:cNvSpPr>
          <p:nvPr/>
        </p:nvSpPr>
        <p:spPr>
          <a:xfrm>
            <a:off x="7334573" y="4670114"/>
            <a:ext cx="446524" cy="45025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1" name="Oval 32">
            <a:extLst>
              <a:ext uri="{FF2B5EF4-FFF2-40B4-BE49-F238E27FC236}">
                <a16:creationId xmlns:a16="http://schemas.microsoft.com/office/drawing/2014/main" id="{C538A813-30F7-4870-8DAA-A652BFEB0F56}"/>
              </a:ext>
            </a:extLst>
          </p:cNvPr>
          <p:cNvSpPr/>
          <p:nvPr/>
        </p:nvSpPr>
        <p:spPr>
          <a:xfrm>
            <a:off x="9446562" y="4639494"/>
            <a:ext cx="425175" cy="51149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Tree>
    <p:extLst>
      <p:ext uri="{BB962C8B-B14F-4D97-AF65-F5344CB8AC3E}">
        <p14:creationId xmlns:p14="http://schemas.microsoft.com/office/powerpoint/2010/main" val="103886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altLang="ko-KR" dirty="0"/>
              <a:t>Fully Editable Icon Sets : C</a:t>
            </a:r>
            <a:endParaRPr lang="ko-KR" altLang="en-US" dirty="0"/>
          </a:p>
        </p:txBody>
      </p:sp>
      <p:sp>
        <p:nvSpPr>
          <p:cNvPr id="105" name="Freeform 47">
            <a:extLst>
              <a:ext uri="{FF2B5EF4-FFF2-40B4-BE49-F238E27FC236}">
                <a16:creationId xmlns:a16="http://schemas.microsoft.com/office/drawing/2014/main" id="{F29D845C-05C3-454F-B3BD-8F5BD7312ABC}"/>
              </a:ext>
            </a:extLst>
          </p:cNvPr>
          <p:cNvSpPr>
            <a:spLocks noChangeAspect="1"/>
          </p:cNvSpPr>
          <p:nvPr/>
        </p:nvSpPr>
        <p:spPr>
          <a:xfrm>
            <a:off x="4942614" y="1804551"/>
            <a:ext cx="480292" cy="48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06" name="Freeform 48">
            <a:extLst>
              <a:ext uri="{FF2B5EF4-FFF2-40B4-BE49-F238E27FC236}">
                <a16:creationId xmlns:a16="http://schemas.microsoft.com/office/drawing/2014/main" id="{E3CDEDE3-513F-43E0-BCE9-5278FAD6F7F7}"/>
              </a:ext>
            </a:extLst>
          </p:cNvPr>
          <p:cNvSpPr>
            <a:spLocks noChangeAspect="1"/>
          </p:cNvSpPr>
          <p:nvPr/>
        </p:nvSpPr>
        <p:spPr>
          <a:xfrm>
            <a:off x="5710109" y="1844675"/>
            <a:ext cx="480000" cy="399752"/>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7" name="Freeform 49">
            <a:extLst>
              <a:ext uri="{FF2B5EF4-FFF2-40B4-BE49-F238E27FC236}">
                <a16:creationId xmlns:a16="http://schemas.microsoft.com/office/drawing/2014/main" id="{7317680F-9304-4801-BBA2-AC5493245E36}"/>
              </a:ext>
            </a:extLst>
          </p:cNvPr>
          <p:cNvSpPr>
            <a:spLocks noChangeAspect="1"/>
          </p:cNvSpPr>
          <p:nvPr/>
        </p:nvSpPr>
        <p:spPr>
          <a:xfrm>
            <a:off x="7266070" y="1831236"/>
            <a:ext cx="426633" cy="426633"/>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8" name="Freeform 50">
            <a:extLst>
              <a:ext uri="{FF2B5EF4-FFF2-40B4-BE49-F238E27FC236}">
                <a16:creationId xmlns:a16="http://schemas.microsoft.com/office/drawing/2014/main" id="{E10B1665-5FDF-47FF-BCAD-85F705BB8E79}"/>
              </a:ext>
            </a:extLst>
          </p:cNvPr>
          <p:cNvSpPr>
            <a:spLocks noChangeAspect="1"/>
          </p:cNvSpPr>
          <p:nvPr/>
        </p:nvSpPr>
        <p:spPr>
          <a:xfrm>
            <a:off x="6469309" y="1841884"/>
            <a:ext cx="480000" cy="405333"/>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9" name="Teardrop 9">
            <a:extLst>
              <a:ext uri="{FF2B5EF4-FFF2-40B4-BE49-F238E27FC236}">
                <a16:creationId xmlns:a16="http://schemas.microsoft.com/office/drawing/2014/main" id="{1BB08550-C11B-4578-96FE-88F23016F76E}"/>
              </a:ext>
            </a:extLst>
          </p:cNvPr>
          <p:cNvSpPr>
            <a:spLocks noChangeAspect="1"/>
          </p:cNvSpPr>
          <p:nvPr/>
        </p:nvSpPr>
        <p:spPr>
          <a:xfrm rot="18900000">
            <a:off x="8031920" y="2769042"/>
            <a:ext cx="464657" cy="396573"/>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0" name="Freeform 97">
            <a:extLst>
              <a:ext uri="{FF2B5EF4-FFF2-40B4-BE49-F238E27FC236}">
                <a16:creationId xmlns:a16="http://schemas.microsoft.com/office/drawing/2014/main" id="{0172BEF8-AD04-40D4-B70C-D65C6CD41914}"/>
              </a:ext>
            </a:extLst>
          </p:cNvPr>
          <p:cNvSpPr>
            <a:spLocks noChangeAspect="1"/>
          </p:cNvSpPr>
          <p:nvPr/>
        </p:nvSpPr>
        <p:spPr>
          <a:xfrm>
            <a:off x="8684274" y="1834982"/>
            <a:ext cx="560900" cy="419140"/>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1" name="Donut 22">
            <a:extLst>
              <a:ext uri="{FF2B5EF4-FFF2-40B4-BE49-F238E27FC236}">
                <a16:creationId xmlns:a16="http://schemas.microsoft.com/office/drawing/2014/main" id="{FB1C5F6D-1F3C-4DE8-B74E-EEF45968C843}"/>
              </a:ext>
            </a:extLst>
          </p:cNvPr>
          <p:cNvSpPr>
            <a:spLocks noChangeAspect="1"/>
          </p:cNvSpPr>
          <p:nvPr/>
        </p:nvSpPr>
        <p:spPr>
          <a:xfrm>
            <a:off x="10239503" y="1921623"/>
            <a:ext cx="480000" cy="245856"/>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112" name="Freeform 99">
            <a:extLst>
              <a:ext uri="{FF2B5EF4-FFF2-40B4-BE49-F238E27FC236}">
                <a16:creationId xmlns:a16="http://schemas.microsoft.com/office/drawing/2014/main" id="{4A54175D-F8BA-4084-959D-5F9F0AA514E5}"/>
              </a:ext>
            </a:extLst>
          </p:cNvPr>
          <p:cNvSpPr>
            <a:spLocks noChangeAspect="1"/>
          </p:cNvSpPr>
          <p:nvPr/>
        </p:nvSpPr>
        <p:spPr>
          <a:xfrm>
            <a:off x="8088139" y="1824197"/>
            <a:ext cx="352216" cy="440707"/>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3" name="Oval 10">
            <a:extLst>
              <a:ext uri="{FF2B5EF4-FFF2-40B4-BE49-F238E27FC236}">
                <a16:creationId xmlns:a16="http://schemas.microsoft.com/office/drawing/2014/main" id="{3ECF8CC4-6B0F-45C1-A9E6-E50D22981443}"/>
              </a:ext>
            </a:extLst>
          </p:cNvPr>
          <p:cNvSpPr/>
          <p:nvPr/>
        </p:nvSpPr>
        <p:spPr>
          <a:xfrm>
            <a:off x="9499199" y="1825119"/>
            <a:ext cx="440899" cy="438864"/>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4" name="Freeform 101">
            <a:extLst>
              <a:ext uri="{FF2B5EF4-FFF2-40B4-BE49-F238E27FC236}">
                <a16:creationId xmlns:a16="http://schemas.microsoft.com/office/drawing/2014/main" id="{A4B1FC52-FA63-4DA2-8321-AC1B08BEE40D}"/>
              </a:ext>
            </a:extLst>
          </p:cNvPr>
          <p:cNvSpPr/>
          <p:nvPr/>
        </p:nvSpPr>
        <p:spPr>
          <a:xfrm>
            <a:off x="11057700" y="1872856"/>
            <a:ext cx="257925" cy="343393"/>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nvGrpSpPr>
          <p:cNvPr id="115" name="Group 102">
            <a:extLst>
              <a:ext uri="{FF2B5EF4-FFF2-40B4-BE49-F238E27FC236}">
                <a16:creationId xmlns:a16="http://schemas.microsoft.com/office/drawing/2014/main" id="{358F6E4E-7FEF-4EEE-A3D7-FCF3665410E3}"/>
              </a:ext>
            </a:extLst>
          </p:cNvPr>
          <p:cNvGrpSpPr>
            <a:grpSpLocks noChangeAspect="1"/>
          </p:cNvGrpSpPr>
          <p:nvPr/>
        </p:nvGrpSpPr>
        <p:grpSpPr>
          <a:xfrm>
            <a:off x="8817168" y="2727329"/>
            <a:ext cx="295109" cy="480000"/>
            <a:chOff x="2071598" y="2060848"/>
            <a:chExt cx="1917605" cy="3137144"/>
          </a:xfrm>
          <a:solidFill>
            <a:schemeClr val="accent4"/>
          </a:solidFill>
        </p:grpSpPr>
        <p:sp>
          <p:nvSpPr>
            <p:cNvPr id="116" name="Freeform 103">
              <a:extLst>
                <a:ext uri="{FF2B5EF4-FFF2-40B4-BE49-F238E27FC236}">
                  <a16:creationId xmlns:a16="http://schemas.microsoft.com/office/drawing/2014/main" id="{066E67E1-172A-4DEE-94F0-5D6A13954C20}"/>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7" name="Freeform 104">
              <a:extLst>
                <a:ext uri="{FF2B5EF4-FFF2-40B4-BE49-F238E27FC236}">
                  <a16:creationId xmlns:a16="http://schemas.microsoft.com/office/drawing/2014/main" id="{E66DEB77-A1DE-4876-BB88-32CBA0038DE8}"/>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8" name="Freeform 105">
              <a:extLst>
                <a:ext uri="{FF2B5EF4-FFF2-40B4-BE49-F238E27FC236}">
                  <a16:creationId xmlns:a16="http://schemas.microsoft.com/office/drawing/2014/main" id="{EF0CDFDA-7FC9-420D-B151-2444D28AEB7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9" name="Freeform 106">
              <a:extLst>
                <a:ext uri="{FF2B5EF4-FFF2-40B4-BE49-F238E27FC236}">
                  <a16:creationId xmlns:a16="http://schemas.microsoft.com/office/drawing/2014/main" id="{B380EE08-B6F5-4923-A2DD-39833BDDF92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sp>
        <p:nvSpPr>
          <p:cNvPr id="120" name="Freeform 107">
            <a:extLst>
              <a:ext uri="{FF2B5EF4-FFF2-40B4-BE49-F238E27FC236}">
                <a16:creationId xmlns:a16="http://schemas.microsoft.com/office/drawing/2014/main" id="{048C36DB-D742-48B1-BCC7-A141782F210A}"/>
              </a:ext>
            </a:extLst>
          </p:cNvPr>
          <p:cNvSpPr>
            <a:spLocks noChangeAspect="1"/>
          </p:cNvSpPr>
          <p:nvPr/>
        </p:nvSpPr>
        <p:spPr>
          <a:xfrm>
            <a:off x="9642689" y="2727329"/>
            <a:ext cx="153921" cy="48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1" name="Freeform 108">
            <a:extLst>
              <a:ext uri="{FF2B5EF4-FFF2-40B4-BE49-F238E27FC236}">
                <a16:creationId xmlns:a16="http://schemas.microsoft.com/office/drawing/2014/main" id="{E608774C-2D22-4C32-835B-E5A7E35DEA26}"/>
              </a:ext>
            </a:extLst>
          </p:cNvPr>
          <p:cNvSpPr/>
          <p:nvPr/>
        </p:nvSpPr>
        <p:spPr>
          <a:xfrm>
            <a:off x="6481974" y="2716121"/>
            <a:ext cx="454673" cy="50241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2" name="Oval 8">
            <a:extLst>
              <a:ext uri="{FF2B5EF4-FFF2-40B4-BE49-F238E27FC236}">
                <a16:creationId xmlns:a16="http://schemas.microsoft.com/office/drawing/2014/main" id="{69E68D40-162B-4BC2-AD31-56EF83D42FC0}"/>
              </a:ext>
            </a:extLst>
          </p:cNvPr>
          <p:cNvSpPr/>
          <p:nvPr/>
        </p:nvSpPr>
        <p:spPr>
          <a:xfrm>
            <a:off x="7240591" y="2727303"/>
            <a:ext cx="477591" cy="480053"/>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nvGrpSpPr>
          <p:cNvPr id="123" name="Group 110">
            <a:extLst>
              <a:ext uri="{FF2B5EF4-FFF2-40B4-BE49-F238E27FC236}">
                <a16:creationId xmlns:a16="http://schemas.microsoft.com/office/drawing/2014/main" id="{E74561B1-D39F-4038-9E3D-523CFA8A957B}"/>
              </a:ext>
            </a:extLst>
          </p:cNvPr>
          <p:cNvGrpSpPr/>
          <p:nvPr/>
        </p:nvGrpSpPr>
        <p:grpSpPr>
          <a:xfrm>
            <a:off x="5722774" y="2716121"/>
            <a:ext cx="454673" cy="502416"/>
            <a:chOff x="4835382" y="73243"/>
            <a:chExt cx="2920830" cy="3227535"/>
          </a:xfrm>
          <a:solidFill>
            <a:schemeClr val="accent4"/>
          </a:solidFill>
        </p:grpSpPr>
        <p:sp>
          <p:nvSpPr>
            <p:cNvPr id="124" name="Freeform 111">
              <a:extLst>
                <a:ext uri="{FF2B5EF4-FFF2-40B4-BE49-F238E27FC236}">
                  <a16:creationId xmlns:a16="http://schemas.microsoft.com/office/drawing/2014/main" id="{C978F4B4-F0B9-4665-9F71-D73FB28B80DA}"/>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5" name="Oval 37">
              <a:extLst>
                <a:ext uri="{FF2B5EF4-FFF2-40B4-BE49-F238E27FC236}">
                  <a16:creationId xmlns:a16="http://schemas.microsoft.com/office/drawing/2014/main" id="{3BDBC763-D21B-4744-A896-298C9B7AE653}"/>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sp>
        <p:nvSpPr>
          <p:cNvPr id="126" name="Rectangle 19">
            <a:extLst>
              <a:ext uri="{FF2B5EF4-FFF2-40B4-BE49-F238E27FC236}">
                <a16:creationId xmlns:a16="http://schemas.microsoft.com/office/drawing/2014/main" id="{805F637D-28CE-4DA1-9AED-20FC37DA104B}"/>
              </a:ext>
            </a:extLst>
          </p:cNvPr>
          <p:cNvSpPr/>
          <p:nvPr/>
        </p:nvSpPr>
        <p:spPr>
          <a:xfrm>
            <a:off x="4979025" y="2743384"/>
            <a:ext cx="407467" cy="447891"/>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7" name="Freeform 114">
            <a:extLst>
              <a:ext uri="{FF2B5EF4-FFF2-40B4-BE49-F238E27FC236}">
                <a16:creationId xmlns:a16="http://schemas.microsoft.com/office/drawing/2014/main" id="{1D74AC20-39AE-400E-8A67-AB86B9EC9AB2}"/>
              </a:ext>
            </a:extLst>
          </p:cNvPr>
          <p:cNvSpPr>
            <a:spLocks noChangeAspect="1"/>
          </p:cNvSpPr>
          <p:nvPr/>
        </p:nvSpPr>
        <p:spPr>
          <a:xfrm>
            <a:off x="10230639" y="2727329"/>
            <a:ext cx="497728" cy="48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8" name="Rounded Rectangle 31">
            <a:extLst>
              <a:ext uri="{FF2B5EF4-FFF2-40B4-BE49-F238E27FC236}">
                <a16:creationId xmlns:a16="http://schemas.microsoft.com/office/drawing/2014/main" id="{1BD14C41-2381-4E1C-8BA9-23F9BAD76B27}"/>
              </a:ext>
            </a:extLst>
          </p:cNvPr>
          <p:cNvSpPr>
            <a:spLocks noChangeAspect="1"/>
          </p:cNvSpPr>
          <p:nvPr/>
        </p:nvSpPr>
        <p:spPr>
          <a:xfrm>
            <a:off x="5013959" y="3761875"/>
            <a:ext cx="337600" cy="48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29" name="Oval 47">
            <a:extLst>
              <a:ext uri="{FF2B5EF4-FFF2-40B4-BE49-F238E27FC236}">
                <a16:creationId xmlns:a16="http://schemas.microsoft.com/office/drawing/2014/main" id="{192370CA-4030-4D77-A0BD-BABCEE5381AF}"/>
              </a:ext>
            </a:extLst>
          </p:cNvPr>
          <p:cNvSpPr>
            <a:spLocks noChangeAspect="1"/>
          </p:cNvSpPr>
          <p:nvPr/>
        </p:nvSpPr>
        <p:spPr>
          <a:xfrm>
            <a:off x="10946663" y="2727329"/>
            <a:ext cx="480000" cy="48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0" name="Oval 50">
            <a:extLst>
              <a:ext uri="{FF2B5EF4-FFF2-40B4-BE49-F238E27FC236}">
                <a16:creationId xmlns:a16="http://schemas.microsoft.com/office/drawing/2014/main" id="{6ED1A0CE-2BCE-4D75-9F82-439936CE1D3C}"/>
              </a:ext>
            </a:extLst>
          </p:cNvPr>
          <p:cNvSpPr>
            <a:spLocks noChangeAspect="1"/>
          </p:cNvSpPr>
          <p:nvPr/>
        </p:nvSpPr>
        <p:spPr>
          <a:xfrm>
            <a:off x="5737615" y="3761875"/>
            <a:ext cx="424991" cy="48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1" name="Heart 17">
            <a:extLst>
              <a:ext uri="{FF2B5EF4-FFF2-40B4-BE49-F238E27FC236}">
                <a16:creationId xmlns:a16="http://schemas.microsoft.com/office/drawing/2014/main" id="{CD040962-0E71-41D1-9FC4-F3376F99C753}"/>
              </a:ext>
            </a:extLst>
          </p:cNvPr>
          <p:cNvSpPr/>
          <p:nvPr/>
        </p:nvSpPr>
        <p:spPr>
          <a:xfrm>
            <a:off x="8037163" y="3777720"/>
            <a:ext cx="454168" cy="44529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2" name="Rounded Rectangle 25">
            <a:extLst>
              <a:ext uri="{FF2B5EF4-FFF2-40B4-BE49-F238E27FC236}">
                <a16:creationId xmlns:a16="http://schemas.microsoft.com/office/drawing/2014/main" id="{DE70F3DC-DA7A-4D0D-A958-98D5061B9FE8}"/>
              </a:ext>
            </a:extLst>
          </p:cNvPr>
          <p:cNvSpPr/>
          <p:nvPr/>
        </p:nvSpPr>
        <p:spPr>
          <a:xfrm>
            <a:off x="7253945" y="3811877"/>
            <a:ext cx="450880" cy="379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3" name="Chord 32">
            <a:extLst>
              <a:ext uri="{FF2B5EF4-FFF2-40B4-BE49-F238E27FC236}">
                <a16:creationId xmlns:a16="http://schemas.microsoft.com/office/drawing/2014/main" id="{104DD698-3EF2-4623-83A2-6CA72ED6CC18}"/>
              </a:ext>
            </a:extLst>
          </p:cNvPr>
          <p:cNvSpPr/>
          <p:nvPr/>
        </p:nvSpPr>
        <p:spPr>
          <a:xfrm>
            <a:off x="6483869" y="3778412"/>
            <a:ext cx="450880" cy="44692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4" name="Rounded Rectangle 40">
            <a:extLst>
              <a:ext uri="{FF2B5EF4-FFF2-40B4-BE49-F238E27FC236}">
                <a16:creationId xmlns:a16="http://schemas.microsoft.com/office/drawing/2014/main" id="{98CAB94B-B2F1-4FC5-AEB6-76674F828050}"/>
              </a:ext>
            </a:extLst>
          </p:cNvPr>
          <p:cNvSpPr/>
          <p:nvPr/>
        </p:nvSpPr>
        <p:spPr>
          <a:xfrm rot="2942052">
            <a:off x="8755169" y="3778941"/>
            <a:ext cx="419111" cy="445871"/>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5" name="Rounded Rectangle 7">
            <a:extLst>
              <a:ext uri="{FF2B5EF4-FFF2-40B4-BE49-F238E27FC236}">
                <a16:creationId xmlns:a16="http://schemas.microsoft.com/office/drawing/2014/main" id="{B798A181-935D-4945-8294-49EB07D4580A}"/>
              </a:ext>
            </a:extLst>
          </p:cNvPr>
          <p:cNvSpPr>
            <a:spLocks noChangeAspect="1"/>
          </p:cNvSpPr>
          <p:nvPr/>
        </p:nvSpPr>
        <p:spPr>
          <a:xfrm rot="18924894" flipH="1">
            <a:off x="6635674" y="4714045"/>
            <a:ext cx="147273" cy="576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36" name="Rounded Rectangle 17">
            <a:extLst>
              <a:ext uri="{FF2B5EF4-FFF2-40B4-BE49-F238E27FC236}">
                <a16:creationId xmlns:a16="http://schemas.microsoft.com/office/drawing/2014/main" id="{13889FD5-CD17-43C1-9271-77A1338AECA9}"/>
              </a:ext>
            </a:extLst>
          </p:cNvPr>
          <p:cNvSpPr>
            <a:spLocks noChangeAspect="1"/>
          </p:cNvSpPr>
          <p:nvPr/>
        </p:nvSpPr>
        <p:spPr>
          <a:xfrm>
            <a:off x="11035821" y="3761875"/>
            <a:ext cx="301683" cy="48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7" name="Oval 21">
            <a:extLst>
              <a:ext uri="{FF2B5EF4-FFF2-40B4-BE49-F238E27FC236}">
                <a16:creationId xmlns:a16="http://schemas.microsoft.com/office/drawing/2014/main" id="{BF92B84C-D568-49FE-B563-124F2189BA5F}"/>
              </a:ext>
            </a:extLst>
          </p:cNvPr>
          <p:cNvSpPr>
            <a:spLocks noChangeAspect="1"/>
          </p:cNvSpPr>
          <p:nvPr/>
        </p:nvSpPr>
        <p:spPr>
          <a:xfrm>
            <a:off x="9479648" y="3761875"/>
            <a:ext cx="480000" cy="48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8" name="Oval 25">
            <a:extLst>
              <a:ext uri="{FF2B5EF4-FFF2-40B4-BE49-F238E27FC236}">
                <a16:creationId xmlns:a16="http://schemas.microsoft.com/office/drawing/2014/main" id="{B726902F-8CD7-4917-8F2D-384AB7BFF7EE}"/>
              </a:ext>
            </a:extLst>
          </p:cNvPr>
          <p:cNvSpPr>
            <a:spLocks noChangeAspect="1"/>
          </p:cNvSpPr>
          <p:nvPr/>
        </p:nvSpPr>
        <p:spPr>
          <a:xfrm>
            <a:off x="10239829" y="3761875"/>
            <a:ext cx="479347" cy="48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9" name="Block Arc 20">
            <a:extLst>
              <a:ext uri="{FF2B5EF4-FFF2-40B4-BE49-F238E27FC236}">
                <a16:creationId xmlns:a16="http://schemas.microsoft.com/office/drawing/2014/main" id="{DE47E03B-4171-452B-A78D-28FD9DECB8EA}"/>
              </a:ext>
            </a:extLst>
          </p:cNvPr>
          <p:cNvSpPr>
            <a:spLocks noChangeAspect="1"/>
          </p:cNvSpPr>
          <p:nvPr/>
        </p:nvSpPr>
        <p:spPr>
          <a:xfrm rot="10800000">
            <a:off x="5728771" y="4762045"/>
            <a:ext cx="442680" cy="48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140" name="Block Arc 11">
            <a:extLst>
              <a:ext uri="{FF2B5EF4-FFF2-40B4-BE49-F238E27FC236}">
                <a16:creationId xmlns:a16="http://schemas.microsoft.com/office/drawing/2014/main" id="{C660EA91-3D5C-49F7-9E8B-1E81CF4C2FD4}"/>
              </a:ext>
            </a:extLst>
          </p:cNvPr>
          <p:cNvSpPr/>
          <p:nvPr/>
        </p:nvSpPr>
        <p:spPr>
          <a:xfrm rot="10800000">
            <a:off x="8819720" y="4747862"/>
            <a:ext cx="290009" cy="4718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141" name="Rectangle 21">
            <a:extLst>
              <a:ext uri="{FF2B5EF4-FFF2-40B4-BE49-F238E27FC236}">
                <a16:creationId xmlns:a16="http://schemas.microsoft.com/office/drawing/2014/main" id="{795B8BEC-E87E-4695-93C7-4D5F3166598B}"/>
              </a:ext>
            </a:extLst>
          </p:cNvPr>
          <p:cNvSpPr/>
          <p:nvPr/>
        </p:nvSpPr>
        <p:spPr>
          <a:xfrm>
            <a:off x="7250219" y="4873668"/>
            <a:ext cx="458335" cy="256755"/>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42" name="Round Same Side Corner Rectangle 8">
            <a:extLst>
              <a:ext uri="{FF2B5EF4-FFF2-40B4-BE49-F238E27FC236}">
                <a16:creationId xmlns:a16="http://schemas.microsoft.com/office/drawing/2014/main" id="{5F6800AB-84C3-4BA6-8C67-1AF6A4E7D31D}"/>
              </a:ext>
            </a:extLst>
          </p:cNvPr>
          <p:cNvSpPr/>
          <p:nvPr/>
        </p:nvSpPr>
        <p:spPr>
          <a:xfrm>
            <a:off x="10950001" y="4784804"/>
            <a:ext cx="473323" cy="474048"/>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43" name="Rounded Rectangle 51">
            <a:extLst>
              <a:ext uri="{FF2B5EF4-FFF2-40B4-BE49-F238E27FC236}">
                <a16:creationId xmlns:a16="http://schemas.microsoft.com/office/drawing/2014/main" id="{A0F85B75-1FBE-4236-A8C6-4319AF4EFA3E}"/>
              </a:ext>
            </a:extLst>
          </p:cNvPr>
          <p:cNvSpPr/>
          <p:nvPr/>
        </p:nvSpPr>
        <p:spPr>
          <a:xfrm rot="16200000" flipH="1">
            <a:off x="9483286" y="5625679"/>
            <a:ext cx="490649" cy="462075"/>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44" name="Isosceles Triangle 5">
            <a:extLst>
              <a:ext uri="{FF2B5EF4-FFF2-40B4-BE49-F238E27FC236}">
                <a16:creationId xmlns:a16="http://schemas.microsoft.com/office/drawing/2014/main" id="{B2BDDF8C-8D2C-4698-9A6D-DBB60BD48C3A}"/>
              </a:ext>
            </a:extLst>
          </p:cNvPr>
          <p:cNvSpPr>
            <a:spLocks noChangeAspect="1"/>
          </p:cNvSpPr>
          <p:nvPr/>
        </p:nvSpPr>
        <p:spPr>
          <a:xfrm>
            <a:off x="8081139" y="4819137"/>
            <a:ext cx="366216" cy="36582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45" name="Trapezoid 22">
            <a:extLst>
              <a:ext uri="{FF2B5EF4-FFF2-40B4-BE49-F238E27FC236}">
                <a16:creationId xmlns:a16="http://schemas.microsoft.com/office/drawing/2014/main" id="{B72F6059-47CD-4610-8CA9-44C11749EE3A}"/>
              </a:ext>
            </a:extLst>
          </p:cNvPr>
          <p:cNvSpPr>
            <a:spLocks noChangeAspect="1"/>
          </p:cNvSpPr>
          <p:nvPr/>
        </p:nvSpPr>
        <p:spPr>
          <a:xfrm>
            <a:off x="9479648" y="4879954"/>
            <a:ext cx="480000" cy="24418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46" name="Rounded Rectangle 20">
            <a:extLst>
              <a:ext uri="{FF2B5EF4-FFF2-40B4-BE49-F238E27FC236}">
                <a16:creationId xmlns:a16="http://schemas.microsoft.com/office/drawing/2014/main" id="{954152D4-CF9D-4011-A0D5-37B0CF1C4B4A}"/>
              </a:ext>
            </a:extLst>
          </p:cNvPr>
          <p:cNvSpPr>
            <a:spLocks noChangeAspect="1"/>
          </p:cNvSpPr>
          <p:nvPr/>
        </p:nvSpPr>
        <p:spPr>
          <a:xfrm rot="2160000">
            <a:off x="10257073" y="4762045"/>
            <a:ext cx="444863" cy="48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47" name="Trapezoid 28">
            <a:extLst>
              <a:ext uri="{FF2B5EF4-FFF2-40B4-BE49-F238E27FC236}">
                <a16:creationId xmlns:a16="http://schemas.microsoft.com/office/drawing/2014/main" id="{F2FAF78A-A0D8-4BC1-81D5-A5D84EDC2DC7}"/>
              </a:ext>
            </a:extLst>
          </p:cNvPr>
          <p:cNvSpPr>
            <a:spLocks noChangeAspect="1"/>
          </p:cNvSpPr>
          <p:nvPr/>
        </p:nvSpPr>
        <p:spPr>
          <a:xfrm>
            <a:off x="4984724" y="4762045"/>
            <a:ext cx="396073" cy="48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48" name="Rounded Rectangle 2">
            <a:extLst>
              <a:ext uri="{FF2B5EF4-FFF2-40B4-BE49-F238E27FC236}">
                <a16:creationId xmlns:a16="http://schemas.microsoft.com/office/drawing/2014/main" id="{E0ECC5EB-AEFA-4F5B-A5BB-2D0A844B5A38}"/>
              </a:ext>
            </a:extLst>
          </p:cNvPr>
          <p:cNvSpPr/>
          <p:nvPr/>
        </p:nvSpPr>
        <p:spPr>
          <a:xfrm>
            <a:off x="5714887" y="5631595"/>
            <a:ext cx="470445" cy="47044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49" name="Rounded Rectangle 8">
            <a:extLst>
              <a:ext uri="{FF2B5EF4-FFF2-40B4-BE49-F238E27FC236}">
                <a16:creationId xmlns:a16="http://schemas.microsoft.com/office/drawing/2014/main" id="{DB54947B-BB4A-4BD1-A7FC-AE08E998C9F5}"/>
              </a:ext>
            </a:extLst>
          </p:cNvPr>
          <p:cNvSpPr/>
          <p:nvPr/>
        </p:nvSpPr>
        <p:spPr>
          <a:xfrm>
            <a:off x="4947512" y="5631595"/>
            <a:ext cx="470497" cy="47044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50" name="Rounded Rectangle 2">
            <a:extLst>
              <a:ext uri="{FF2B5EF4-FFF2-40B4-BE49-F238E27FC236}">
                <a16:creationId xmlns:a16="http://schemas.microsoft.com/office/drawing/2014/main" id="{E1CD6667-3E01-4B86-8A61-5ED461FBBEF1}"/>
              </a:ext>
            </a:extLst>
          </p:cNvPr>
          <p:cNvSpPr/>
          <p:nvPr/>
        </p:nvSpPr>
        <p:spPr>
          <a:xfrm>
            <a:off x="7244163" y="5631595"/>
            <a:ext cx="470445" cy="47044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51" name="Rounded Rectangle 3">
            <a:extLst>
              <a:ext uri="{FF2B5EF4-FFF2-40B4-BE49-F238E27FC236}">
                <a16:creationId xmlns:a16="http://schemas.microsoft.com/office/drawing/2014/main" id="{366D3E0D-828B-4BF7-A55B-CE118EB0E4F0}"/>
              </a:ext>
            </a:extLst>
          </p:cNvPr>
          <p:cNvSpPr>
            <a:spLocks noChangeAspect="1"/>
          </p:cNvSpPr>
          <p:nvPr/>
        </p:nvSpPr>
        <p:spPr>
          <a:xfrm>
            <a:off x="6474087" y="5631595"/>
            <a:ext cx="470445" cy="47044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52" name="Rounded Rectangle 10">
            <a:extLst>
              <a:ext uri="{FF2B5EF4-FFF2-40B4-BE49-F238E27FC236}">
                <a16:creationId xmlns:a16="http://schemas.microsoft.com/office/drawing/2014/main" id="{E402C988-DF19-4E53-802F-AB7351B80413}"/>
              </a:ext>
            </a:extLst>
          </p:cNvPr>
          <p:cNvSpPr>
            <a:spLocks noChangeAspect="1"/>
          </p:cNvSpPr>
          <p:nvPr/>
        </p:nvSpPr>
        <p:spPr>
          <a:xfrm>
            <a:off x="8028188" y="5622040"/>
            <a:ext cx="472121" cy="48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53" name="Block Arc 6">
            <a:extLst>
              <a:ext uri="{FF2B5EF4-FFF2-40B4-BE49-F238E27FC236}">
                <a16:creationId xmlns:a16="http://schemas.microsoft.com/office/drawing/2014/main" id="{F5A1208A-D753-4CA7-A72D-45C7084D5034}"/>
              </a:ext>
            </a:extLst>
          </p:cNvPr>
          <p:cNvSpPr/>
          <p:nvPr/>
        </p:nvSpPr>
        <p:spPr>
          <a:xfrm>
            <a:off x="8743429" y="5655099"/>
            <a:ext cx="442587" cy="44694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154" name="Left Arrow 1">
            <a:extLst>
              <a:ext uri="{FF2B5EF4-FFF2-40B4-BE49-F238E27FC236}">
                <a16:creationId xmlns:a16="http://schemas.microsoft.com/office/drawing/2014/main" id="{C16CBBCC-FEF7-403F-A92E-27BEBA1D59A9}"/>
              </a:ext>
            </a:extLst>
          </p:cNvPr>
          <p:cNvSpPr>
            <a:spLocks noChangeAspect="1"/>
          </p:cNvSpPr>
          <p:nvPr/>
        </p:nvSpPr>
        <p:spPr>
          <a:xfrm>
            <a:off x="10974753" y="5622040"/>
            <a:ext cx="493163" cy="48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55" name="Oval 35">
            <a:extLst>
              <a:ext uri="{FF2B5EF4-FFF2-40B4-BE49-F238E27FC236}">
                <a16:creationId xmlns:a16="http://schemas.microsoft.com/office/drawing/2014/main" id="{97660676-8DB8-41F5-9DB2-49881CD0B2D6}"/>
              </a:ext>
            </a:extLst>
          </p:cNvPr>
          <p:cNvSpPr/>
          <p:nvPr/>
        </p:nvSpPr>
        <p:spPr>
          <a:xfrm>
            <a:off x="10313580" y="5623007"/>
            <a:ext cx="386141" cy="486875"/>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56" name="TextBox 155">
            <a:extLst>
              <a:ext uri="{FF2B5EF4-FFF2-40B4-BE49-F238E27FC236}">
                <a16:creationId xmlns:a16="http://schemas.microsoft.com/office/drawing/2014/main" id="{B13D8C3E-0563-4A5C-A06E-E56CCCE044C5}"/>
              </a:ext>
            </a:extLst>
          </p:cNvPr>
          <p:cNvSpPr txBox="1"/>
          <p:nvPr/>
        </p:nvSpPr>
        <p:spPr>
          <a:xfrm>
            <a:off x="948939" y="1909175"/>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Resize without losing quality</a:t>
            </a:r>
            <a:endParaRPr lang="ko-KR" altLang="en-US" sz="16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D07CD772-E4D3-4697-BF0C-35712E4A1D6F}"/>
              </a:ext>
            </a:extLst>
          </p:cNvPr>
          <p:cNvSpPr txBox="1"/>
          <p:nvPr/>
        </p:nvSpPr>
        <p:spPr>
          <a:xfrm>
            <a:off x="948939" y="2592171"/>
            <a:ext cx="2976331" cy="584775"/>
          </a:xfrm>
          <a:prstGeom prst="rect">
            <a:avLst/>
          </a:prstGeom>
          <a:noFill/>
        </p:spPr>
        <p:txBody>
          <a:bodyPr wrap="square" rtlCol="0" anchor="ctr">
            <a:spAutoFit/>
          </a:bodyPr>
          <a:lstStyle/>
          <a:p>
            <a:r>
              <a:rPr lang="en-US" altLang="ko-KR" sz="1600" b="1" dirty="0">
                <a:solidFill>
                  <a:schemeClr val="bg1"/>
                </a:solidFill>
                <a:latin typeface="Arial" pitchFamily="34" charset="0"/>
                <a:cs typeface="Arial" pitchFamily="34" charset="0"/>
              </a:rPr>
              <a:t>You can Change Fill Color &amp;</a:t>
            </a:r>
          </a:p>
          <a:p>
            <a:r>
              <a:rPr lang="en-US" altLang="ko-KR" sz="1600" b="1" dirty="0">
                <a:solidFill>
                  <a:schemeClr val="bg1"/>
                </a:solidFill>
                <a:latin typeface="Arial" pitchFamily="34" charset="0"/>
                <a:cs typeface="Arial" pitchFamily="34" charset="0"/>
              </a:rPr>
              <a:t>Line Color</a:t>
            </a:r>
            <a:endParaRPr lang="ko-KR" altLang="en-US" sz="1600" b="1"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A5EB9714-04F2-4818-AC94-A0D27B2F44C2}"/>
              </a:ext>
            </a:extLst>
          </p:cNvPr>
          <p:cNvSpPr txBox="1"/>
          <p:nvPr/>
        </p:nvSpPr>
        <p:spPr>
          <a:xfrm>
            <a:off x="948939" y="5680139"/>
            <a:ext cx="2976000" cy="297454"/>
          </a:xfrm>
          <a:prstGeom prst="rect">
            <a:avLst/>
          </a:prstGeom>
          <a:noFill/>
        </p:spPr>
        <p:txBody>
          <a:bodyPr wrap="square" rtlCol="0" anchor="ctr">
            <a:spAutoFit/>
          </a:bodyPr>
          <a:lstStyle/>
          <a:p>
            <a:r>
              <a:rPr lang="en-US" altLang="ko-KR" sz="1333" dirty="0">
                <a:solidFill>
                  <a:schemeClr val="bg1"/>
                </a:solidFill>
                <a:latin typeface="Arial" pitchFamily="34" charset="0"/>
                <a:cs typeface="Arial" pitchFamily="34" charset="0"/>
              </a:rPr>
              <a:t>www.allppt.com</a:t>
            </a:r>
            <a:endParaRPr lang="ko-KR" altLang="en-US" sz="1333" dirty="0">
              <a:solidFill>
                <a:schemeClr val="bg1"/>
              </a:solidFill>
              <a:latin typeface="Arial" pitchFamily="34" charset="0"/>
              <a:cs typeface="Arial" pitchFamily="34" charset="0"/>
            </a:endParaRPr>
          </a:p>
        </p:txBody>
      </p:sp>
      <p:sp>
        <p:nvSpPr>
          <p:cNvPr id="159" name="TextBox 158">
            <a:extLst>
              <a:ext uri="{FF2B5EF4-FFF2-40B4-BE49-F238E27FC236}">
                <a16:creationId xmlns:a16="http://schemas.microsoft.com/office/drawing/2014/main" id="{6363D10C-0FF3-407A-B041-76F84D562933}"/>
              </a:ext>
            </a:extLst>
          </p:cNvPr>
          <p:cNvSpPr txBox="1"/>
          <p:nvPr/>
        </p:nvSpPr>
        <p:spPr>
          <a:xfrm>
            <a:off x="948939" y="4362686"/>
            <a:ext cx="2976000" cy="1077218"/>
          </a:xfrm>
          <a:prstGeom prst="rect">
            <a:avLst/>
          </a:prstGeom>
          <a:noFill/>
        </p:spPr>
        <p:txBody>
          <a:bodyPr wrap="square" rtlCol="0" anchor="ctr">
            <a:spAutoFit/>
          </a:bodyPr>
          <a:lstStyle/>
          <a:p>
            <a:r>
              <a:rPr lang="en-US" altLang="ko-KR" sz="3200" b="1" dirty="0">
                <a:solidFill>
                  <a:schemeClr val="bg1"/>
                </a:solidFill>
                <a:cs typeface="Arial" pitchFamily="34" charset="0"/>
              </a:rPr>
              <a:t>FREE </a:t>
            </a:r>
          </a:p>
          <a:p>
            <a:r>
              <a:rPr lang="en-US" altLang="ko-KR" sz="3200" b="1" dirty="0">
                <a:solidFill>
                  <a:schemeClr val="bg1"/>
                </a:solidFill>
                <a:cs typeface="Arial" pitchFamily="34" charset="0"/>
              </a:rPr>
              <a:t>PPT TEMPLATES</a:t>
            </a:r>
          </a:p>
        </p:txBody>
      </p:sp>
    </p:spTree>
    <p:extLst>
      <p:ext uri="{BB962C8B-B14F-4D97-AF65-F5344CB8AC3E}">
        <p14:creationId xmlns:p14="http://schemas.microsoft.com/office/powerpoint/2010/main" val="272221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057821" y="304094"/>
            <a:ext cx="6051435" cy="4867784"/>
            <a:chOff x="3705832" y="-743873"/>
            <a:chExt cx="4538576" cy="3650839"/>
          </a:xfrm>
        </p:grpSpPr>
        <p:sp>
          <p:nvSpPr>
            <p:cNvPr id="6" name="TextBox 5"/>
            <p:cNvSpPr txBox="1"/>
            <p:nvPr/>
          </p:nvSpPr>
          <p:spPr>
            <a:xfrm>
              <a:off x="3714846" y="2283718"/>
              <a:ext cx="4529562" cy="623248"/>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The whole new interface for the book lending and sharing system for the first time in the industry which brings the aspects of the readers industry at the same place. </a:t>
              </a:r>
            </a:p>
          </p:txBody>
        </p:sp>
        <p:sp>
          <p:nvSpPr>
            <p:cNvPr id="7" name="Text Placeholder 13"/>
            <p:cNvSpPr txBox="1">
              <a:spLocks/>
            </p:cNvSpPr>
            <p:nvPr/>
          </p:nvSpPr>
          <p:spPr>
            <a:xfrm>
              <a:off x="3705832" y="-743873"/>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800" b="1" dirty="0">
                  <a:solidFill>
                    <a:schemeClr val="accent5"/>
                  </a:solidFill>
                  <a:latin typeface="+mj-lt"/>
                  <a:cs typeface="Arial" pitchFamily="34" charset="0"/>
                </a:rPr>
                <a:t>Welcome!!</a:t>
              </a:r>
              <a:endParaRPr lang="ko-KR" altLang="en-US" sz="4800" b="1" dirty="0">
                <a:solidFill>
                  <a:schemeClr val="accent5"/>
                </a:solidFill>
                <a:latin typeface="+mj-lt"/>
                <a:cs typeface="Arial" pitchFamily="34" charset="0"/>
              </a:endParaRPr>
            </a:p>
          </p:txBody>
        </p:sp>
      </p:grpSp>
      <p:sp>
        <p:nvSpPr>
          <p:cNvPr id="8" name="TextBox 7"/>
          <p:cNvSpPr txBox="1"/>
          <p:nvPr/>
        </p:nvSpPr>
        <p:spPr>
          <a:xfrm>
            <a:off x="4301331" y="2803161"/>
            <a:ext cx="3552395" cy="830997"/>
          </a:xfrm>
          <a:prstGeom prst="rect">
            <a:avLst/>
          </a:prstGeom>
          <a:noFill/>
        </p:spPr>
        <p:txBody>
          <a:bodyPr wrap="square">
            <a:spAutoFit/>
          </a:bodyPr>
          <a:lstStyle/>
          <a:p>
            <a:pPr algn="ctr">
              <a:defRPr/>
            </a:pPr>
            <a:r>
              <a:rPr lang="en-US" altLang="ko-KR" sz="2400" b="1" dirty="0">
                <a:solidFill>
                  <a:schemeClr val="accent4"/>
                </a:solidFill>
                <a:cs typeface="Arial" pitchFamily="34" charset="0"/>
              </a:rPr>
              <a:t>The first of its kind for the Bibliophiles !</a:t>
            </a:r>
          </a:p>
        </p:txBody>
      </p:sp>
    </p:spTree>
    <p:extLst>
      <p:ext uri="{BB962C8B-B14F-4D97-AF65-F5344CB8AC3E}">
        <p14:creationId xmlns:p14="http://schemas.microsoft.com/office/powerpoint/2010/main" val="117351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5"/>
                </a:solidFill>
              </a:rPr>
              <a:t>Agenda</a:t>
            </a:r>
            <a:r>
              <a:rPr lang="en-US" altLang="ko-KR" dirty="0"/>
              <a:t> Layout</a:t>
            </a:r>
            <a:endParaRPr lang="ko-KR" altLang="en-US" dirty="0"/>
          </a:p>
        </p:txBody>
      </p:sp>
      <p:sp>
        <p:nvSpPr>
          <p:cNvPr id="49" name="Pentagon 48"/>
          <p:cNvSpPr/>
          <p:nvPr/>
        </p:nvSpPr>
        <p:spPr>
          <a:xfrm>
            <a:off x="2772571" y="1612664"/>
            <a:ext cx="1488245" cy="768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44" name="Rectangle 2"/>
          <p:cNvSpPr/>
          <p:nvPr/>
        </p:nvSpPr>
        <p:spPr>
          <a:xfrm>
            <a:off x="3966456" y="1612664"/>
            <a:ext cx="7505544" cy="768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54" name="TextBox 53"/>
          <p:cNvSpPr txBox="1"/>
          <p:nvPr/>
        </p:nvSpPr>
        <p:spPr>
          <a:xfrm>
            <a:off x="2881469" y="1718024"/>
            <a:ext cx="806185" cy="574453"/>
          </a:xfrm>
          <a:prstGeom prst="rect">
            <a:avLst/>
          </a:prstGeom>
          <a:noFill/>
        </p:spPr>
        <p:txBody>
          <a:bodyPr wrap="square" tIns="0" bIns="0" rtlCol="0" anchor="ctr">
            <a:spAutoFit/>
          </a:bodyPr>
          <a:lstStyle/>
          <a:p>
            <a:r>
              <a:rPr lang="en-US" altLang="ko-KR" sz="3733" b="1" dirty="0">
                <a:solidFill>
                  <a:schemeClr val="bg1"/>
                </a:solidFill>
                <a:cs typeface="Arial" pitchFamily="34" charset="0"/>
              </a:rPr>
              <a:t>01</a:t>
            </a:r>
          </a:p>
        </p:txBody>
      </p:sp>
      <p:grpSp>
        <p:nvGrpSpPr>
          <p:cNvPr id="59" name="Group 58"/>
          <p:cNvGrpSpPr/>
          <p:nvPr/>
        </p:nvGrpSpPr>
        <p:grpSpPr>
          <a:xfrm>
            <a:off x="4628131" y="1682632"/>
            <a:ext cx="6533267" cy="640331"/>
            <a:chOff x="2299400" y="1781114"/>
            <a:chExt cx="4628461" cy="480248"/>
          </a:xfrm>
        </p:grpSpPr>
        <p:sp>
          <p:nvSpPr>
            <p:cNvPr id="60" name="TextBox 10"/>
            <p:cNvSpPr txBox="1"/>
            <p:nvPr/>
          </p:nvSpPr>
          <p:spPr bwMode="auto">
            <a:xfrm>
              <a:off x="2299400" y="1781114"/>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cs typeface="Arial" pitchFamily="34" charset="0"/>
                </a:rPr>
                <a:t>Problem Statement</a:t>
              </a:r>
            </a:p>
          </p:txBody>
        </p:sp>
        <p:sp>
          <p:nvSpPr>
            <p:cNvPr id="61" name="TextBox 12"/>
            <p:cNvSpPr txBox="1"/>
            <p:nvPr/>
          </p:nvSpPr>
          <p:spPr bwMode="auto">
            <a:xfrm>
              <a:off x="2351005" y="2007446"/>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Revamping the way the readers used to read the books.</a:t>
              </a:r>
              <a:endParaRPr lang="ko-KR" altLang="en-US" sz="1600" dirty="0">
                <a:solidFill>
                  <a:schemeClr val="tx1">
                    <a:lumMod val="75000"/>
                    <a:lumOff val="25000"/>
                  </a:schemeClr>
                </a:solidFill>
                <a:cs typeface="Arial" pitchFamily="34" charset="0"/>
              </a:endParaRPr>
            </a:p>
          </p:txBody>
        </p:sp>
      </p:grpSp>
      <p:sp>
        <p:nvSpPr>
          <p:cNvPr id="108" name="Pentagon 107"/>
          <p:cNvSpPr/>
          <p:nvPr/>
        </p:nvSpPr>
        <p:spPr>
          <a:xfrm>
            <a:off x="2772571" y="2543165"/>
            <a:ext cx="1488245" cy="768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09" name="Rectangle 2"/>
          <p:cNvSpPr/>
          <p:nvPr/>
        </p:nvSpPr>
        <p:spPr>
          <a:xfrm>
            <a:off x="3966456" y="2543165"/>
            <a:ext cx="7505544" cy="768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10" name="TextBox 109"/>
          <p:cNvSpPr txBox="1"/>
          <p:nvPr/>
        </p:nvSpPr>
        <p:spPr>
          <a:xfrm>
            <a:off x="2881469" y="2648525"/>
            <a:ext cx="806185" cy="574453"/>
          </a:xfrm>
          <a:prstGeom prst="rect">
            <a:avLst/>
          </a:prstGeom>
          <a:noFill/>
        </p:spPr>
        <p:txBody>
          <a:bodyPr wrap="square" tIns="0" bIns="0" rtlCol="0" anchor="ctr">
            <a:spAutoFit/>
          </a:bodyPr>
          <a:lstStyle/>
          <a:p>
            <a:r>
              <a:rPr lang="en-US" altLang="ko-KR" sz="3733" b="1" dirty="0">
                <a:solidFill>
                  <a:schemeClr val="bg1"/>
                </a:solidFill>
                <a:cs typeface="Arial" pitchFamily="34" charset="0"/>
              </a:rPr>
              <a:t>02</a:t>
            </a:r>
          </a:p>
        </p:txBody>
      </p:sp>
      <p:grpSp>
        <p:nvGrpSpPr>
          <p:cNvPr id="111" name="Group 110"/>
          <p:cNvGrpSpPr/>
          <p:nvPr/>
        </p:nvGrpSpPr>
        <p:grpSpPr>
          <a:xfrm>
            <a:off x="4628131" y="2613133"/>
            <a:ext cx="6460424" cy="614464"/>
            <a:chOff x="2299400" y="1781114"/>
            <a:chExt cx="4576856" cy="460848"/>
          </a:xfrm>
        </p:grpSpPr>
        <p:sp>
          <p:nvSpPr>
            <p:cNvPr id="112" name="TextBox 10"/>
            <p:cNvSpPr txBox="1"/>
            <p:nvPr/>
          </p:nvSpPr>
          <p:spPr bwMode="auto">
            <a:xfrm>
              <a:off x="2299400" y="1781114"/>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cs typeface="Arial" pitchFamily="34" charset="0"/>
                </a:rPr>
                <a:t>Our IDEA</a:t>
              </a:r>
            </a:p>
          </p:txBody>
        </p:sp>
        <p:sp>
          <p:nvSpPr>
            <p:cNvPr id="113" name="TextBox 12"/>
            <p:cNvSpPr txBox="1"/>
            <p:nvPr/>
          </p:nvSpPr>
          <p:spPr bwMode="auto">
            <a:xfrm>
              <a:off x="2299400" y="1988046"/>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Trying to bring the user and libraries to the same platform.</a:t>
              </a:r>
              <a:endParaRPr lang="ko-KR" altLang="en-US" sz="1600" dirty="0">
                <a:solidFill>
                  <a:schemeClr val="tx1">
                    <a:lumMod val="75000"/>
                    <a:lumOff val="25000"/>
                  </a:schemeClr>
                </a:solidFill>
                <a:cs typeface="Arial" pitchFamily="34" charset="0"/>
              </a:endParaRPr>
            </a:p>
          </p:txBody>
        </p:sp>
      </p:grpSp>
      <p:sp>
        <p:nvSpPr>
          <p:cNvPr id="115" name="Pentagon 114"/>
          <p:cNvSpPr/>
          <p:nvPr/>
        </p:nvSpPr>
        <p:spPr>
          <a:xfrm>
            <a:off x="2772571" y="3473667"/>
            <a:ext cx="1488245" cy="768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16" name="Rectangle 2"/>
          <p:cNvSpPr/>
          <p:nvPr/>
        </p:nvSpPr>
        <p:spPr>
          <a:xfrm>
            <a:off x="3966456" y="3473667"/>
            <a:ext cx="7505544" cy="768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17" name="TextBox 116"/>
          <p:cNvSpPr txBox="1"/>
          <p:nvPr/>
        </p:nvSpPr>
        <p:spPr>
          <a:xfrm>
            <a:off x="2881469" y="3579026"/>
            <a:ext cx="806185" cy="574453"/>
          </a:xfrm>
          <a:prstGeom prst="rect">
            <a:avLst/>
          </a:prstGeom>
          <a:noFill/>
        </p:spPr>
        <p:txBody>
          <a:bodyPr wrap="square" tIns="0" bIns="0" rtlCol="0" anchor="ctr">
            <a:spAutoFit/>
          </a:bodyPr>
          <a:lstStyle/>
          <a:p>
            <a:r>
              <a:rPr lang="en-US" altLang="ko-KR" sz="3733" b="1" dirty="0">
                <a:solidFill>
                  <a:schemeClr val="bg1"/>
                </a:solidFill>
                <a:cs typeface="Arial" pitchFamily="34" charset="0"/>
              </a:rPr>
              <a:t>03</a:t>
            </a:r>
          </a:p>
        </p:txBody>
      </p:sp>
      <p:grpSp>
        <p:nvGrpSpPr>
          <p:cNvPr id="118" name="Group 117"/>
          <p:cNvGrpSpPr/>
          <p:nvPr/>
        </p:nvGrpSpPr>
        <p:grpSpPr>
          <a:xfrm>
            <a:off x="4628131" y="3543634"/>
            <a:ext cx="6460424" cy="614464"/>
            <a:chOff x="2299400" y="1781114"/>
            <a:chExt cx="4576856" cy="460848"/>
          </a:xfrm>
        </p:grpSpPr>
        <p:sp>
          <p:nvSpPr>
            <p:cNvPr id="119" name="TextBox 10"/>
            <p:cNvSpPr txBox="1"/>
            <p:nvPr/>
          </p:nvSpPr>
          <p:spPr bwMode="auto">
            <a:xfrm>
              <a:off x="2299400" y="1781114"/>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cs typeface="Arial" pitchFamily="34" charset="0"/>
                </a:rPr>
                <a:t>Innovation</a:t>
              </a:r>
            </a:p>
          </p:txBody>
        </p:sp>
        <p:sp>
          <p:nvSpPr>
            <p:cNvPr id="120" name="TextBox 12"/>
            <p:cNvSpPr txBox="1"/>
            <p:nvPr/>
          </p:nvSpPr>
          <p:spPr bwMode="auto">
            <a:xfrm>
              <a:off x="2299400" y="1988046"/>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Communication between library, user and library to library.</a:t>
              </a:r>
              <a:endParaRPr lang="ko-KR" altLang="en-US" sz="1600" dirty="0">
                <a:solidFill>
                  <a:schemeClr val="tx1">
                    <a:lumMod val="75000"/>
                    <a:lumOff val="25000"/>
                  </a:schemeClr>
                </a:solidFill>
                <a:cs typeface="Arial" pitchFamily="34" charset="0"/>
              </a:endParaRPr>
            </a:p>
          </p:txBody>
        </p:sp>
      </p:grpSp>
      <p:sp>
        <p:nvSpPr>
          <p:cNvPr id="122" name="Pentagon 121"/>
          <p:cNvSpPr/>
          <p:nvPr/>
        </p:nvSpPr>
        <p:spPr>
          <a:xfrm>
            <a:off x="2772571" y="4404168"/>
            <a:ext cx="1488245" cy="768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23" name="Rectangle 2"/>
          <p:cNvSpPr/>
          <p:nvPr/>
        </p:nvSpPr>
        <p:spPr>
          <a:xfrm>
            <a:off x="3966456" y="4404168"/>
            <a:ext cx="7505544" cy="768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24" name="TextBox 123"/>
          <p:cNvSpPr txBox="1"/>
          <p:nvPr/>
        </p:nvSpPr>
        <p:spPr>
          <a:xfrm>
            <a:off x="2881469" y="4509528"/>
            <a:ext cx="806185" cy="574453"/>
          </a:xfrm>
          <a:prstGeom prst="rect">
            <a:avLst/>
          </a:prstGeom>
          <a:noFill/>
        </p:spPr>
        <p:txBody>
          <a:bodyPr wrap="square" tIns="0" bIns="0" rtlCol="0" anchor="ctr">
            <a:spAutoFit/>
          </a:bodyPr>
          <a:lstStyle/>
          <a:p>
            <a:r>
              <a:rPr lang="en-US" altLang="ko-KR" sz="3733" b="1" dirty="0">
                <a:solidFill>
                  <a:schemeClr val="bg1"/>
                </a:solidFill>
                <a:cs typeface="Arial" pitchFamily="34" charset="0"/>
              </a:rPr>
              <a:t>04</a:t>
            </a:r>
          </a:p>
        </p:txBody>
      </p:sp>
      <p:grpSp>
        <p:nvGrpSpPr>
          <p:cNvPr id="125" name="Group 124"/>
          <p:cNvGrpSpPr/>
          <p:nvPr/>
        </p:nvGrpSpPr>
        <p:grpSpPr>
          <a:xfrm>
            <a:off x="4628131" y="4474135"/>
            <a:ext cx="6460424" cy="614464"/>
            <a:chOff x="2299400" y="1781114"/>
            <a:chExt cx="4576856" cy="460848"/>
          </a:xfrm>
        </p:grpSpPr>
        <p:sp>
          <p:nvSpPr>
            <p:cNvPr id="126" name="TextBox 10"/>
            <p:cNvSpPr txBox="1"/>
            <p:nvPr/>
          </p:nvSpPr>
          <p:spPr bwMode="auto">
            <a:xfrm>
              <a:off x="2299400" y="1781114"/>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cs typeface="Arial" pitchFamily="34" charset="0"/>
                </a:rPr>
                <a:t>Uniqueness of our IDEA</a:t>
              </a:r>
            </a:p>
          </p:txBody>
        </p:sp>
        <p:sp>
          <p:nvSpPr>
            <p:cNvPr id="127" name="TextBox 12"/>
            <p:cNvSpPr txBox="1"/>
            <p:nvPr/>
          </p:nvSpPr>
          <p:spPr bwMode="auto">
            <a:xfrm>
              <a:off x="2299400" y="1988046"/>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Common platform for library to communicate among themselves.</a:t>
              </a:r>
              <a:endParaRPr lang="ko-KR" altLang="en-US" sz="1600" dirty="0">
                <a:solidFill>
                  <a:schemeClr val="tx1">
                    <a:lumMod val="75000"/>
                    <a:lumOff val="25000"/>
                  </a:schemeClr>
                </a:solidFill>
                <a:cs typeface="Arial" pitchFamily="34" charset="0"/>
              </a:endParaRPr>
            </a:p>
          </p:txBody>
        </p:sp>
      </p:grpSp>
      <p:sp>
        <p:nvSpPr>
          <p:cNvPr id="129" name="Pentagon 128"/>
          <p:cNvSpPr/>
          <p:nvPr/>
        </p:nvSpPr>
        <p:spPr>
          <a:xfrm>
            <a:off x="2772571" y="5334667"/>
            <a:ext cx="1488245" cy="768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30" name="Rectangle 2"/>
          <p:cNvSpPr/>
          <p:nvPr/>
        </p:nvSpPr>
        <p:spPr>
          <a:xfrm>
            <a:off x="3966456" y="5334667"/>
            <a:ext cx="7505544" cy="768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31" name="TextBox 130"/>
          <p:cNvSpPr txBox="1"/>
          <p:nvPr/>
        </p:nvSpPr>
        <p:spPr>
          <a:xfrm>
            <a:off x="2881469" y="5440026"/>
            <a:ext cx="806185" cy="574453"/>
          </a:xfrm>
          <a:prstGeom prst="rect">
            <a:avLst/>
          </a:prstGeom>
          <a:noFill/>
        </p:spPr>
        <p:txBody>
          <a:bodyPr wrap="square" tIns="0" bIns="0" rtlCol="0" anchor="ctr">
            <a:spAutoFit/>
          </a:bodyPr>
          <a:lstStyle/>
          <a:p>
            <a:r>
              <a:rPr lang="en-US" altLang="ko-KR" sz="3733" b="1" dirty="0">
                <a:solidFill>
                  <a:schemeClr val="bg1"/>
                </a:solidFill>
                <a:cs typeface="Arial" pitchFamily="34" charset="0"/>
              </a:rPr>
              <a:t>05</a:t>
            </a:r>
          </a:p>
        </p:txBody>
      </p:sp>
      <p:grpSp>
        <p:nvGrpSpPr>
          <p:cNvPr id="132" name="Group 131"/>
          <p:cNvGrpSpPr/>
          <p:nvPr/>
        </p:nvGrpSpPr>
        <p:grpSpPr>
          <a:xfrm>
            <a:off x="4628131" y="5404633"/>
            <a:ext cx="6460424" cy="609845"/>
            <a:chOff x="2299400" y="1781114"/>
            <a:chExt cx="4576856" cy="457384"/>
          </a:xfrm>
        </p:grpSpPr>
        <p:sp>
          <p:nvSpPr>
            <p:cNvPr id="133" name="TextBox 10"/>
            <p:cNvSpPr txBox="1"/>
            <p:nvPr/>
          </p:nvSpPr>
          <p:spPr bwMode="auto">
            <a:xfrm>
              <a:off x="2299400" y="1781114"/>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cs typeface="Arial" pitchFamily="34" charset="0"/>
                </a:rPr>
                <a:t>Implementation &amp; Feasibility </a:t>
              </a:r>
            </a:p>
          </p:txBody>
        </p:sp>
        <p:sp>
          <p:nvSpPr>
            <p:cNvPr id="134" name="TextBox 12"/>
            <p:cNvSpPr txBox="1"/>
            <p:nvPr/>
          </p:nvSpPr>
          <p:spPr bwMode="auto">
            <a:xfrm>
              <a:off x="2299400" y="1984582"/>
              <a:ext cx="4576856"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As of now there is no platform for communication for library to library.</a:t>
              </a:r>
              <a:endParaRPr lang="en-US" altLang="ko-KR" sz="1600" dirty="0">
                <a:cs typeface="Arial" pitchFamily="34" charset="0"/>
              </a:endParaRPr>
            </a:p>
          </p:txBody>
        </p:sp>
      </p:grpSp>
    </p:spTree>
    <p:extLst>
      <p:ext uri="{BB962C8B-B14F-4D97-AF65-F5344CB8AC3E}">
        <p14:creationId xmlns:p14="http://schemas.microsoft.com/office/powerpoint/2010/main" val="374724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73C13-D698-4A00-BC47-D22006714623}"/>
              </a:ext>
            </a:extLst>
          </p:cNvPr>
          <p:cNvSpPr txBox="1"/>
          <p:nvPr/>
        </p:nvSpPr>
        <p:spPr>
          <a:xfrm>
            <a:off x="490330" y="2332383"/>
            <a:ext cx="4850296" cy="3416320"/>
          </a:xfrm>
          <a:prstGeom prst="rect">
            <a:avLst/>
          </a:prstGeom>
          <a:noFill/>
        </p:spPr>
        <p:txBody>
          <a:bodyPr wrap="square" rtlCol="0">
            <a:spAutoFit/>
          </a:bodyPr>
          <a:lstStyle/>
          <a:p>
            <a:r>
              <a:rPr lang="en-IN" sz="2400" dirty="0">
                <a:solidFill>
                  <a:schemeClr val="tx1">
                    <a:lumMod val="95000"/>
                    <a:lumOff val="5000"/>
                  </a:schemeClr>
                </a:solidFill>
              </a:rPr>
              <a:t>To bring the libraries as well as the users to the same platform where a library can be in touch with another libraries around them as well as the user too. This would be a common platform where user can share their books with the other user as well as use the renting and lending serviced offered by our platform.</a:t>
            </a:r>
          </a:p>
        </p:txBody>
      </p:sp>
    </p:spTree>
    <p:extLst>
      <p:ext uri="{BB962C8B-B14F-4D97-AF65-F5344CB8AC3E}">
        <p14:creationId xmlns:p14="http://schemas.microsoft.com/office/powerpoint/2010/main" val="167701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5"/>
                </a:solidFill>
              </a:rPr>
              <a:t>HIGHLIGHTS</a:t>
            </a:r>
            <a:endParaRPr lang="ko-KR" altLang="en-US" dirty="0">
              <a:solidFill>
                <a:schemeClr val="accent5"/>
              </a:solidFill>
            </a:endParaRPr>
          </a:p>
        </p:txBody>
      </p:sp>
      <p:sp>
        <p:nvSpPr>
          <p:cNvPr id="15" name="TextBox 14"/>
          <p:cNvSpPr txBox="1"/>
          <p:nvPr/>
        </p:nvSpPr>
        <p:spPr>
          <a:xfrm>
            <a:off x="720000" y="2763558"/>
            <a:ext cx="3359776" cy="58477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Multiple services under a hood for every type of user.</a:t>
            </a:r>
          </a:p>
        </p:txBody>
      </p:sp>
      <p:sp>
        <p:nvSpPr>
          <p:cNvPr id="18" name="TextBox 17"/>
          <p:cNvSpPr txBox="1"/>
          <p:nvPr/>
        </p:nvSpPr>
        <p:spPr>
          <a:xfrm>
            <a:off x="720000" y="4958043"/>
            <a:ext cx="3359776" cy="58477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Personalized user profile according to the preferences provided.</a:t>
            </a:r>
          </a:p>
        </p:txBody>
      </p:sp>
      <p:grpSp>
        <p:nvGrpSpPr>
          <p:cNvPr id="19" name="Group 18"/>
          <p:cNvGrpSpPr/>
          <p:nvPr/>
        </p:nvGrpSpPr>
        <p:grpSpPr>
          <a:xfrm>
            <a:off x="4847861" y="2372886"/>
            <a:ext cx="3501976" cy="621019"/>
            <a:chOff x="2113657" y="4283314"/>
            <a:chExt cx="3647460" cy="465764"/>
          </a:xfrm>
        </p:grpSpPr>
        <p:sp>
          <p:nvSpPr>
            <p:cNvPr id="20" name="TextBox 19"/>
            <p:cNvSpPr txBox="1"/>
            <p:nvPr/>
          </p:nvSpPr>
          <p:spPr>
            <a:xfrm>
              <a:off x="2113657" y="4495163"/>
              <a:ext cx="3647459"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Simple and easy to use Web Interface</a:t>
              </a:r>
            </a:p>
          </p:txBody>
        </p:sp>
        <p:sp>
          <p:nvSpPr>
            <p:cNvPr id="21" name="TextBox 20"/>
            <p:cNvSpPr txBox="1"/>
            <p:nvPr/>
          </p:nvSpPr>
          <p:spPr>
            <a:xfrm>
              <a:off x="2113658" y="4283314"/>
              <a:ext cx="3647459" cy="25391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Interface</a:t>
              </a:r>
              <a:endParaRPr lang="ko-KR" altLang="en-US" sz="1600" b="1" dirty="0">
                <a:solidFill>
                  <a:schemeClr val="tx1">
                    <a:lumMod val="75000"/>
                    <a:lumOff val="25000"/>
                  </a:schemeClr>
                </a:solidFill>
                <a:cs typeface="Arial" pitchFamily="34" charset="0"/>
              </a:endParaRPr>
            </a:p>
          </p:txBody>
        </p:sp>
      </p:grpSp>
      <p:grpSp>
        <p:nvGrpSpPr>
          <p:cNvPr id="22" name="Group 21"/>
          <p:cNvGrpSpPr/>
          <p:nvPr/>
        </p:nvGrpSpPr>
        <p:grpSpPr>
          <a:xfrm>
            <a:off x="4898280" y="4634734"/>
            <a:ext cx="3501976" cy="867240"/>
            <a:chOff x="2113657" y="4283314"/>
            <a:chExt cx="3647460" cy="650430"/>
          </a:xfrm>
        </p:grpSpPr>
        <p:sp>
          <p:nvSpPr>
            <p:cNvPr id="23" name="TextBox 22"/>
            <p:cNvSpPr txBox="1"/>
            <p:nvPr/>
          </p:nvSpPr>
          <p:spPr>
            <a:xfrm>
              <a:off x="2113657" y="4495163"/>
              <a:ext cx="3647459"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Share your books with other user . Save money,  Share &amp; Read.</a:t>
              </a:r>
            </a:p>
          </p:txBody>
        </p:sp>
        <p:sp>
          <p:nvSpPr>
            <p:cNvPr id="24" name="TextBox 23"/>
            <p:cNvSpPr txBox="1"/>
            <p:nvPr/>
          </p:nvSpPr>
          <p:spPr>
            <a:xfrm>
              <a:off x="2113658" y="4283314"/>
              <a:ext cx="3647459" cy="25391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Sharing</a:t>
              </a:r>
              <a:endParaRPr lang="ko-KR" altLang="en-US" sz="1600" b="1" dirty="0">
                <a:solidFill>
                  <a:schemeClr val="tx1">
                    <a:lumMod val="75000"/>
                    <a:lumOff val="25000"/>
                  </a:schemeClr>
                </a:solidFill>
                <a:cs typeface="Arial" pitchFamily="34" charset="0"/>
              </a:endParaRPr>
            </a:p>
          </p:txBody>
        </p:sp>
      </p:grpSp>
      <p:grpSp>
        <p:nvGrpSpPr>
          <p:cNvPr id="25" name="Group 24"/>
          <p:cNvGrpSpPr/>
          <p:nvPr/>
        </p:nvGrpSpPr>
        <p:grpSpPr>
          <a:xfrm>
            <a:off x="8304245" y="2379553"/>
            <a:ext cx="3501976" cy="867240"/>
            <a:chOff x="2113657" y="4283314"/>
            <a:chExt cx="3647460" cy="650430"/>
          </a:xfrm>
        </p:grpSpPr>
        <p:sp>
          <p:nvSpPr>
            <p:cNvPr id="26" name="TextBox 25"/>
            <p:cNvSpPr txBox="1"/>
            <p:nvPr/>
          </p:nvSpPr>
          <p:spPr>
            <a:xfrm>
              <a:off x="2113657" y="4495163"/>
              <a:ext cx="3647459"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No direct cash involvement, tokens would be generation at time as required.</a:t>
              </a:r>
            </a:p>
          </p:txBody>
        </p:sp>
        <p:sp>
          <p:nvSpPr>
            <p:cNvPr id="27" name="TextBox 26"/>
            <p:cNvSpPr txBox="1"/>
            <p:nvPr/>
          </p:nvSpPr>
          <p:spPr>
            <a:xfrm>
              <a:off x="2113658" y="4283314"/>
              <a:ext cx="3647459" cy="25391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Token Generation</a:t>
              </a:r>
              <a:endParaRPr lang="ko-KR" altLang="en-US" sz="1600" b="1" dirty="0">
                <a:solidFill>
                  <a:schemeClr val="tx1">
                    <a:lumMod val="75000"/>
                    <a:lumOff val="25000"/>
                  </a:schemeClr>
                </a:solidFill>
                <a:cs typeface="Arial" pitchFamily="34" charset="0"/>
              </a:endParaRPr>
            </a:p>
          </p:txBody>
        </p:sp>
      </p:grpSp>
      <p:sp>
        <p:nvSpPr>
          <p:cNvPr id="31" name="Rectangle 9">
            <a:extLst>
              <a:ext uri="{FF2B5EF4-FFF2-40B4-BE49-F238E27FC236}">
                <a16:creationId xmlns:a16="http://schemas.microsoft.com/office/drawing/2014/main" id="{A4D8C125-BBBD-47EB-971D-EE683055B5DE}"/>
              </a:ext>
            </a:extLst>
          </p:cNvPr>
          <p:cNvSpPr/>
          <p:nvPr/>
        </p:nvSpPr>
        <p:spPr>
          <a:xfrm>
            <a:off x="1361161" y="1607569"/>
            <a:ext cx="755373" cy="72417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32" name="Rectangle 18">
            <a:extLst>
              <a:ext uri="{FF2B5EF4-FFF2-40B4-BE49-F238E27FC236}">
                <a16:creationId xmlns:a16="http://schemas.microsoft.com/office/drawing/2014/main" id="{AEFE7454-3465-4AC5-BFC4-B33767181C1E}"/>
              </a:ext>
            </a:extLst>
          </p:cNvPr>
          <p:cNvSpPr/>
          <p:nvPr/>
        </p:nvSpPr>
        <p:spPr>
          <a:xfrm>
            <a:off x="5594140" y="1563108"/>
            <a:ext cx="554869" cy="530808"/>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34" name="Rectangle 21">
            <a:extLst>
              <a:ext uri="{FF2B5EF4-FFF2-40B4-BE49-F238E27FC236}">
                <a16:creationId xmlns:a16="http://schemas.microsoft.com/office/drawing/2014/main" id="{A9F93204-8303-4491-9540-AC650CD91BB0}"/>
              </a:ext>
            </a:extLst>
          </p:cNvPr>
          <p:cNvSpPr/>
          <p:nvPr/>
        </p:nvSpPr>
        <p:spPr>
          <a:xfrm>
            <a:off x="9422296" y="1611314"/>
            <a:ext cx="683355" cy="446732"/>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35" name="Round Same Side Corner Rectangle 8">
            <a:extLst>
              <a:ext uri="{FF2B5EF4-FFF2-40B4-BE49-F238E27FC236}">
                <a16:creationId xmlns:a16="http://schemas.microsoft.com/office/drawing/2014/main" id="{E1385897-83DC-4145-928F-8909FBA9D001}"/>
              </a:ext>
            </a:extLst>
          </p:cNvPr>
          <p:cNvSpPr/>
          <p:nvPr/>
        </p:nvSpPr>
        <p:spPr>
          <a:xfrm>
            <a:off x="1484244" y="3926658"/>
            <a:ext cx="632290" cy="657618"/>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36" name="TextBox 35">
            <a:extLst>
              <a:ext uri="{FF2B5EF4-FFF2-40B4-BE49-F238E27FC236}">
                <a16:creationId xmlns:a16="http://schemas.microsoft.com/office/drawing/2014/main" id="{A5061D05-7B11-4F87-8B5B-4CA976475C8D}"/>
              </a:ext>
            </a:extLst>
          </p:cNvPr>
          <p:cNvSpPr txBox="1"/>
          <p:nvPr/>
        </p:nvSpPr>
        <p:spPr>
          <a:xfrm>
            <a:off x="720000" y="4641405"/>
            <a:ext cx="3501975"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Profile</a:t>
            </a:r>
            <a:endParaRPr lang="ko-KR" altLang="en-US" sz="16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2C3097E9-2DE7-4007-9F4D-729EFD538907}"/>
              </a:ext>
            </a:extLst>
          </p:cNvPr>
          <p:cNvSpPr txBox="1"/>
          <p:nvPr/>
        </p:nvSpPr>
        <p:spPr>
          <a:xfrm>
            <a:off x="739935" y="2421469"/>
            <a:ext cx="3501975"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Multiple Operations </a:t>
            </a:r>
            <a:endParaRPr lang="ko-KR" altLang="en-US" sz="1600" b="1" dirty="0">
              <a:solidFill>
                <a:schemeClr val="tx1">
                  <a:lumMod val="75000"/>
                  <a:lumOff val="25000"/>
                </a:schemeClr>
              </a:solidFill>
              <a:cs typeface="Arial" pitchFamily="34" charset="0"/>
            </a:endParaRPr>
          </a:p>
        </p:txBody>
      </p:sp>
      <p:sp>
        <p:nvSpPr>
          <p:cNvPr id="38" name="Block Arc 10">
            <a:extLst>
              <a:ext uri="{FF2B5EF4-FFF2-40B4-BE49-F238E27FC236}">
                <a16:creationId xmlns:a16="http://schemas.microsoft.com/office/drawing/2014/main" id="{53E6F10B-92AF-4099-8BB1-99CE0A4476F4}"/>
              </a:ext>
            </a:extLst>
          </p:cNvPr>
          <p:cNvSpPr/>
          <p:nvPr/>
        </p:nvSpPr>
        <p:spPr>
          <a:xfrm>
            <a:off x="5594140" y="3926658"/>
            <a:ext cx="833164" cy="657618"/>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Tree>
    <p:extLst>
      <p:ext uri="{BB962C8B-B14F-4D97-AF65-F5344CB8AC3E}">
        <p14:creationId xmlns:p14="http://schemas.microsoft.com/office/powerpoint/2010/main" val="57653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0977" y="4757315"/>
            <a:ext cx="9025003" cy="2084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6" name="Isosceles Triangle 5"/>
          <p:cNvSpPr/>
          <p:nvPr/>
        </p:nvSpPr>
        <p:spPr>
          <a:xfrm rot="10800000">
            <a:off x="4995856" y="15834"/>
            <a:ext cx="2200288" cy="1083013"/>
          </a:xfrm>
          <a:prstGeom prst="triangl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 name="Isosceles Triangle 6"/>
          <p:cNvSpPr/>
          <p:nvPr/>
        </p:nvSpPr>
        <p:spPr>
          <a:xfrm rot="10800000">
            <a:off x="5388864" y="149112"/>
            <a:ext cx="1414272" cy="73914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8" name="TextBox 7"/>
          <p:cNvSpPr txBox="1"/>
          <p:nvPr/>
        </p:nvSpPr>
        <p:spPr>
          <a:xfrm>
            <a:off x="3887754" y="5261131"/>
            <a:ext cx="4416491" cy="1077218"/>
          </a:xfrm>
          <a:prstGeom prst="rect">
            <a:avLst/>
          </a:prstGeom>
          <a:noFill/>
        </p:spPr>
        <p:txBody>
          <a:bodyPr wrap="square" rtlCol="0">
            <a:spAutoFit/>
          </a:bodyPr>
          <a:lstStyle/>
          <a:p>
            <a:pPr algn="ctr"/>
            <a:r>
              <a:rPr lang="en-US" altLang="ko-KR" sz="3200" b="1" dirty="0">
                <a:solidFill>
                  <a:schemeClr val="bg1"/>
                </a:solidFill>
                <a:latin typeface="+mj-lt"/>
                <a:cs typeface="Arial" pitchFamily="34" charset="0"/>
              </a:rPr>
              <a:t>UNIQUE NETWORK OF LIBRARIES</a:t>
            </a:r>
            <a:endParaRPr lang="ko-KR" altLang="en-US" sz="3200" b="1" dirty="0">
              <a:solidFill>
                <a:schemeClr val="bg1"/>
              </a:solidFill>
              <a:latin typeface="+mj-lt"/>
              <a:cs typeface="Arial" pitchFamily="34" charset="0"/>
            </a:endParaRPr>
          </a:p>
        </p:txBody>
      </p:sp>
      <p:sp>
        <p:nvSpPr>
          <p:cNvPr id="4" name="TextBox 3">
            <a:extLst>
              <a:ext uri="{FF2B5EF4-FFF2-40B4-BE49-F238E27FC236}">
                <a16:creationId xmlns:a16="http://schemas.microsoft.com/office/drawing/2014/main" id="{CE62D561-4D71-4B13-9FF0-DA37975344EC}"/>
              </a:ext>
            </a:extLst>
          </p:cNvPr>
          <p:cNvSpPr txBox="1"/>
          <p:nvPr/>
        </p:nvSpPr>
        <p:spPr>
          <a:xfrm>
            <a:off x="1450977" y="1232452"/>
            <a:ext cx="9025003" cy="2677656"/>
          </a:xfrm>
          <a:prstGeom prst="rect">
            <a:avLst/>
          </a:prstGeom>
          <a:noFill/>
        </p:spPr>
        <p:txBody>
          <a:bodyPr wrap="square" rtlCol="0">
            <a:spAutoFit/>
          </a:bodyPr>
          <a:lstStyle/>
          <a:p>
            <a:r>
              <a:rPr lang="en-IN" sz="2400" dirty="0">
                <a:solidFill>
                  <a:schemeClr val="accent1">
                    <a:lumMod val="50000"/>
                  </a:schemeClr>
                </a:solidFill>
              </a:rPr>
              <a:t>The first of its kind. The unique network of libraries where a library would be online with all its available books across the categories where a user can search or browse specific book and then can decide to issue the particular book or how to proceed. </a:t>
            </a:r>
          </a:p>
          <a:p>
            <a:r>
              <a:rPr lang="en-IN" sz="2400" dirty="0">
                <a:solidFill>
                  <a:schemeClr val="accent1">
                    <a:lumMod val="50000"/>
                  </a:schemeClr>
                </a:solidFill>
              </a:rPr>
              <a:t>If a library is short  on its books then they can contact the nearby library with that particular book and request them to exchange them. This would result in a better flow of book throughout the readers</a:t>
            </a:r>
          </a:p>
        </p:txBody>
      </p:sp>
    </p:spTree>
    <p:extLst>
      <p:ext uri="{BB962C8B-B14F-4D97-AF65-F5344CB8AC3E}">
        <p14:creationId xmlns:p14="http://schemas.microsoft.com/office/powerpoint/2010/main" val="90747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solidFill>
                  <a:schemeClr val="accent5"/>
                </a:solidFill>
              </a:rPr>
              <a:t>One of its kind Interface</a:t>
            </a:r>
            <a:endParaRPr lang="ko-KR" altLang="en-US" dirty="0"/>
          </a:p>
        </p:txBody>
      </p:sp>
      <p:grpSp>
        <p:nvGrpSpPr>
          <p:cNvPr id="3" name="Group 2"/>
          <p:cNvGrpSpPr/>
          <p:nvPr/>
        </p:nvGrpSpPr>
        <p:grpSpPr>
          <a:xfrm>
            <a:off x="329914" y="3219493"/>
            <a:ext cx="4198801" cy="3058625"/>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8721" y="2768501"/>
            <a:ext cx="1648571" cy="1651809"/>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3683018" y="4125766"/>
            <a:ext cx="875597" cy="875597"/>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9" name="Oval 18"/>
          <p:cNvSpPr/>
          <p:nvPr/>
        </p:nvSpPr>
        <p:spPr>
          <a:xfrm>
            <a:off x="2975654" y="1758870"/>
            <a:ext cx="875597" cy="875597"/>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1" name="Oval 20"/>
          <p:cNvSpPr/>
          <p:nvPr/>
        </p:nvSpPr>
        <p:spPr>
          <a:xfrm>
            <a:off x="3992432" y="2781703"/>
            <a:ext cx="875597" cy="875597"/>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8" name="Group 37"/>
          <p:cNvGrpSpPr/>
          <p:nvPr/>
        </p:nvGrpSpPr>
        <p:grpSpPr>
          <a:xfrm>
            <a:off x="4272395" y="1508787"/>
            <a:ext cx="6528128" cy="1159780"/>
            <a:chOff x="7164288" y="856926"/>
            <a:chExt cx="1439711" cy="869835"/>
          </a:xfrm>
        </p:grpSpPr>
        <p:sp>
          <p:nvSpPr>
            <p:cNvPr id="39" name="TextBox 38"/>
            <p:cNvSpPr txBox="1"/>
            <p:nvPr/>
          </p:nvSpPr>
          <p:spPr>
            <a:xfrm>
              <a:off x="7164288" y="856926"/>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Library to Library</a:t>
              </a:r>
              <a:endParaRPr lang="ko-KR" altLang="en-US" sz="16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623248"/>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Libraries can request books from the other libraries when they are short on any particular book or put on notice for the abundant available book so that libraries can request for them. </a:t>
              </a:r>
            </a:p>
          </p:txBody>
        </p:sp>
      </p:grpSp>
      <p:grpSp>
        <p:nvGrpSpPr>
          <p:cNvPr id="44" name="Group 43"/>
          <p:cNvGrpSpPr/>
          <p:nvPr/>
        </p:nvGrpSpPr>
        <p:grpSpPr>
          <a:xfrm>
            <a:off x="5232501" y="2768500"/>
            <a:ext cx="6528128" cy="902529"/>
            <a:chOff x="7164288" y="918187"/>
            <a:chExt cx="1439711" cy="676897"/>
          </a:xfrm>
        </p:grpSpPr>
        <p:sp>
          <p:nvSpPr>
            <p:cNvPr id="45" name="TextBox 44"/>
            <p:cNvSpPr txBox="1"/>
            <p:nvPr/>
          </p:nvSpPr>
          <p:spPr>
            <a:xfrm>
              <a:off x="7164288" y="918187"/>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Library to User</a:t>
              </a:r>
              <a:endParaRPr lang="ko-KR" altLang="en-US" sz="1600" dirty="0">
                <a:solidFill>
                  <a:schemeClr val="tx1">
                    <a:lumMod val="75000"/>
                    <a:lumOff val="25000"/>
                  </a:schemeClr>
                </a:solidFill>
                <a:cs typeface="Arial" pitchFamily="34" charset="0"/>
              </a:endParaRPr>
            </a:p>
          </p:txBody>
        </p:sp>
        <p:sp>
          <p:nvSpPr>
            <p:cNvPr id="46" name="TextBox 45"/>
            <p:cNvSpPr txBox="1"/>
            <p:nvPr/>
          </p:nvSpPr>
          <p:spPr>
            <a:xfrm>
              <a:off x="7164288" y="1156503"/>
              <a:ext cx="1439711"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 user can see which books are available in the library at the moment and also browse through different categories available for the library.</a:t>
              </a:r>
            </a:p>
          </p:txBody>
        </p:sp>
      </p:grpSp>
      <p:grpSp>
        <p:nvGrpSpPr>
          <p:cNvPr id="47" name="Group 46"/>
          <p:cNvGrpSpPr/>
          <p:nvPr/>
        </p:nvGrpSpPr>
        <p:grpSpPr>
          <a:xfrm>
            <a:off x="5232501" y="4168994"/>
            <a:ext cx="6528128" cy="667336"/>
            <a:chOff x="7164288" y="856926"/>
            <a:chExt cx="1439711" cy="500502"/>
          </a:xfrm>
        </p:grpSpPr>
        <p:sp>
          <p:nvSpPr>
            <p:cNvPr id="48" name="TextBox 47"/>
            <p:cNvSpPr txBox="1"/>
            <p:nvPr/>
          </p:nvSpPr>
          <p:spPr>
            <a:xfrm>
              <a:off x="7164288" y="856926"/>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User to User</a:t>
              </a:r>
              <a:endParaRPr lang="ko-KR" altLang="en-US" sz="1600"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User on this platform can rent or borrow or lend books to each others.</a:t>
              </a:r>
            </a:p>
          </p:txBody>
        </p:sp>
      </p:grpSp>
      <p:sp>
        <p:nvSpPr>
          <p:cNvPr id="51" name="TextBox 50"/>
          <p:cNvSpPr txBox="1"/>
          <p:nvPr/>
        </p:nvSpPr>
        <p:spPr>
          <a:xfrm>
            <a:off x="3099720" y="1991452"/>
            <a:ext cx="627464" cy="410433"/>
          </a:xfrm>
          <a:prstGeom prst="rect">
            <a:avLst/>
          </a:prstGeom>
          <a:noFill/>
        </p:spPr>
        <p:txBody>
          <a:bodyPr wrap="square" tIns="0" bIns="0" rtlCol="0" anchor="ctr">
            <a:spAutoFit/>
          </a:bodyPr>
          <a:lstStyle/>
          <a:p>
            <a:r>
              <a:rPr lang="en-US" altLang="ko-KR" sz="2667" b="1" dirty="0">
                <a:solidFill>
                  <a:schemeClr val="bg1"/>
                </a:solidFill>
                <a:cs typeface="Arial" pitchFamily="34" charset="0"/>
              </a:rPr>
              <a:t>01</a:t>
            </a:r>
          </a:p>
        </p:txBody>
      </p:sp>
      <p:sp>
        <p:nvSpPr>
          <p:cNvPr id="52" name="TextBox 51"/>
          <p:cNvSpPr txBox="1"/>
          <p:nvPr/>
        </p:nvSpPr>
        <p:spPr>
          <a:xfrm>
            <a:off x="4116499" y="3018567"/>
            <a:ext cx="627464" cy="410433"/>
          </a:xfrm>
          <a:prstGeom prst="rect">
            <a:avLst/>
          </a:prstGeom>
          <a:noFill/>
        </p:spPr>
        <p:txBody>
          <a:bodyPr wrap="square" tIns="0" bIns="0" rtlCol="0" anchor="ctr">
            <a:spAutoFit/>
          </a:bodyPr>
          <a:lstStyle/>
          <a:p>
            <a:r>
              <a:rPr lang="en-US" altLang="ko-KR" sz="2667" b="1" dirty="0">
                <a:solidFill>
                  <a:schemeClr val="bg1"/>
                </a:solidFill>
                <a:cs typeface="Arial" pitchFamily="34" charset="0"/>
              </a:rPr>
              <a:t>02</a:t>
            </a:r>
          </a:p>
        </p:txBody>
      </p:sp>
      <p:sp>
        <p:nvSpPr>
          <p:cNvPr id="53" name="TextBox 52"/>
          <p:cNvSpPr txBox="1"/>
          <p:nvPr/>
        </p:nvSpPr>
        <p:spPr>
          <a:xfrm>
            <a:off x="3877759" y="4349127"/>
            <a:ext cx="627464" cy="410433"/>
          </a:xfrm>
          <a:prstGeom prst="rect">
            <a:avLst/>
          </a:prstGeom>
          <a:noFill/>
        </p:spPr>
        <p:txBody>
          <a:bodyPr wrap="square" tIns="0" bIns="0" rtlCol="0" anchor="ctr">
            <a:spAutoFit/>
          </a:bodyPr>
          <a:lstStyle/>
          <a:p>
            <a:r>
              <a:rPr lang="en-US" altLang="ko-KR" sz="2667" b="1" dirty="0">
                <a:solidFill>
                  <a:schemeClr val="bg1"/>
                </a:solidFill>
                <a:cs typeface="Arial" pitchFamily="34" charset="0"/>
              </a:rPr>
              <a:t>03</a:t>
            </a:r>
          </a:p>
        </p:txBody>
      </p:sp>
    </p:spTree>
    <p:extLst>
      <p:ext uri="{BB962C8B-B14F-4D97-AF65-F5344CB8AC3E}">
        <p14:creationId xmlns:p14="http://schemas.microsoft.com/office/powerpoint/2010/main" val="256771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solidFill>
                  <a:schemeClr val="accent5"/>
                </a:solidFill>
              </a:rPr>
              <a:t>Zero Cash Involvement</a:t>
            </a:r>
            <a:endParaRPr lang="ko-KR" altLang="en-US" dirty="0"/>
          </a:p>
        </p:txBody>
      </p:sp>
      <p:sp>
        <p:nvSpPr>
          <p:cNvPr id="3" name="Frame 2"/>
          <p:cNvSpPr/>
          <p:nvPr/>
        </p:nvSpPr>
        <p:spPr>
          <a:xfrm rot="18900000">
            <a:off x="4712572" y="2219216"/>
            <a:ext cx="2766856" cy="2766856"/>
          </a:xfrm>
          <a:prstGeom prst="frame">
            <a:avLst>
              <a:gd name="adj1" fmla="val 55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0" name="Block Arc 14"/>
          <p:cNvSpPr/>
          <p:nvPr/>
        </p:nvSpPr>
        <p:spPr>
          <a:xfrm rot="16200000">
            <a:off x="5729078" y="3120500"/>
            <a:ext cx="733844" cy="73432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8" name="Oval 7"/>
          <p:cNvSpPr/>
          <p:nvPr/>
        </p:nvSpPr>
        <p:spPr>
          <a:xfrm>
            <a:off x="4226020" y="1844957"/>
            <a:ext cx="1200000" cy="120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2" name="Oval 11"/>
          <p:cNvSpPr/>
          <p:nvPr/>
        </p:nvSpPr>
        <p:spPr>
          <a:xfrm>
            <a:off x="6773695" y="1844957"/>
            <a:ext cx="1200000" cy="120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3" name="Oval 12"/>
          <p:cNvSpPr/>
          <p:nvPr/>
        </p:nvSpPr>
        <p:spPr>
          <a:xfrm>
            <a:off x="4226020" y="4185584"/>
            <a:ext cx="1200000" cy="120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4" name="Oval 13"/>
          <p:cNvSpPr/>
          <p:nvPr/>
        </p:nvSpPr>
        <p:spPr>
          <a:xfrm>
            <a:off x="6773695" y="4185584"/>
            <a:ext cx="1200000" cy="120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6" name="Rectangle 9"/>
          <p:cNvSpPr/>
          <p:nvPr/>
        </p:nvSpPr>
        <p:spPr>
          <a:xfrm>
            <a:off x="4626446" y="4578320"/>
            <a:ext cx="442831" cy="4145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7" name="Oval 21"/>
          <p:cNvSpPr>
            <a:spLocks noChangeAspect="1"/>
          </p:cNvSpPr>
          <p:nvPr/>
        </p:nvSpPr>
        <p:spPr>
          <a:xfrm>
            <a:off x="4566303" y="2181917"/>
            <a:ext cx="521720" cy="52607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8" name="Rectangle 16"/>
          <p:cNvSpPr/>
          <p:nvPr/>
        </p:nvSpPr>
        <p:spPr>
          <a:xfrm rot="1795255">
            <a:off x="7208366" y="2088123"/>
            <a:ext cx="398071" cy="7136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nvGrpSpPr>
          <p:cNvPr id="20" name="Group 19"/>
          <p:cNvGrpSpPr/>
          <p:nvPr/>
        </p:nvGrpSpPr>
        <p:grpSpPr>
          <a:xfrm>
            <a:off x="8304245" y="1611486"/>
            <a:ext cx="3167755" cy="1159780"/>
            <a:chOff x="7164288" y="856926"/>
            <a:chExt cx="1439711" cy="869835"/>
          </a:xfrm>
        </p:grpSpPr>
        <p:sp>
          <p:nvSpPr>
            <p:cNvPr id="21" name="TextBox 20"/>
            <p:cNvSpPr txBox="1"/>
            <p:nvPr/>
          </p:nvSpPr>
          <p:spPr>
            <a:xfrm>
              <a:off x="7164288" y="856926"/>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Redemption</a:t>
              </a:r>
              <a:endParaRPr lang="ko-KR" altLang="en-US" sz="1600" dirty="0">
                <a:solidFill>
                  <a:schemeClr val="tx1">
                    <a:lumMod val="75000"/>
                    <a:lumOff val="25000"/>
                  </a:schemeClr>
                </a:solidFill>
                <a:cs typeface="Arial" pitchFamily="34" charset="0"/>
              </a:endParaRPr>
            </a:p>
          </p:txBody>
        </p:sp>
        <p:sp>
          <p:nvSpPr>
            <p:cNvPr id="22" name="TextBox 21"/>
            <p:cNvSpPr txBox="1"/>
            <p:nvPr/>
          </p:nvSpPr>
          <p:spPr>
            <a:xfrm>
              <a:off x="7164288" y="1103513"/>
              <a:ext cx="1439711" cy="623248"/>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coupons can be redeemed for the real cash through the online platforms.</a:t>
              </a:r>
            </a:p>
          </p:txBody>
        </p:sp>
      </p:grpSp>
      <p:grpSp>
        <p:nvGrpSpPr>
          <p:cNvPr id="23" name="Group 22"/>
          <p:cNvGrpSpPr/>
          <p:nvPr/>
        </p:nvGrpSpPr>
        <p:grpSpPr>
          <a:xfrm>
            <a:off x="8304245" y="3943058"/>
            <a:ext cx="3167755" cy="1406001"/>
            <a:chOff x="7164288" y="856926"/>
            <a:chExt cx="1439711" cy="1054501"/>
          </a:xfrm>
        </p:grpSpPr>
        <p:sp>
          <p:nvSpPr>
            <p:cNvPr id="24" name="TextBox 23"/>
            <p:cNvSpPr txBox="1"/>
            <p:nvPr/>
          </p:nvSpPr>
          <p:spPr>
            <a:xfrm>
              <a:off x="7164288" y="856926"/>
              <a:ext cx="1439711"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16-bit Encryption</a:t>
              </a:r>
              <a:endParaRPr lang="ko-KR" altLang="en-US" sz="1600" dirty="0">
                <a:solidFill>
                  <a:schemeClr val="tx1">
                    <a:lumMod val="75000"/>
                    <a:lumOff val="25000"/>
                  </a:schemeClr>
                </a:solidFill>
                <a:cs typeface="Arial" pitchFamily="34" charset="0"/>
              </a:endParaRPr>
            </a:p>
          </p:txBody>
        </p:sp>
        <p:sp>
          <p:nvSpPr>
            <p:cNvPr id="25" name="TextBox 24"/>
            <p:cNvSpPr txBox="1"/>
            <p:nvPr/>
          </p:nvSpPr>
          <p:spPr>
            <a:xfrm>
              <a:off x="7164288" y="1103513"/>
              <a:ext cx="1439711" cy="807914"/>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coupons generated would be secured with the 16-bit encryption to ensure the maximum security to the coupons.</a:t>
              </a:r>
            </a:p>
          </p:txBody>
        </p:sp>
      </p:grpSp>
      <p:grpSp>
        <p:nvGrpSpPr>
          <p:cNvPr id="26" name="Group 25"/>
          <p:cNvGrpSpPr/>
          <p:nvPr/>
        </p:nvGrpSpPr>
        <p:grpSpPr>
          <a:xfrm>
            <a:off x="623392" y="1646182"/>
            <a:ext cx="3167755" cy="1652221"/>
            <a:chOff x="7164288" y="856926"/>
            <a:chExt cx="1439711" cy="1239166"/>
          </a:xfrm>
        </p:grpSpPr>
        <p:sp>
          <p:nvSpPr>
            <p:cNvPr id="27" name="TextBox 26"/>
            <p:cNvSpPr txBox="1"/>
            <p:nvPr/>
          </p:nvSpPr>
          <p:spPr>
            <a:xfrm>
              <a:off x="7164288" y="856926"/>
              <a:ext cx="1439711" cy="253915"/>
            </a:xfrm>
            <a:prstGeom prst="rect">
              <a:avLst/>
            </a:prstGeom>
            <a:noFill/>
          </p:spPr>
          <p:txBody>
            <a:bodyPr wrap="square" rtlCol="0">
              <a:spAutoFit/>
            </a:bodyPr>
            <a:lstStyle/>
            <a:p>
              <a:pPr algn="r"/>
              <a:r>
                <a:rPr lang="en-US" altLang="ko-KR" sz="1600" dirty="0">
                  <a:solidFill>
                    <a:schemeClr val="tx1">
                      <a:lumMod val="75000"/>
                      <a:lumOff val="25000"/>
                    </a:schemeClr>
                  </a:solidFill>
                  <a:cs typeface="Arial" pitchFamily="34" charset="0"/>
                </a:rPr>
                <a:t>Basis of Coupon generation</a:t>
              </a:r>
              <a:endParaRPr lang="ko-KR" altLang="en-US" sz="1600" dirty="0">
                <a:solidFill>
                  <a:schemeClr val="tx1">
                    <a:lumMod val="75000"/>
                    <a:lumOff val="25000"/>
                  </a:schemeClr>
                </a:solidFill>
                <a:cs typeface="Arial" pitchFamily="34" charset="0"/>
              </a:endParaRPr>
            </a:p>
          </p:txBody>
        </p:sp>
        <p:sp>
          <p:nvSpPr>
            <p:cNvPr id="28" name="TextBox 27"/>
            <p:cNvSpPr txBox="1"/>
            <p:nvPr/>
          </p:nvSpPr>
          <p:spPr>
            <a:xfrm>
              <a:off x="7164288" y="1103513"/>
              <a:ext cx="1439711" cy="992579"/>
            </a:xfrm>
            <a:prstGeom prst="rect">
              <a:avLst/>
            </a:prstGeom>
            <a:noFill/>
          </p:spPr>
          <p:txBody>
            <a:bodyPr wrap="square" rtlCol="0">
              <a:spAutoFit/>
            </a:bodyPr>
            <a:lstStyle/>
            <a:p>
              <a:pPr algn="r"/>
              <a:r>
                <a:rPr lang="en-US" altLang="ko-KR" sz="1600" dirty="0">
                  <a:solidFill>
                    <a:schemeClr val="tx1">
                      <a:lumMod val="75000"/>
                      <a:lumOff val="25000"/>
                    </a:schemeClr>
                  </a:solidFill>
                  <a:cs typeface="Arial" pitchFamily="34" charset="0"/>
                </a:rPr>
                <a:t>The coupon generated for any book would depend upon the book, condition of the book, price of the book as well as the demand of the book</a:t>
              </a:r>
            </a:p>
          </p:txBody>
        </p:sp>
      </p:grpSp>
      <p:grpSp>
        <p:nvGrpSpPr>
          <p:cNvPr id="29" name="Group 28"/>
          <p:cNvGrpSpPr/>
          <p:nvPr/>
        </p:nvGrpSpPr>
        <p:grpSpPr>
          <a:xfrm>
            <a:off x="623392" y="3977754"/>
            <a:ext cx="3167755" cy="1406001"/>
            <a:chOff x="7164288" y="856926"/>
            <a:chExt cx="1439711" cy="1054501"/>
          </a:xfrm>
        </p:grpSpPr>
        <p:sp>
          <p:nvSpPr>
            <p:cNvPr id="30" name="TextBox 29"/>
            <p:cNvSpPr txBox="1"/>
            <p:nvPr/>
          </p:nvSpPr>
          <p:spPr>
            <a:xfrm>
              <a:off x="7164288" y="856926"/>
              <a:ext cx="1439711" cy="253915"/>
            </a:xfrm>
            <a:prstGeom prst="rect">
              <a:avLst/>
            </a:prstGeom>
            <a:noFill/>
          </p:spPr>
          <p:txBody>
            <a:bodyPr wrap="square" rtlCol="0">
              <a:spAutoFit/>
            </a:bodyPr>
            <a:lstStyle/>
            <a:p>
              <a:pPr algn="r"/>
              <a:r>
                <a:rPr lang="en-US" altLang="ko-KR" sz="1600" dirty="0">
                  <a:solidFill>
                    <a:schemeClr val="tx1">
                      <a:lumMod val="75000"/>
                      <a:lumOff val="25000"/>
                    </a:schemeClr>
                  </a:solidFill>
                  <a:cs typeface="Arial" pitchFamily="34" charset="0"/>
                </a:rPr>
                <a:t>Use of coupons</a:t>
              </a:r>
              <a:endParaRPr lang="ko-KR" altLang="en-US" sz="1600" dirty="0">
                <a:solidFill>
                  <a:schemeClr val="tx1">
                    <a:lumMod val="75000"/>
                    <a:lumOff val="25000"/>
                  </a:schemeClr>
                </a:solidFill>
                <a:cs typeface="Arial" pitchFamily="34" charset="0"/>
              </a:endParaRPr>
            </a:p>
          </p:txBody>
        </p:sp>
        <p:sp>
          <p:nvSpPr>
            <p:cNvPr id="31" name="TextBox 30"/>
            <p:cNvSpPr txBox="1"/>
            <p:nvPr/>
          </p:nvSpPr>
          <p:spPr>
            <a:xfrm>
              <a:off x="7164288" y="1103513"/>
              <a:ext cx="1439711" cy="807914"/>
            </a:xfrm>
            <a:prstGeom prst="rect">
              <a:avLst/>
            </a:prstGeom>
            <a:noFill/>
          </p:spPr>
          <p:txBody>
            <a:bodyPr wrap="square" rtlCol="0">
              <a:spAutoFit/>
            </a:bodyPr>
            <a:lstStyle/>
            <a:p>
              <a:pPr algn="r"/>
              <a:r>
                <a:rPr lang="en-US" altLang="ko-KR" sz="1600" dirty="0">
                  <a:solidFill>
                    <a:schemeClr val="tx1">
                      <a:lumMod val="75000"/>
                      <a:lumOff val="25000"/>
                    </a:schemeClr>
                  </a:solidFill>
                  <a:cs typeface="Arial" pitchFamily="34" charset="0"/>
                </a:rPr>
                <a:t>Coupons can be used across the platform to buy new books, pay for rent of the rented books or later can be exchanged to cash.</a:t>
              </a:r>
            </a:p>
          </p:txBody>
        </p:sp>
      </p:grpSp>
      <p:sp>
        <p:nvSpPr>
          <p:cNvPr id="32" name="Block Arc 11">
            <a:extLst>
              <a:ext uri="{FF2B5EF4-FFF2-40B4-BE49-F238E27FC236}">
                <a16:creationId xmlns:a16="http://schemas.microsoft.com/office/drawing/2014/main" id="{FAAB9294-7A30-41C5-8CA8-66B7B57FC5E1}"/>
              </a:ext>
            </a:extLst>
          </p:cNvPr>
          <p:cNvSpPr/>
          <p:nvPr/>
        </p:nvSpPr>
        <p:spPr>
          <a:xfrm rot="10800000">
            <a:off x="7228690" y="4549643"/>
            <a:ext cx="290009" cy="4718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Tree>
    <p:extLst>
      <p:ext uri="{BB962C8B-B14F-4D97-AF65-F5344CB8AC3E}">
        <p14:creationId xmlns:p14="http://schemas.microsoft.com/office/powerpoint/2010/main" val="218856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D70C7F8B-2952-459D-957A-37920CCB087F}"/>
              </a:ext>
            </a:extLst>
          </p:cNvPr>
          <p:cNvSpPr>
            <a:spLocks noGrp="1"/>
          </p:cNvSpPr>
          <p:nvPr>
            <p:ph type="pic" idx="11"/>
          </p:nvPr>
        </p:nvSpPr>
        <p:spPr/>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187" y="1204699"/>
            <a:ext cx="8387432" cy="4265984"/>
          </a:xfrm>
          <a:prstGeom prst="rect">
            <a:avLst/>
          </a:prstGeom>
          <a:noFill/>
          <a:extLst>
            <a:ext uri="{909E8E84-426E-40DD-AFC4-6F175D3DCCD1}">
              <a14:hiddenFill xmlns:a14="http://schemas.microsoft.com/office/drawing/2010/main">
                <a:solidFill>
                  <a:srgbClr val="FFFFFF"/>
                </a:solidFill>
              </a14:hiddenFill>
            </a:ext>
          </a:extLst>
        </p:spPr>
      </p:pic>
      <p:sp>
        <p:nvSpPr>
          <p:cNvPr id="3" name="그림 개체 틀 2">
            <a:extLst>
              <a:ext uri="{FF2B5EF4-FFF2-40B4-BE49-F238E27FC236}">
                <a16:creationId xmlns:a16="http://schemas.microsoft.com/office/drawing/2014/main" id="{7FD29262-E8AE-491F-9200-51FC8FC4E27D}"/>
              </a:ext>
            </a:extLst>
          </p:cNvPr>
          <p:cNvSpPr>
            <a:spLocks noGrp="1"/>
          </p:cNvSpPr>
          <p:nvPr>
            <p:ph type="pic" idx="12"/>
          </p:nvPr>
        </p:nvSpPr>
        <p:spPr/>
      </p:sp>
      <p:sp>
        <p:nvSpPr>
          <p:cNvPr id="15" name="모서리가 둥근 직사각형 1"/>
          <p:cNvSpPr/>
          <p:nvPr/>
        </p:nvSpPr>
        <p:spPr>
          <a:xfrm>
            <a:off x="1542859" y="5349214"/>
            <a:ext cx="783095" cy="687625"/>
          </a:xfrm>
          <a:prstGeom prst="roundRect">
            <a:avLst/>
          </a:prstGeom>
          <a:solidFill>
            <a:schemeClr val="accent2"/>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6" name="모서리가 둥근 직사각형 1"/>
          <p:cNvSpPr/>
          <p:nvPr/>
        </p:nvSpPr>
        <p:spPr>
          <a:xfrm>
            <a:off x="3847115" y="5349214"/>
            <a:ext cx="783095" cy="687625"/>
          </a:xfrm>
          <a:prstGeom prst="roundRect">
            <a:avLst/>
          </a:prstGeom>
          <a:solidFill>
            <a:schemeClr val="accent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7" name="모서리가 둥근 직사각형 1"/>
          <p:cNvSpPr/>
          <p:nvPr/>
        </p:nvSpPr>
        <p:spPr>
          <a:xfrm>
            <a:off x="6151371" y="5349214"/>
            <a:ext cx="783095" cy="687625"/>
          </a:xfrm>
          <a:prstGeom prst="roundRect">
            <a:avLst/>
          </a:prstGeom>
          <a:solidFill>
            <a:schemeClr val="accent4"/>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8" name="모서리가 둥근 직사각형 1"/>
          <p:cNvSpPr/>
          <p:nvPr/>
        </p:nvSpPr>
        <p:spPr>
          <a:xfrm>
            <a:off x="8455627" y="5349214"/>
            <a:ext cx="783095" cy="687625"/>
          </a:xfrm>
          <a:prstGeom prst="roundRect">
            <a:avLst/>
          </a:prstGeom>
          <a:solidFill>
            <a:schemeClr val="accent5"/>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9" name="Rectangle 36"/>
          <p:cNvSpPr/>
          <p:nvPr/>
        </p:nvSpPr>
        <p:spPr>
          <a:xfrm>
            <a:off x="4051325" y="5523141"/>
            <a:ext cx="420896" cy="35183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0" name="Rounded Rectangle 27"/>
          <p:cNvSpPr/>
          <p:nvPr/>
        </p:nvSpPr>
        <p:spPr>
          <a:xfrm>
            <a:off x="1711627" y="5511225"/>
            <a:ext cx="470796" cy="36163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1" name="Donut 39"/>
          <p:cNvSpPr/>
          <p:nvPr/>
        </p:nvSpPr>
        <p:spPr>
          <a:xfrm>
            <a:off x="8619618" y="5440069"/>
            <a:ext cx="478652" cy="47865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22" name="Rectangle 16"/>
          <p:cNvSpPr/>
          <p:nvPr/>
        </p:nvSpPr>
        <p:spPr>
          <a:xfrm>
            <a:off x="6315362" y="5535738"/>
            <a:ext cx="478652" cy="314577"/>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3" name="TextBox 22"/>
          <p:cNvSpPr txBox="1"/>
          <p:nvPr/>
        </p:nvSpPr>
        <p:spPr>
          <a:xfrm>
            <a:off x="2447590" y="5382735"/>
            <a:ext cx="1263431" cy="58477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4" name="TextBox 23"/>
          <p:cNvSpPr txBox="1"/>
          <p:nvPr/>
        </p:nvSpPr>
        <p:spPr>
          <a:xfrm>
            <a:off x="4746750" y="5382735"/>
            <a:ext cx="1263431" cy="58477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5" name="TextBox 24"/>
          <p:cNvSpPr txBox="1"/>
          <p:nvPr/>
        </p:nvSpPr>
        <p:spPr>
          <a:xfrm>
            <a:off x="7045910" y="5382735"/>
            <a:ext cx="1263431" cy="58477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6" name="TextBox 25"/>
          <p:cNvSpPr txBox="1"/>
          <p:nvPr/>
        </p:nvSpPr>
        <p:spPr>
          <a:xfrm>
            <a:off x="9345071" y="5382735"/>
            <a:ext cx="1263431" cy="584775"/>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3915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648</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맑은 고딕</vt:lpstr>
      <vt:lpstr>Arial</vt:lpstr>
      <vt:lpstr>Calibri</vt:lpstr>
      <vt:lpstr>Calibri Light</vt:lpstr>
      <vt:lpstr>Office Theme</vt:lpstr>
      <vt:lpstr>PowerPoint Presentation</vt:lpstr>
      <vt:lpstr>PowerPoint Presentation</vt:lpstr>
      <vt:lpstr>Agenda Layout</vt:lpstr>
      <vt:lpstr>PowerPoint Presentation</vt:lpstr>
      <vt:lpstr>HIGHLIGHTS</vt:lpstr>
      <vt:lpstr>PowerPoint Presentation</vt:lpstr>
      <vt:lpstr>One of its kind Interface</vt:lpstr>
      <vt:lpstr>Zero Cash Involvement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 </cp:lastModifiedBy>
  <cp:revision>28</cp:revision>
  <dcterms:created xsi:type="dcterms:W3CDTF">2018-11-01T18:19:18Z</dcterms:created>
  <dcterms:modified xsi:type="dcterms:W3CDTF">2018-11-04T05:10:42Z</dcterms:modified>
</cp:coreProperties>
</file>