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4" r:id="rId1"/>
  </p:sldMasterIdLst>
  <p:notesMasterIdLst>
    <p:notesMasterId r:id="rId28"/>
  </p:notesMasterIdLst>
  <p:sldIdLst>
    <p:sldId id="256" r:id="rId2"/>
    <p:sldId id="257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81" r:id="rId19"/>
    <p:sldId id="283" r:id="rId20"/>
    <p:sldId id="273" r:id="rId21"/>
    <p:sldId id="274" r:id="rId22"/>
    <p:sldId id="275" r:id="rId23"/>
    <p:sldId id="276" r:id="rId24"/>
    <p:sldId id="277" r:id="rId25"/>
    <p:sldId id="278" r:id="rId26"/>
    <p:sldId id="284" r:id="rId27"/>
  </p:sldIdLst>
  <p:sldSz cx="12192000" cy="6858000"/>
  <p:notesSz cx="6858000" cy="9144000"/>
  <p:embeddedFontLst>
    <p:embeddedFont>
      <p:font typeface="Cabin" panose="020B060402020202020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911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86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95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0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82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948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9027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95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74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181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974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907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056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236069" y="6332578"/>
            <a:ext cx="4315852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1447382" y="6332578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2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83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3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26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88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6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0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5000"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3913197" y="1303430"/>
            <a:ext cx="3793678" cy="138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2C15"/>
              </a:buClr>
              <a:buSzPts val="6600"/>
              <a:buFont typeface="Cabin"/>
              <a:buNone/>
            </a:pPr>
            <a:r>
              <a:rPr lang="en-US" sz="6600" b="0" i="0" u="none" strike="noStrike" cap="none" dirty="0">
                <a:solidFill>
                  <a:srgbClr val="422C15"/>
                </a:solidFill>
                <a:latin typeface="Cabin"/>
                <a:ea typeface="Cabin"/>
                <a:cs typeface="Cabin"/>
                <a:sym typeface="Cabin"/>
              </a:rPr>
              <a:t>EDURES</a:t>
            </a:r>
            <a:br>
              <a:rPr lang="en-US" sz="6600" b="0" i="0" u="none" strike="noStrike" cap="none" dirty="0">
                <a:solidFill>
                  <a:srgbClr val="422C15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800" b="0" i="0" u="none" strike="noStrike" cap="none" dirty="0">
                <a:solidFill>
                  <a:srgbClr val="422C15"/>
                </a:solidFill>
                <a:latin typeface="Cabin"/>
                <a:ea typeface="Cabin"/>
                <a:cs typeface="Cabin"/>
                <a:sym typeface="Cabin"/>
              </a:rPr>
              <a:t>SPREAD YOUR KNOWLEDGE</a:t>
            </a:r>
            <a:br>
              <a:rPr lang="en-US" sz="6600" b="0" i="0" u="none" strike="noStrike" cap="none" dirty="0">
                <a:solidFill>
                  <a:srgbClr val="CD9967"/>
                </a:solidFill>
                <a:latin typeface="Cabin"/>
                <a:ea typeface="Cabin"/>
                <a:cs typeface="Cabin"/>
                <a:sym typeface="Cabin"/>
              </a:rPr>
            </a:br>
            <a:endParaRPr sz="1000" b="0" i="0" u="none" strike="noStrike" cap="none" dirty="0">
              <a:solidFill>
                <a:srgbClr val="CD996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92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2800" dirty="0">
                <a:solidFill>
                  <a:srgbClr val="634120"/>
                </a:solidFill>
              </a:rPr>
              <a:t>TEAM – TECHMAGNIFIERS</a:t>
            </a:r>
            <a:endParaRPr lang="en-US" dirty="0">
              <a:solidFill>
                <a:srgbClr val="634120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RISHABH AREN</a:t>
            </a:r>
            <a:endParaRPr sz="2400" dirty="0"/>
          </a:p>
          <a:p>
            <a:pPr marL="0" marR="0" lvl="0" indent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ASHISH GUPTA</a:t>
            </a:r>
          </a:p>
          <a:p>
            <a:pPr lvl="0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ts val="1800"/>
            </a:pPr>
            <a:r>
              <a:rPr lang="en-US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MOHIT JINDAL</a:t>
            </a: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2" name="Google Shape;92;p12" descr="Brain in he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2442" y="1245382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1360895" y="1219200"/>
            <a:ext cx="5532328" cy="83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UPLOAD DIALOG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2" name="Google Shape;152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28" b="11028"/>
          <a:stretch/>
        </p:blipFill>
        <p:spPr>
          <a:xfrm>
            <a:off x="8034079" y="2635253"/>
            <a:ext cx="2706716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1450329" y="3145991"/>
            <a:ext cx="5524404" cy="220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classification keys 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for specifying the branch of notes belong to.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Second for specifying the semester of course is being taught 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Third for giving the name of course , which notes are of.</a:t>
            </a:r>
            <a:endParaRPr/>
          </a:p>
          <a:p>
            <a:pPr marL="285750" marR="0" lvl="0" indent="-18002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1665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612558" y="1286736"/>
            <a:ext cx="5532328" cy="84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QUESTION PAPERS PAGE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9" name="Google Shape;159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28" b="11028"/>
          <a:stretch/>
        </p:blipFill>
        <p:spPr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Shows list of all available quizzes, papers and assignments.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 button at bottom right corner listing only related papers , opens up a filter dialog.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Upload button at top right corner for uploading a new file , opens up a upload dialog.</a:t>
            </a:r>
            <a:endParaRPr/>
          </a:p>
          <a:p>
            <a:pPr marL="285750" marR="0" lvl="0" indent="-18002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1665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18002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1665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450329" y="1071241"/>
            <a:ext cx="5532328" cy="102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FILTER DIALOG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7" name="Google Shape;167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28" b="11028"/>
          <a:stretch/>
        </p:blipFill>
        <p:spPr>
          <a:xfrm>
            <a:off x="8101811" y="25449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1450329" y="3145991"/>
            <a:ext cx="5524404" cy="21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Four filter options for filtering the list.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for filtering branch wise.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Second for filtering semester wise.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Third for filtering course specific papers.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Fourth for getting only specific type of papers.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1665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18002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1665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308210" y="1219200"/>
            <a:ext cx="5532328" cy="81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UPLOAD DIALOG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450329" y="3093156"/>
            <a:ext cx="5524404" cy="232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Four classification keys 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for specifying the branch of papers , its belong to.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Second for specifying the semester of course is being taught .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Third for giving the name of course , which paper is of.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Char char="•"/>
            </a:pPr>
            <a:r>
              <a:rPr lang="en-US" sz="16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Fourth for classifying type of paper.</a:t>
            </a:r>
            <a:endParaRPr/>
          </a:p>
          <a:p>
            <a:pPr marL="285750" marR="0" lvl="0" indent="-18002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1665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956" y="2607732"/>
            <a:ext cx="2449688" cy="398991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301448" y="1371391"/>
            <a:ext cx="5532328" cy="67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QUERY PAGE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Shows queries asked by users.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 button at bottom right corner listing only related queries , opens up a filter dialog.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Plus icon button at top right corner for adding  a new query , opens up a dialog.</a:t>
            </a:r>
            <a:endParaRPr/>
          </a:p>
          <a:p>
            <a:pPr marL="285750" marR="0" lvl="0" indent="-1714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8A27EE-C5FC-4CF8-96B2-88188579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67" y="2327362"/>
            <a:ext cx="2127030" cy="4254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1397497" y="1444977"/>
            <a:ext cx="5532328" cy="713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ADDING A QUERY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88" name="Google Shape;188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28" b="11028"/>
          <a:stretch/>
        </p:blipFill>
        <p:spPr>
          <a:xfrm>
            <a:off x="7950500" y="255623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46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dialog have four field.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whom query is being asked.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Type of query – Solution , Duplicate file,  Error in file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File id – Id of file on which user has query.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Description of query.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1450329" y="1368395"/>
            <a:ext cx="5532328" cy="67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FILTERING QUERIES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5" name="Google Shape;19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28" b="11028"/>
          <a:stretch/>
        </p:blipFill>
        <p:spPr>
          <a:xfrm>
            <a:off x="8079234" y="2556230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 dialog show two options.</a:t>
            </a:r>
            <a:endParaRPr dirty="0"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to filter on the basis of receiver.</a:t>
            </a:r>
            <a:endParaRPr dirty="0"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Second to list queries by their type.</a:t>
            </a: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8DE5-1D84-48DB-8FAB-649B3B53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05" y="1399822"/>
            <a:ext cx="5532328" cy="79263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ADD COMMENTS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CC15A-B800-43B0-B4DC-6FECF38D7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Click on add comment button.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Fill out the necessary details that are required.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Click on post button to add the comment.</a:t>
            </a:r>
          </a:p>
        </p:txBody>
      </p:sp>
    </p:spTree>
    <p:extLst>
      <p:ext uri="{BB962C8B-B14F-4D97-AF65-F5344CB8AC3E}">
        <p14:creationId xmlns:p14="http://schemas.microsoft.com/office/powerpoint/2010/main" val="91654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5814-CC5D-49A8-989F-0DF04226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SHOW COMMENT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6CB6D-142A-4EE7-87EB-50A14EF95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Click on show comment button.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Comments will be shown in a specific order with some details like senders mail id and the text in comment.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8450F0-17CC-4135-BB88-8B94B274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69" y="2336798"/>
            <a:ext cx="2338830" cy="42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9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2103302" y="2814071"/>
            <a:ext cx="8203454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634120"/>
              </a:buClr>
            </a:pPr>
            <a:r>
              <a:rPr lang="en-US" sz="4000" dirty="0">
                <a:solidFill>
                  <a:srgbClr val="634120"/>
                </a:solidFill>
              </a:rPr>
              <a:t>DATABASE</a:t>
            </a:r>
            <a:r>
              <a:rPr lang="en-US" sz="2800" dirty="0"/>
              <a:t> </a:t>
            </a:r>
            <a:r>
              <a:rPr lang="en-US" sz="4000" dirty="0">
                <a:solidFill>
                  <a:srgbClr val="634120"/>
                </a:solidFill>
              </a:rPr>
              <a:t>AND CLOUD STORAGE</a:t>
            </a:r>
            <a:endParaRPr sz="40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9" name="Google Shape;99;p13" descr="Too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78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</a:t>
            </a:r>
            <a:endParaRPr dirty="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Firebase Database</a:t>
            </a:r>
            <a:endParaRPr dirty="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Language</a:t>
            </a:r>
            <a:endParaRPr dirty="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JAVA</a:t>
            </a:r>
            <a:endParaRPr dirty="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XML</a:t>
            </a:r>
            <a:endParaRPr dirty="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Tools</a:t>
            </a:r>
            <a:endParaRPr dirty="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Android studio</a:t>
            </a:r>
            <a:endParaRPr dirty="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Firebase Console</a:t>
            </a: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TECHNOLOGIES USED</a:t>
            </a:r>
            <a:endParaRPr sz="3200" b="0" i="0" u="none" strike="noStrike" cap="none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9" name="Google Shape;99;p13" descr="Too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 TABLES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294363" y="2497221"/>
            <a:ext cx="960327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 contains three tables for the following purpose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store records of all class notes uploaded.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store records all paper uploaded.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storing queries added by users.</a:t>
            </a:r>
            <a:endParaRPr sz="24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Cloud Storage for storing all uploaded documents.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 SCHEMA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363" y="1616686"/>
            <a:ext cx="8373554" cy="43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TABLES SCHEMA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l="182" t="314" r="58738" b="287"/>
          <a:stretch/>
        </p:blipFill>
        <p:spPr>
          <a:xfrm>
            <a:off x="914401" y="2302933"/>
            <a:ext cx="3307644" cy="364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l="-634" t="-131" r="61787" b="275"/>
          <a:stretch/>
        </p:blipFill>
        <p:spPr>
          <a:xfrm>
            <a:off x="4464663" y="2302933"/>
            <a:ext cx="3279515" cy="364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5">
            <a:alphaModFix/>
          </a:blip>
          <a:srcRect t="-223" r="60239"/>
          <a:stretch/>
        </p:blipFill>
        <p:spPr>
          <a:xfrm>
            <a:off x="7986796" y="2302933"/>
            <a:ext cx="3268226" cy="3641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1185333" y="1772356"/>
            <a:ext cx="2675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NOTES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4583289" y="1772356"/>
            <a:ext cx="22577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QUESTIONS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8150578" y="1772356"/>
            <a:ext cx="2144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QUERY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CLOUD STORAGE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363" y="1643295"/>
            <a:ext cx="8459815" cy="342074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1294363" y="5305778"/>
            <a:ext cx="960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registered users can access it.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GETTING CLASS NOTES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845" y="1659466"/>
            <a:ext cx="7783618" cy="5982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7382933" y="2065867"/>
            <a:ext cx="377048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select filter options in filter dialog, records matching the options list on the app screen.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can click on the note’s item ,he likes to download or see.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Name of the file stored in storage is stored in database so that record can be linked with proper file in storage.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1117600" y="5768622"/>
            <a:ext cx="9780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 :  THIS PROCESS IS SAME FOR PAPERS WITH ONE MORE FIELD TYPE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UPLOADING CLASS NOTES</a:t>
            </a:r>
            <a:endParaRPr sz="32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57" y="1453314"/>
            <a:ext cx="8478130" cy="635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7834489" y="1941689"/>
            <a:ext cx="326634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select branch, semester and course of the note, then app makes sure if every option is selected , otherwise file can’t be uploaded.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can select the file to be uploaded , file get uploaded on cloud storage, app stores it name.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 automatically add a record in database of uploaded notes with reference id as filename of uploaded document.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117600" y="5768622"/>
            <a:ext cx="9780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 :  THIS PROCESS IS SAME FOR PAPERS WITH ONE MORE FIELD TYPE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2475835" y="3276915"/>
            <a:ext cx="338309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634120"/>
              </a:buClr>
            </a:pPr>
            <a:r>
              <a:rPr lang="en-US" sz="4000" dirty="0">
                <a:solidFill>
                  <a:srgbClr val="634120"/>
                </a:solidFill>
              </a:rPr>
              <a:t>THANK YOU</a:t>
            </a:r>
            <a:endParaRPr sz="40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9" name="Google Shape;99;p13" descr="Too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9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3254769" y="2904382"/>
            <a:ext cx="4778061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40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APPLICATION FLOW</a:t>
            </a:r>
            <a:endParaRPr sz="40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9" name="Google Shape;99;p13" descr="Too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4045" y="340011"/>
            <a:ext cx="1044000" cy="104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58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8041" y="1099964"/>
            <a:ext cx="5532328" cy="90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LOGIN PAGE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71307" y="3251200"/>
            <a:ext cx="5524404" cy="17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Arial"/>
              <a:buChar char="•"/>
            </a:pPr>
            <a:r>
              <a:rPr lang="en-US" sz="2405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Login can be done only by registered lnmiit.ac.in domain users</a:t>
            </a:r>
            <a:endParaRPr sz="2405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Arial"/>
              <a:buChar char="•"/>
            </a:pPr>
            <a:r>
              <a:rPr lang="en-US" sz="2405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 registered users can choose for sign up option</a:t>
            </a:r>
            <a:endParaRPr dirty="0"/>
          </a:p>
          <a:p>
            <a:pPr marL="285750" marR="0" lvl="0" indent="-1800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Arial"/>
              <a:buNone/>
            </a:pPr>
            <a:endParaRPr sz="1665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FD0885-067F-4948-BE06-BA5591EE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71" y="2280356"/>
            <a:ext cx="2240845" cy="4481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450329" y="1272439"/>
            <a:ext cx="5532328" cy="87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SIGN UP 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dirty="0"/>
              <a:t>Exclusive for LNMIIT domain users.</a:t>
            </a:r>
            <a:endParaRPr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AB2347-B9DA-453E-94CE-06F1F323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86" y="2282763"/>
            <a:ext cx="2256365" cy="4512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450329" y="1281954"/>
            <a:ext cx="5498234" cy="82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CONFIRMATION MAIL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377B97D-572C-4ABF-B998-34EA6B9AF25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1028" b="11028"/>
          <a:stretch>
            <a:fillRect/>
          </a:stretch>
        </p:blipFill>
        <p:spPr>
          <a:xfrm>
            <a:off x="7966344" y="2429207"/>
            <a:ext cx="2600055" cy="4186081"/>
          </a:xfrm>
        </p:spPr>
      </p:pic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450329" y="3159055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Confirmation mail received for signing up.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1765961" y="1332713"/>
            <a:ext cx="5532328" cy="67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HOME PAGE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450329" y="3251199"/>
            <a:ext cx="5524404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icons for different purposes.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icon for opening class notes section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Second icon for opening papers section containing term papers, quizzes and assignments.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Third  icon for opening discussion form to see different queries.</a:t>
            </a: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6852B9-AD7D-4238-A0C7-CC356E92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62" y="2540000"/>
            <a:ext cx="2075744" cy="4151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586673" y="1140177"/>
            <a:ext cx="5532328" cy="97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CLASS NOTES PAGE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8" name="Google Shape;138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28" b="11028"/>
          <a:stretch/>
        </p:blipFill>
        <p:spPr>
          <a:xfrm>
            <a:off x="8101811" y="2499786"/>
            <a:ext cx="2638983" cy="413808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Shows list of all available class notes.</a:t>
            </a:r>
            <a:endParaRPr dirty="0"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 button at bottom right corner listing only related class notes , opens up a filter dialog.</a:t>
            </a:r>
            <a:endParaRPr dirty="0"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Upload button at top right corner for uploading a new file , opens up a upload dialog.</a:t>
            </a:r>
            <a:endParaRPr dirty="0"/>
          </a:p>
          <a:p>
            <a:pPr marL="285750" marR="0" lvl="0" indent="-1714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1714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1714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1491173" y="1122542"/>
            <a:ext cx="5532328" cy="90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4120"/>
              </a:buClr>
              <a:buSzPts val="3200"/>
              <a:buFont typeface="Cabin"/>
              <a:buNone/>
            </a:pPr>
            <a:r>
              <a:rPr lang="en-US" sz="3200" b="0" i="0" u="none" strike="noStrike" cap="none" dirty="0">
                <a:solidFill>
                  <a:srgbClr val="634120"/>
                </a:solidFill>
                <a:latin typeface="Cabin"/>
                <a:ea typeface="Cabin"/>
                <a:cs typeface="Cabin"/>
                <a:sym typeface="Cabin"/>
              </a:rPr>
              <a:t>FILTER DIALOG</a:t>
            </a:r>
            <a:endParaRPr sz="3200" b="0" i="0" u="none" strike="noStrike" cap="none" dirty="0">
              <a:solidFill>
                <a:srgbClr val="63412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45" name="Google Shape;145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028" b="11028"/>
          <a:stretch/>
        </p:blipFill>
        <p:spPr>
          <a:xfrm>
            <a:off x="8045368" y="2465920"/>
            <a:ext cx="2532322" cy="40251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Three filter options for filtering the list.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for filtering branch wise.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Second for filtering semester wise.</a:t>
            </a:r>
            <a:endParaRPr/>
          </a:p>
          <a:p>
            <a:pPr marL="285750" marR="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Third for filtering course specific notes.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1714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742</Words>
  <Application>Microsoft Office PowerPoint</Application>
  <PresentationFormat>Widescreen</PresentationFormat>
  <Paragraphs>104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Wingdings 3</vt:lpstr>
      <vt:lpstr>Century Gothic</vt:lpstr>
      <vt:lpstr>Cabin</vt:lpstr>
      <vt:lpstr>Ion</vt:lpstr>
      <vt:lpstr>EDURES SPREAD YOUR KNOWLEDGE </vt:lpstr>
      <vt:lpstr>TECHNOLOGIES USED</vt:lpstr>
      <vt:lpstr>APPLICATION FLOW</vt:lpstr>
      <vt:lpstr>LOGIN PAGE</vt:lpstr>
      <vt:lpstr>SIGN UP </vt:lpstr>
      <vt:lpstr>CONFIRMATION MAIL</vt:lpstr>
      <vt:lpstr>HOME PAGE</vt:lpstr>
      <vt:lpstr>CLASS NOTES PAGE</vt:lpstr>
      <vt:lpstr>FILTER DIALOG</vt:lpstr>
      <vt:lpstr>UPLOAD DIALOG</vt:lpstr>
      <vt:lpstr>QUESTION PAPERS PAGE</vt:lpstr>
      <vt:lpstr>FILTER DIALOG</vt:lpstr>
      <vt:lpstr>UPLOAD DIALOG</vt:lpstr>
      <vt:lpstr>QUERY PAGE</vt:lpstr>
      <vt:lpstr>ADDING A QUERY</vt:lpstr>
      <vt:lpstr>FILTERING QUERIES</vt:lpstr>
      <vt:lpstr>ADD COMMENTS</vt:lpstr>
      <vt:lpstr>SHOW COMMENT</vt:lpstr>
      <vt:lpstr>DATABASE AND CLOUD STORAGE</vt:lpstr>
      <vt:lpstr>DATABASE TABLES</vt:lpstr>
      <vt:lpstr>DATABASE SCHEMA</vt:lpstr>
      <vt:lpstr>TABLES SCHEMA</vt:lpstr>
      <vt:lpstr>CLOUD STORAGE</vt:lpstr>
      <vt:lpstr>GETTING CLASS NOTES</vt:lpstr>
      <vt:lpstr>UPLOADING CLASS NOTES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EDURES STUDY MATERIAL SHARING APPLICATION </dc:title>
  <cp:lastModifiedBy>Rishabh aren</cp:lastModifiedBy>
  <cp:revision>15</cp:revision>
  <dcterms:modified xsi:type="dcterms:W3CDTF">2018-11-04T07:12:18Z</dcterms:modified>
</cp:coreProperties>
</file>