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4" r:id="rId2"/>
    <p:sldId id="256" r:id="rId3"/>
    <p:sldId id="257" r:id="rId4"/>
    <p:sldId id="259"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6D244F1-5E45-43EE-9082-2E94EDFFC5E8}" type="datetimeFigureOut">
              <a:rPr lang="en-IN" smtClean="0"/>
              <a:t>04-11-2018</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C8CEB2A-90D7-48A3-ABB2-91C85BB3535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242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D244F1-5E45-43EE-9082-2E94EDFFC5E8}" type="datetimeFigureOut">
              <a:rPr lang="en-IN" smtClean="0"/>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8CEB2A-90D7-48A3-ABB2-91C85BB35353}" type="slidenum">
              <a:rPr lang="en-IN" smtClean="0"/>
              <a:t>‹#›</a:t>
            </a:fld>
            <a:endParaRPr lang="en-IN"/>
          </a:p>
        </p:txBody>
      </p:sp>
    </p:spTree>
    <p:extLst>
      <p:ext uri="{BB962C8B-B14F-4D97-AF65-F5344CB8AC3E}">
        <p14:creationId xmlns:p14="http://schemas.microsoft.com/office/powerpoint/2010/main" val="230998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D244F1-5E45-43EE-9082-2E94EDFFC5E8}"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8CEB2A-90D7-48A3-ABB2-91C85BB3535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0774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D244F1-5E45-43EE-9082-2E94EDFFC5E8}"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8CEB2A-90D7-48A3-ABB2-91C85BB3535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9908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D244F1-5E45-43EE-9082-2E94EDFFC5E8}"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8CEB2A-90D7-48A3-ABB2-91C85BB35353}" type="slidenum">
              <a:rPr lang="en-IN" smtClean="0"/>
              <a:t>‹#›</a:t>
            </a:fld>
            <a:endParaRPr lang="en-IN"/>
          </a:p>
        </p:txBody>
      </p:sp>
    </p:spTree>
    <p:extLst>
      <p:ext uri="{BB962C8B-B14F-4D97-AF65-F5344CB8AC3E}">
        <p14:creationId xmlns:p14="http://schemas.microsoft.com/office/powerpoint/2010/main" val="2467626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D244F1-5E45-43EE-9082-2E94EDFFC5E8}"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8CEB2A-90D7-48A3-ABB2-91C85BB3535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1703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D244F1-5E45-43EE-9082-2E94EDFFC5E8}"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8CEB2A-90D7-48A3-ABB2-91C85BB3535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2996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D244F1-5E45-43EE-9082-2E94EDFFC5E8}"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8CEB2A-90D7-48A3-ABB2-91C85BB3535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7077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D244F1-5E45-43EE-9082-2E94EDFFC5E8}"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8CEB2A-90D7-48A3-ABB2-91C85BB3535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14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D244F1-5E45-43EE-9082-2E94EDFFC5E8}"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8CEB2A-90D7-48A3-ABB2-91C85BB35353}" type="slidenum">
              <a:rPr lang="en-IN" smtClean="0"/>
              <a:t>‹#›</a:t>
            </a:fld>
            <a:endParaRPr lang="en-IN"/>
          </a:p>
        </p:txBody>
      </p:sp>
    </p:spTree>
    <p:extLst>
      <p:ext uri="{BB962C8B-B14F-4D97-AF65-F5344CB8AC3E}">
        <p14:creationId xmlns:p14="http://schemas.microsoft.com/office/powerpoint/2010/main" val="57414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D244F1-5E45-43EE-9082-2E94EDFFC5E8}"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8CEB2A-90D7-48A3-ABB2-91C85BB3535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153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D244F1-5E45-43EE-9082-2E94EDFFC5E8}" type="datetimeFigureOut">
              <a:rPr lang="en-IN" smtClean="0"/>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8CEB2A-90D7-48A3-ABB2-91C85BB35353}" type="slidenum">
              <a:rPr lang="en-IN" smtClean="0"/>
              <a:t>‹#›</a:t>
            </a:fld>
            <a:endParaRPr lang="en-IN"/>
          </a:p>
        </p:txBody>
      </p:sp>
    </p:spTree>
    <p:extLst>
      <p:ext uri="{BB962C8B-B14F-4D97-AF65-F5344CB8AC3E}">
        <p14:creationId xmlns:p14="http://schemas.microsoft.com/office/powerpoint/2010/main" val="4005018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D244F1-5E45-43EE-9082-2E94EDFFC5E8}" type="datetimeFigureOut">
              <a:rPr lang="en-IN" smtClean="0"/>
              <a:t>04-11-2018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8CEB2A-90D7-48A3-ABB2-91C85BB3535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8786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D244F1-5E45-43EE-9082-2E94EDFFC5E8}" type="datetimeFigureOut">
              <a:rPr lang="en-IN" smtClean="0"/>
              <a:t>04-11-2018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8CEB2A-90D7-48A3-ABB2-91C85BB3535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7173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D244F1-5E45-43EE-9082-2E94EDFFC5E8}" type="datetimeFigureOut">
              <a:rPr lang="en-IN" smtClean="0"/>
              <a:t>04-11-2018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8CEB2A-90D7-48A3-ABB2-91C85BB35353}" type="slidenum">
              <a:rPr lang="en-IN" smtClean="0"/>
              <a:t>‹#›</a:t>
            </a:fld>
            <a:endParaRPr lang="en-IN"/>
          </a:p>
        </p:txBody>
      </p:sp>
    </p:spTree>
    <p:extLst>
      <p:ext uri="{BB962C8B-B14F-4D97-AF65-F5344CB8AC3E}">
        <p14:creationId xmlns:p14="http://schemas.microsoft.com/office/powerpoint/2010/main" val="2747308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D244F1-5E45-43EE-9082-2E94EDFFC5E8}" type="datetimeFigureOut">
              <a:rPr lang="en-IN" smtClean="0"/>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8CEB2A-90D7-48A3-ABB2-91C85BB3535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8734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D244F1-5E45-43EE-9082-2E94EDFFC5E8}" type="datetimeFigureOut">
              <a:rPr lang="en-IN" smtClean="0"/>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8CEB2A-90D7-48A3-ABB2-91C85BB35353}" type="slidenum">
              <a:rPr lang="en-IN" smtClean="0"/>
              <a:t>‹#›</a:t>
            </a:fld>
            <a:endParaRPr lang="en-IN"/>
          </a:p>
        </p:txBody>
      </p:sp>
    </p:spTree>
    <p:extLst>
      <p:ext uri="{BB962C8B-B14F-4D97-AF65-F5344CB8AC3E}">
        <p14:creationId xmlns:p14="http://schemas.microsoft.com/office/powerpoint/2010/main" val="39513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D244F1-5E45-43EE-9082-2E94EDFFC5E8}" type="datetimeFigureOut">
              <a:rPr lang="en-IN" smtClean="0"/>
              <a:t>04-11-2018</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8CEB2A-90D7-48A3-ABB2-91C85BB35353}" type="slidenum">
              <a:rPr lang="en-IN" smtClean="0"/>
              <a:t>‹#›</a:t>
            </a:fld>
            <a:endParaRPr lang="en-IN"/>
          </a:p>
        </p:txBody>
      </p:sp>
    </p:spTree>
    <p:extLst>
      <p:ext uri="{BB962C8B-B14F-4D97-AF65-F5344CB8AC3E}">
        <p14:creationId xmlns:p14="http://schemas.microsoft.com/office/powerpoint/2010/main" val="411602837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WELCOME </a:t>
            </a:r>
            <a:endParaRPr lang="en-IN" dirty="0"/>
          </a:p>
        </p:txBody>
      </p:sp>
      <p:sp>
        <p:nvSpPr>
          <p:cNvPr id="3" name="Content Placeholder 2"/>
          <p:cNvSpPr>
            <a:spLocks noGrp="1"/>
          </p:cNvSpPr>
          <p:nvPr>
            <p:ph idx="1"/>
          </p:nvPr>
        </p:nvSpPr>
        <p:spPr/>
        <p:txBody>
          <a:bodyPr/>
          <a:lstStyle/>
          <a:p>
            <a:r>
              <a:rPr lang="en-IN" dirty="0" smtClean="0"/>
              <a:t>WE ARE TO PRESENT OUR PROJECT.. </a:t>
            </a:r>
            <a:endParaRPr lang="en-IN" dirty="0"/>
          </a:p>
        </p:txBody>
      </p:sp>
    </p:spTree>
    <p:extLst>
      <p:ext uri="{BB962C8B-B14F-4D97-AF65-F5344CB8AC3E}">
        <p14:creationId xmlns:p14="http://schemas.microsoft.com/office/powerpoint/2010/main" val="69702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200" dirty="0" smtClean="0"/>
              <a:t>WHY DID CHILD LABOURING INCREASES?</a:t>
            </a:r>
            <a:endParaRPr lang="en-IN" sz="3200" dirty="0"/>
          </a:p>
        </p:txBody>
      </p:sp>
      <p:sp>
        <p:nvSpPr>
          <p:cNvPr id="3" name="Subtitle 2"/>
          <p:cNvSpPr>
            <a:spLocks noGrp="1"/>
          </p:cNvSpPr>
          <p:nvPr>
            <p:ph type="subTitle" idx="1"/>
          </p:nvPr>
        </p:nvSpPr>
        <p:spPr/>
        <p:txBody>
          <a:bodyPr/>
          <a:lstStyle/>
          <a:p>
            <a:endParaRPr lang="en-IN"/>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1308035808"/>
      </p:ext>
    </p:extLst>
  </p:cSld>
  <p:clrMapOvr>
    <a:masterClrMapping/>
  </p:clrMapOvr>
  <mc:AlternateContent xmlns:mc="http://schemas.openxmlformats.org/markup-compatibility/2006">
    <mc:Choice xmlns:p14="http://schemas.microsoft.com/office/powerpoint/2010/main" Requires="p14">
      <p:transition spd="slow" p14:dur="2000" advTm="3979"/>
    </mc:Choice>
    <mc:Fallback>
      <p:transition spd="slow" advTm="39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WE CAN SOLVE IT.</a:t>
            </a:r>
            <a:endParaRPr lang="en-IN" dirty="0"/>
          </a:p>
        </p:txBody>
      </p:sp>
      <p:sp>
        <p:nvSpPr>
          <p:cNvPr id="3" name="Content Placeholder 2"/>
          <p:cNvSpPr>
            <a:spLocks noGrp="1"/>
          </p:cNvSpPr>
          <p:nvPr>
            <p:ph idx="1"/>
          </p:nvPr>
        </p:nvSpPr>
        <p:spPr/>
        <p:txBody>
          <a:bodyPr/>
          <a:lstStyle/>
          <a:p>
            <a:pPr marL="0" indent="0">
              <a:buNone/>
            </a:pPr>
            <a:r>
              <a:rPr lang="en-IN" dirty="0" smtClean="0"/>
              <a:t>WITH THE HELP OF YOU WE CAN SOLVE THIS PROBLEM ….</a:t>
            </a:r>
          </a:p>
          <a:p>
            <a:pPr marL="0" indent="0">
              <a:buNone/>
            </a:pPr>
            <a:r>
              <a:rPr lang="en-IN" dirty="0" smtClean="0"/>
              <a:t>WE MAKE A WEBSITE ON WHICH YOU CAN UPLOAD A PICTURE OF A CHILD WHO  WORKS NEAR YOU AND IT SEND IT . AND IT AUTOMATICALLY SEND IT TO THE NGOs AND NGO WILL LOOK UPON THIS MATTER AND TAKE STEPS TO THIS MATTER.SO THAT CHILD LABOURING DECREASES . </a:t>
            </a:r>
            <a:endParaRPr lang="en-IN"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374887952"/>
      </p:ext>
    </p:extLst>
  </p:cSld>
  <p:clrMapOvr>
    <a:masterClrMapping/>
  </p:clrMapOvr>
  <mc:AlternateContent xmlns:mc="http://schemas.openxmlformats.org/markup-compatibility/2006">
    <mc:Choice xmlns:p14="http://schemas.microsoft.com/office/powerpoint/2010/main" Requires="p14">
      <p:transition spd="slow" p14:dur="2000" advTm="11632"/>
    </mc:Choice>
    <mc:Fallback>
      <p:transition spd="slow" advTm="116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DOES IT WORKS </a:t>
            </a:r>
            <a:endParaRPr lang="en-IN" dirty="0"/>
          </a:p>
        </p:txBody>
      </p:sp>
      <p:sp>
        <p:nvSpPr>
          <p:cNvPr id="3" name="Content Placeholder 2"/>
          <p:cNvSpPr>
            <a:spLocks noGrp="1"/>
          </p:cNvSpPr>
          <p:nvPr>
            <p:ph idx="1"/>
          </p:nvPr>
        </p:nvSpPr>
        <p:spPr/>
        <p:txBody>
          <a:bodyPr/>
          <a:lstStyle/>
          <a:p>
            <a:r>
              <a:rPr lang="en-IN" dirty="0" smtClean="0"/>
              <a:t>WHEN YOU  SEND A PICTURE IT AUTOMATICALLY DETECT YOUR LOCATION AND SENT IT TO NEAREST 10 NGOs . THEN NGOs WILL CHECK IT AND LOOK ON THE PROBLEM AND TRY TO SOLVE OUT IT . </a:t>
            </a:r>
            <a:endParaRPr lang="en-IN"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2943884483"/>
      </p:ext>
    </p:extLst>
  </p:cSld>
  <p:clrMapOvr>
    <a:masterClrMapping/>
  </p:clrMapOvr>
  <mc:AlternateContent xmlns:mc="http://schemas.openxmlformats.org/markup-compatibility/2006">
    <mc:Choice xmlns:p14="http://schemas.microsoft.com/office/powerpoint/2010/main" Requires="p14">
      <p:transition spd="slow" p14:dur="2000" advTm="8668"/>
    </mc:Choice>
    <mc:Fallback>
      <p:transition spd="slow" advTm="86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HOW DO YOU KNOW THAT PROBLEM SOLVE OR NOT? </a:t>
            </a:r>
            <a:endParaRPr lang="en-IN" dirty="0"/>
          </a:p>
        </p:txBody>
      </p:sp>
      <p:sp>
        <p:nvSpPr>
          <p:cNvPr id="3" name="Content Placeholder 2"/>
          <p:cNvSpPr>
            <a:spLocks noGrp="1"/>
          </p:cNvSpPr>
          <p:nvPr>
            <p:ph idx="1"/>
          </p:nvPr>
        </p:nvSpPr>
        <p:spPr/>
        <p:txBody>
          <a:bodyPr/>
          <a:lstStyle/>
          <a:p>
            <a:r>
              <a:rPr lang="en-IN" dirty="0" smtClean="0"/>
              <a:t>WHEN NGOs SOLVE THIS MATTER THEN YOUR RECEIVE A NOTIFICATION BY AN E-MAIL THAT THIS NGO WILL LOOK ON MATTER AND  SOLVE IT. IN E-MAIL YOU ALSO GET TO KNOW ABOUT THAT HOW MANY TIME YOU HELP SUCH PEOPLE OR CHILD.</a:t>
            </a:r>
            <a:endParaRPr lang="en-IN"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3729216533"/>
      </p:ext>
    </p:extLst>
  </p:cSld>
  <p:clrMapOvr>
    <a:masterClrMapping/>
  </p:clrMapOvr>
  <mc:AlternateContent xmlns:mc="http://schemas.openxmlformats.org/markup-compatibility/2006">
    <mc:Choice xmlns:p14="http://schemas.microsoft.com/office/powerpoint/2010/main" Requires="p14">
      <p:transition spd="slow" p14:dur="2000" advTm="17038"/>
    </mc:Choice>
    <mc:Fallback>
      <p:transition spd="slow" advTm="1703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AIM BEHIND THIS…..</a:t>
            </a:r>
            <a:endParaRPr lang="en-IN" dirty="0"/>
          </a:p>
        </p:txBody>
      </p:sp>
      <p:sp>
        <p:nvSpPr>
          <p:cNvPr id="3" name="Content Placeholder 2"/>
          <p:cNvSpPr>
            <a:spLocks noGrp="1"/>
          </p:cNvSpPr>
          <p:nvPr>
            <p:ph idx="1"/>
          </p:nvPr>
        </p:nvSpPr>
        <p:spPr/>
        <p:txBody>
          <a:bodyPr/>
          <a:lstStyle/>
          <a:p>
            <a:r>
              <a:rPr lang="en-IN" dirty="0" smtClean="0"/>
              <a:t>BY THIS WEBSITE WE CAN GENERATE SOCIAL AWARNESS AMONG PEOPLES AND WE ALSO MAKE  EDUCATE SUCH CHILDS WHO ARE UNABLE TO STUDY BECAUSE OF MANY REASONS  WITH THE HELP OF NGOs AND SAVE THERE CHILDHOOD.</a:t>
            </a:r>
            <a:endParaRPr lang="en-IN"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366500" y="6032500"/>
            <a:ext cx="609600" cy="609600"/>
          </a:xfrm>
          <a:prstGeom prst="rect">
            <a:avLst/>
          </a:prstGeom>
        </p:spPr>
      </p:pic>
    </p:spTree>
    <p:extLst>
      <p:ext uri="{BB962C8B-B14F-4D97-AF65-F5344CB8AC3E}">
        <p14:creationId xmlns:p14="http://schemas.microsoft.com/office/powerpoint/2010/main" val="503389710"/>
      </p:ext>
    </p:extLst>
  </p:cSld>
  <p:clrMapOvr>
    <a:masterClrMapping/>
  </p:clrMapOvr>
  <mc:AlternateContent xmlns:mc="http://schemas.openxmlformats.org/markup-compatibility/2006">
    <mc:Choice xmlns:p14="http://schemas.microsoft.com/office/powerpoint/2010/main" Requires="p14">
      <p:transition spd="slow" p14:dur="2000" advTm="7741"/>
    </mc:Choice>
    <mc:Fallback>
      <p:transition spd="slow" advTm="77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894114"/>
            <a:ext cx="9601196" cy="391885"/>
          </a:xfrm>
        </p:spPr>
        <p:txBody>
          <a:bodyPr>
            <a:normAutofit fontScale="90000"/>
          </a:bodyPr>
          <a:lstStyle/>
          <a:p>
            <a:r>
              <a:rPr lang="en-IN" dirty="0"/>
              <a:t>THANK YOU</a:t>
            </a:r>
            <a:br>
              <a:rPr lang="en-IN" dirty="0"/>
            </a:br>
            <a:r>
              <a:rPr lang="en-IN" dirty="0"/>
              <a:t/>
            </a:r>
            <a:br>
              <a:rPr lang="en-IN" dirty="0"/>
            </a:b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107787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5636982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93</TotalTime>
  <Words>215</Words>
  <Application>Microsoft Office PowerPoint</Application>
  <PresentationFormat>Widescreen</PresentationFormat>
  <Paragraphs>13</Paragraphs>
  <Slides>8</Slides>
  <Notes>0</Notes>
  <HiddenSlides>0</HiddenSlides>
  <MMClips>5</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WELCOME </vt:lpstr>
      <vt:lpstr>WHY DID CHILD LABOURING INCREASES?</vt:lpstr>
      <vt:lpstr>HOW WE CAN SOLVE IT.</vt:lpstr>
      <vt:lpstr>HOW DOES IT WORKS </vt:lpstr>
      <vt:lpstr>HOW DO YOU KNOW THAT PROBLEM SOLVE OR NOT? </vt:lpstr>
      <vt:lpstr>OUR AIM BEHIND THIS…..</vt:lpstr>
      <vt:lpstr>THANK YOU  </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 G O</dc:title>
  <dc:creator>Santosh Chaubey</dc:creator>
  <cp:lastModifiedBy>Santosh Chaubey</cp:lastModifiedBy>
  <cp:revision>8</cp:revision>
  <dcterms:created xsi:type="dcterms:W3CDTF">2018-11-04T05:49:34Z</dcterms:created>
  <dcterms:modified xsi:type="dcterms:W3CDTF">2018-11-04T07:22:36Z</dcterms:modified>
</cp:coreProperties>
</file>