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F9B9-806A-4132-B78B-5C0AD1928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3CD9B-DFB0-4849-BEA7-382154AAD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C66DE-CBCE-4971-A894-3B295C33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4F3B-A6E2-4E5C-923B-ECDF66F51DFD}" type="datetimeFigureOut">
              <a:rPr lang="hi-IN" smtClean="0"/>
              <a:t>रविवार, 13 क़ार्तीक 1940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C3BF8-AB5B-4B1C-9FC6-478FC4D8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F691E-376C-4A26-B569-2947DF23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CAD5-C5FA-4A2D-8734-1AFCBDD0F02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12260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A441-CF49-42FA-9B2F-90E56652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39E88-92A6-4D2F-88E0-A2631CAEC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E3BD9-CBA1-4EFB-BC6A-DF91697B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4F3B-A6E2-4E5C-923B-ECDF66F51DFD}" type="datetimeFigureOut">
              <a:rPr lang="hi-IN" smtClean="0"/>
              <a:t>रविवार, 13 क़ार्तीक 1940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C0B98-039C-49E2-B5BA-859D47CD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3602D-A222-4432-B267-26863407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CAD5-C5FA-4A2D-8734-1AFCBDD0F02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79445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7354C-3B5B-4C28-BD1D-B2D408E11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94269-46F5-4716-BC40-65E5EB3D4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936F-67F8-44DB-BA76-49B2941C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4F3B-A6E2-4E5C-923B-ECDF66F51DFD}" type="datetimeFigureOut">
              <a:rPr lang="hi-IN" smtClean="0"/>
              <a:t>रविवार, 13 क़ार्तीक 1940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48EBF-5F27-4627-A8C4-985B5DA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FCE05-06FB-4D93-8C83-952FA41A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CAD5-C5FA-4A2D-8734-1AFCBDD0F02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68828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E8B9-2B83-4E5F-A997-F1BCD960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C9A8D-2CC2-4CD7-A6BD-E72C186C6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2EECB-E8B6-4C2D-8B12-9125597F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4F3B-A6E2-4E5C-923B-ECDF66F51DFD}" type="datetimeFigureOut">
              <a:rPr lang="hi-IN" smtClean="0"/>
              <a:t>रविवार, 13 क़ार्तीक 1940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2CB43-85FC-436D-A178-D1253F47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398-DCBD-42D4-971D-D193A277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CAD5-C5FA-4A2D-8734-1AFCBDD0F02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69810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BB79-A149-4026-978D-F99C0994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A95F7-39CC-4BEE-88D9-7B4FCF7B5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E4DB2-9E21-47CA-B061-3E305DC6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4F3B-A6E2-4E5C-923B-ECDF66F51DFD}" type="datetimeFigureOut">
              <a:rPr lang="hi-IN" smtClean="0"/>
              <a:t>रविवार, 13 क़ार्तीक 1940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0341-823E-4D5C-AC49-DD412370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E1A91-DE35-45F8-BD18-BEF9D43E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CAD5-C5FA-4A2D-8734-1AFCBDD0F02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34119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2C57-A2F5-438C-99EF-B493F611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107C8-EF3C-49D1-8427-09BF09384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16B9D-8F03-4129-BA41-65A37970E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7FC12-6A1B-4768-BFFD-C988A742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4F3B-A6E2-4E5C-923B-ECDF66F51DFD}" type="datetimeFigureOut">
              <a:rPr lang="hi-IN" smtClean="0"/>
              <a:t>रविवार, 13 क़ार्तीक 1940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814E0-B2B5-4A52-8943-E709BD26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50BBA-9346-40E6-99FE-F7E67B89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CAD5-C5FA-4A2D-8734-1AFCBDD0F02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65883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B04B-20A7-4E7F-B054-BF4E2D06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4F5F4-3336-47DB-A341-5C1A9265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B2D3E-B952-4B71-A297-0C3BA41B0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391F0-0C11-4CA6-BE16-A30C2C182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2F377-9875-4AA4-AED6-A99030012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CEB16-095C-4793-98F6-5C4082CD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4F3B-A6E2-4E5C-923B-ECDF66F51DFD}" type="datetimeFigureOut">
              <a:rPr lang="hi-IN" smtClean="0"/>
              <a:t>रविवार, 13 क़ार्तीक 1940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48BA3F-06CB-4F91-A7FA-8B70226C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C99A7-36C4-4102-909E-D2C66E8A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CAD5-C5FA-4A2D-8734-1AFCBDD0F02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45894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E831-9BD4-4794-A881-7CE00DFA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2F303-AB41-4F51-A20F-3DB6BFE9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4F3B-A6E2-4E5C-923B-ECDF66F51DFD}" type="datetimeFigureOut">
              <a:rPr lang="hi-IN" smtClean="0"/>
              <a:t>रविवार, 13 क़ार्तीक 1940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EC3E3-90A7-48FE-8420-F92FF17A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A477C-B6FB-4BC7-8CC3-AF455A94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CAD5-C5FA-4A2D-8734-1AFCBDD0F02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5105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2C606B-CD2F-4CDD-A0C3-A0498EBB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4F3B-A6E2-4E5C-923B-ECDF66F51DFD}" type="datetimeFigureOut">
              <a:rPr lang="hi-IN" smtClean="0"/>
              <a:t>रविवार, 13 क़ार्तीक 1940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60821-C42A-4797-A519-A902D877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873BE-78C0-4E87-83FA-6019968F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CAD5-C5FA-4A2D-8734-1AFCBDD0F02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10124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A6C4-4185-472E-9D97-02FC6EA8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7A01-A9A0-440A-AD41-2680261D3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872AF-C261-4092-93AE-EBEB4E26D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1A4C0-53DC-4DFC-9549-A3650649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4F3B-A6E2-4E5C-923B-ECDF66F51DFD}" type="datetimeFigureOut">
              <a:rPr lang="hi-IN" smtClean="0"/>
              <a:t>रविवार, 13 क़ार्तीक 1940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6E861-DD0D-4AB4-B0E9-EC2A23A5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A13F9-6922-4FC8-90BA-E72C3E26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CAD5-C5FA-4A2D-8734-1AFCBDD0F02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27790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99EC-0D25-4331-95AC-18B5FAF6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E39E5-A726-4B74-9B36-5D18547EA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4AE8B-5651-4E37-87A4-251D24BF7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D0C77-7E8A-4C2E-9839-69F2971A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4F3B-A6E2-4E5C-923B-ECDF66F51DFD}" type="datetimeFigureOut">
              <a:rPr lang="hi-IN" smtClean="0"/>
              <a:t>रविवार, 13 क़ार्तीक 1940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A238C-59F4-40B4-BEE7-FA7B02CA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FD64F-8690-4A7E-AF20-B17A28DA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CAD5-C5FA-4A2D-8734-1AFCBDD0F02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08160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85D6E-0C0C-488A-8885-8E1CEDA2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A384A-AF0C-451D-83D2-64A580CDC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64016-0EE7-4B98-8690-FBAD1C767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A4F3B-A6E2-4E5C-923B-ECDF66F51DFD}" type="datetimeFigureOut">
              <a:rPr lang="hi-IN" smtClean="0"/>
              <a:t>रविवार, 13 क़ार्तीक 1940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0398-CFB5-499D-B32B-E44711F54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98435-1880-4AC8-99BC-90D09368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7CAD5-C5FA-4A2D-8734-1AFCBDD0F02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80634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2A39CA-1050-4DAB-A6F9-3B3371BB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ATTENDANCE BY FACIAL-RECOGINITION</a:t>
            </a:r>
            <a:endParaRPr lang="hi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68F45C-36CB-487B-83DA-80FA8A794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project mainly surfaces around the facial recognition through different Python and Open CV libraries.</a:t>
            </a:r>
          </a:p>
          <a:p>
            <a:r>
              <a:rPr lang="en-IN" dirty="0"/>
              <a:t>The main objective of this project is to make face data more prevalent in Educational Societies around the nation.</a:t>
            </a:r>
          </a:p>
          <a:p>
            <a:r>
              <a:rPr lang="en-IN" dirty="0"/>
              <a:t>The project works on the patterns of facial recognition as devised by the computer vision subsystems.</a:t>
            </a:r>
          </a:p>
          <a:p>
            <a:r>
              <a:rPr lang="en-IN" dirty="0"/>
              <a:t>It basically involves on primary stage the recognition of face followed by training the dataset or providing worthwhile facial data to encode the human images for forward references.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48796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7568-5969-476D-A944-F2229920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AND DYNAMICS: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9EB1-5669-48FC-9FBF-26518631B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trained dataset is recognised with the help of the Local Binary Patterns Histograms which</a:t>
            </a:r>
            <a:r>
              <a:rPr lang="en-US" dirty="0"/>
              <a:t> you treat your data as a vector somewhere in a high-dimensional image space needs basically imports like (</a:t>
            </a:r>
            <a:r>
              <a:rPr lang="en-US" dirty="0" err="1"/>
              <a:t>numpy</a:t>
            </a:r>
            <a:r>
              <a:rPr lang="en-US"/>
              <a:t> , </a:t>
            </a:r>
            <a:r>
              <a:rPr lang="en-US" dirty="0" err="1"/>
              <a:t>openCv</a:t>
            </a:r>
            <a:r>
              <a:rPr lang="en-US" dirty="0"/>
              <a:t>, python3.7, PIL, </a:t>
            </a:r>
            <a:r>
              <a:rPr lang="en-US" dirty="0" err="1"/>
              <a:t>os</a:t>
            </a:r>
            <a:r>
              <a:rPr lang="en-US" dirty="0"/>
              <a:t>).</a:t>
            </a:r>
          </a:p>
          <a:p>
            <a:r>
              <a:rPr lang="en-US" dirty="0"/>
              <a:t>The dataset is then stored into the a folder of image dataset for the recognizer to understand and translate data for further </a:t>
            </a:r>
            <a:r>
              <a:rPr lang="en-US" dirty="0" err="1"/>
              <a:t>refernce</a:t>
            </a:r>
            <a:r>
              <a:rPr lang="en-US" dirty="0"/>
              <a:t>.</a:t>
            </a:r>
          </a:p>
          <a:p>
            <a:r>
              <a:rPr lang="en-US" dirty="0"/>
              <a:t>Mainly the attendance data first gathers the information for a dataset and stores an ID reference for the student and stores the data into the SQLITE database and the then translated to the main recognition source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09796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4CA0-D3E6-42D8-A8F5-989DF90E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D7693-1923-4CCF-A048-29A9AE2AA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created a website module with the help of HTML,CSS and BOOTSTRAP classes AND Frameworks with on the backend stores the data of the identifies human Image</a:t>
            </a:r>
          </a:p>
          <a:p>
            <a:r>
              <a:rPr lang="en-US" dirty="0"/>
              <a:t>The data analysis the human image and makes a positive mark in the respective attendance of the candidate.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61911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E7F7-9A1A-4E38-B65D-FB8405A7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USEFULNESS:</a:t>
            </a:r>
            <a:br>
              <a:rPr lang="en-US" dirty="0"/>
            </a:b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2F616-1E2E-4FD6-A900-F28FA0792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reduce the burden of repetitiveness and to get a more secure biometric way of a safe attendance.</a:t>
            </a:r>
          </a:p>
          <a:p>
            <a:r>
              <a:rPr lang="en-US" dirty="0"/>
              <a:t>No proxy attendance can interfere the working of this thus.</a:t>
            </a:r>
          </a:p>
          <a:p>
            <a:r>
              <a:rPr lang="en-US" dirty="0"/>
              <a:t>More data-analysis with more accurate and correct results.</a:t>
            </a:r>
          </a:p>
          <a:p>
            <a:r>
              <a:rPr lang="en-US" dirty="0"/>
              <a:t>Saves time and energy for everyone.</a:t>
            </a:r>
          </a:p>
        </p:txBody>
      </p:sp>
    </p:spTree>
    <p:extLst>
      <p:ext uri="{BB962C8B-B14F-4D97-AF65-F5344CB8AC3E}">
        <p14:creationId xmlns:p14="http://schemas.microsoft.com/office/powerpoint/2010/main" val="120571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Mangal</vt:lpstr>
      <vt:lpstr>Office Theme</vt:lpstr>
      <vt:lpstr>ATTENDANCE BY FACIAL-RECOGINITION</vt:lpstr>
      <vt:lpstr>WORKING AND DYNAMICS:</vt:lpstr>
      <vt:lpstr>DATABASE</vt:lpstr>
      <vt:lpstr>USEFULNESS: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BY FACIAL-RECOGINITION</dc:title>
  <dc:creator>kartikey tiwari</dc:creator>
  <cp:lastModifiedBy>kartikey tiwari</cp:lastModifiedBy>
  <cp:revision>4</cp:revision>
  <dcterms:created xsi:type="dcterms:W3CDTF">2018-11-04T07:00:26Z</dcterms:created>
  <dcterms:modified xsi:type="dcterms:W3CDTF">2018-11-04T07:15:05Z</dcterms:modified>
</cp:coreProperties>
</file>