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5" r:id="rId6"/>
    <p:sldId id="266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840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6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8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6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7002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697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54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7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77728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78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3216035"/>
          </a:xfrm>
        </p:spPr>
        <p:txBody>
          <a:bodyPr/>
          <a:lstStyle/>
          <a:p>
            <a:r>
              <a:rPr lang="en-US" sz="4400" dirty="0" smtClean="0"/>
              <a:t>Loan </a:t>
            </a:r>
            <a:br>
              <a:rPr lang="en-US" sz="4400" dirty="0" smtClean="0"/>
            </a:br>
            <a:r>
              <a:rPr lang="en-US" sz="4400" dirty="0" smtClean="0"/>
              <a:t>Bazaar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>
                <a:latin typeface="Arial Black" panose="020B0A04020102020204" pitchFamily="34" charset="0"/>
              </a:rPr>
              <a:t>A </a:t>
            </a:r>
            <a:r>
              <a:rPr lang="en-US" sz="2400" dirty="0" err="1" smtClean="0">
                <a:latin typeface="Arial Black" panose="020B0A04020102020204" pitchFamily="34" charset="0"/>
              </a:rPr>
              <a:t>webapp</a:t>
            </a:r>
            <a:r>
              <a:rPr lang="en-US" sz="2400" dirty="0" smtClean="0">
                <a:latin typeface="Arial Black" panose="020B0A04020102020204" pitchFamily="34" charset="0"/>
              </a:rPr>
              <a:t> to</a:t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> predict whether</a:t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>a person can get</a:t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> a loan or not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8062" y="5164428"/>
            <a:ext cx="7413938" cy="133940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          Team-</a:t>
            </a:r>
            <a:r>
              <a:rPr lang="en-US" dirty="0" err="1" smtClean="0"/>
              <a:t>techieguys</a:t>
            </a:r>
            <a:endParaRPr lang="en-US" dirty="0"/>
          </a:p>
          <a:p>
            <a:r>
              <a:rPr lang="en-US" dirty="0" smtClean="0"/>
              <a:t>			Members: </a:t>
            </a:r>
            <a:r>
              <a:rPr lang="en-US" dirty="0" err="1" smtClean="0"/>
              <a:t>saransh</a:t>
            </a:r>
            <a:r>
              <a:rPr lang="en-US" dirty="0" smtClean="0"/>
              <a:t> </a:t>
            </a:r>
            <a:r>
              <a:rPr lang="en-US" dirty="0" err="1" smtClean="0"/>
              <a:t>bankiwal</a:t>
            </a:r>
            <a:endParaRPr lang="en-US" dirty="0" smtClean="0"/>
          </a:p>
          <a:p>
            <a:r>
              <a:rPr lang="en-US" dirty="0" smtClean="0"/>
              <a:t>				Harsh </a:t>
            </a:r>
            <a:r>
              <a:rPr lang="en-US" dirty="0" err="1" smtClean="0"/>
              <a:t>kumbhat</a:t>
            </a:r>
            <a:endParaRPr lang="en-US" dirty="0" smtClean="0"/>
          </a:p>
          <a:p>
            <a:r>
              <a:rPr lang="en-US" dirty="0" smtClean="0"/>
              <a:t>			     </a:t>
            </a:r>
            <a:r>
              <a:rPr lang="en-US" dirty="0" err="1" smtClean="0"/>
              <a:t>Ayush</a:t>
            </a:r>
            <a:r>
              <a:rPr lang="en-US" dirty="0" smtClean="0"/>
              <a:t> </a:t>
            </a:r>
            <a:r>
              <a:rPr lang="en-US" dirty="0" err="1" smtClean="0"/>
              <a:t>goyal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Problem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people face the problem of going bank to bank looking for how they can get a loan with low interest rate and get to know which bank would grant them the required loan based on their previous loan histories, credit balance and their income.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deals with the problem faced by people in getting loans and determining which bank to approach.</a:t>
            </a:r>
          </a:p>
          <a:p>
            <a:r>
              <a:rPr lang="en-US" dirty="0" smtClean="0"/>
              <a:t>It uses machine learning algorithms to predict the chances of getting a loan from a particular bank on the basis of a person’s previous bank loans, his income, age, number of family dependents and other credit details.</a:t>
            </a:r>
          </a:p>
          <a:p>
            <a:r>
              <a:rPr lang="en-US" dirty="0" smtClean="0"/>
              <a:t>The frontend of this </a:t>
            </a:r>
            <a:r>
              <a:rPr lang="en-US" dirty="0" err="1" smtClean="0"/>
              <a:t>webapp</a:t>
            </a:r>
            <a:r>
              <a:rPr lang="en-US" dirty="0" smtClean="0"/>
              <a:t> is made with html,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r>
              <a:rPr lang="en-US" dirty="0" smtClean="0"/>
              <a:t> and backend is made with flask. The machine learning algorithms are written on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4053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0" y="1577661"/>
            <a:ext cx="9087910" cy="510945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04078" y="5347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	Frontend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73" y="766291"/>
            <a:ext cx="9494931" cy="5338293"/>
          </a:xfrm>
        </p:spPr>
      </p:pic>
    </p:spTree>
    <p:extLst>
      <p:ext uri="{BB962C8B-B14F-4D97-AF65-F5344CB8AC3E}">
        <p14:creationId xmlns:p14="http://schemas.microsoft.com/office/powerpoint/2010/main" val="11378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85" y="611745"/>
            <a:ext cx="9746908" cy="5479961"/>
          </a:xfrm>
        </p:spPr>
      </p:pic>
    </p:spTree>
    <p:extLst>
      <p:ext uri="{BB962C8B-B14F-4D97-AF65-F5344CB8AC3E}">
        <p14:creationId xmlns:p14="http://schemas.microsoft.com/office/powerpoint/2010/main" val="40257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Backend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93" r="-219"/>
          <a:stretch/>
        </p:blipFill>
        <p:spPr>
          <a:xfrm>
            <a:off x="1495664" y="1378040"/>
            <a:ext cx="9515773" cy="5215944"/>
          </a:xfrm>
        </p:spPr>
      </p:pic>
    </p:spTree>
    <p:extLst>
      <p:ext uri="{BB962C8B-B14F-4D97-AF65-F5344CB8AC3E}">
        <p14:creationId xmlns:p14="http://schemas.microsoft.com/office/powerpoint/2010/main" val="27991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ML Model used  And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Prediction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tried various machine learning algorithms including linear regression, logistic regression, random forest </a:t>
            </a:r>
            <a:r>
              <a:rPr lang="en-US" dirty="0" err="1" smtClean="0"/>
              <a:t>regressor</a:t>
            </a:r>
            <a:r>
              <a:rPr lang="en-US" dirty="0" smtClean="0"/>
              <a:t>, </a:t>
            </a:r>
            <a:r>
              <a:rPr lang="en-US" dirty="0" err="1" smtClean="0"/>
              <a:t>sgd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Our model gave the best results on logistic regression.</a:t>
            </a:r>
          </a:p>
          <a:p>
            <a:r>
              <a:rPr lang="en-US" dirty="0" smtClean="0"/>
              <a:t>The project has an accuracy of 93.78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300" y="2859109"/>
            <a:ext cx="10178322" cy="1513909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81</TotalTime>
  <Words>182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Gill Sans MT</vt:lpstr>
      <vt:lpstr>Impact</vt:lpstr>
      <vt:lpstr>Badge</vt:lpstr>
      <vt:lpstr>Loan  Bazaar  A webapp to  predict whether a person can get  a loan or not </vt:lpstr>
      <vt:lpstr>    Problem scenario</vt:lpstr>
      <vt:lpstr>   introduction</vt:lpstr>
      <vt:lpstr>  </vt:lpstr>
      <vt:lpstr>PowerPoint Presentation</vt:lpstr>
      <vt:lpstr>PowerPoint Presentation</vt:lpstr>
      <vt:lpstr>   Backend implementation</vt:lpstr>
      <vt:lpstr>   ML Model used  And   Prediction Accuracy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</dc:creator>
  <cp:lastModifiedBy>Hi</cp:lastModifiedBy>
  <cp:revision>9</cp:revision>
  <dcterms:created xsi:type="dcterms:W3CDTF">2018-11-04T05:55:49Z</dcterms:created>
  <dcterms:modified xsi:type="dcterms:W3CDTF">2018-11-04T07:17:11Z</dcterms:modified>
</cp:coreProperties>
</file>