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4"/>
  </p:sldMasterIdLst>
  <p:sldIdLst>
    <p:sldId id="263" r:id="rId5"/>
    <p:sldId id="258" r:id="rId6"/>
    <p:sldId id="259" r:id="rId7"/>
    <p:sldId id="261" r:id="rId8"/>
    <p:sldId id="262" r:id="rId9"/>
    <p:sldId id="264" r:id="rId10"/>
    <p:sldId id="266" r:id="rId11"/>
    <p:sldId id="265" r:id="rId12"/>
    <p:sldId id="268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hamohan Manivannan" userId="385ca38f-b20d-4849-9dc8-301220d887b0" providerId="ADAL" clId="{F0C3950E-8ACB-45C7-9FA5-277C41516A8D}"/>
    <pc:docChg chg="undo redo custSel mod addSld modSld sldOrd">
      <pc:chgData name="Santhamohan Manivannan" userId="385ca38f-b20d-4849-9dc8-301220d887b0" providerId="ADAL" clId="{F0C3950E-8ACB-45C7-9FA5-277C41516A8D}" dt="2018-09-20T17:42:06.293" v="1228" actId="1076"/>
      <pc:docMkLst>
        <pc:docMk/>
      </pc:docMkLst>
      <pc:sldChg chg="modSp">
        <pc:chgData name="Santhamohan Manivannan" userId="385ca38f-b20d-4849-9dc8-301220d887b0" providerId="ADAL" clId="{F0C3950E-8ACB-45C7-9FA5-277C41516A8D}" dt="2018-09-20T17:39:54.059" v="1222" actId="20577"/>
        <pc:sldMkLst>
          <pc:docMk/>
          <pc:sldMk cId="2470916669" sldId="261"/>
        </pc:sldMkLst>
        <pc:spChg chg="mod">
          <ac:chgData name="Santhamohan Manivannan" userId="385ca38f-b20d-4849-9dc8-301220d887b0" providerId="ADAL" clId="{F0C3950E-8ACB-45C7-9FA5-277C41516A8D}" dt="2018-09-20T17:39:54.059" v="1222" actId="20577"/>
          <ac:spMkLst>
            <pc:docMk/>
            <pc:sldMk cId="2470916669" sldId="261"/>
            <ac:spMk id="8" creationId="{B695C97D-A9BD-D24D-8BF5-4ACE3A8976E8}"/>
          </ac:spMkLst>
        </pc:spChg>
      </pc:sldChg>
      <pc:sldChg chg="addSp modSp">
        <pc:chgData name="Santhamohan Manivannan" userId="385ca38f-b20d-4849-9dc8-301220d887b0" providerId="ADAL" clId="{F0C3950E-8ACB-45C7-9FA5-277C41516A8D}" dt="2018-09-20T17:42:06.293" v="1228" actId="1076"/>
        <pc:sldMkLst>
          <pc:docMk/>
          <pc:sldMk cId="2168446028" sldId="263"/>
        </pc:sldMkLst>
        <pc:spChg chg="add mod">
          <ac:chgData name="Santhamohan Manivannan" userId="385ca38f-b20d-4849-9dc8-301220d887b0" providerId="ADAL" clId="{F0C3950E-8ACB-45C7-9FA5-277C41516A8D}" dt="2018-09-20T17:42:06.293" v="1228" actId="1076"/>
          <ac:spMkLst>
            <pc:docMk/>
            <pc:sldMk cId="2168446028" sldId="263"/>
            <ac:spMk id="2" creationId="{409CB89E-FD0A-482D-B4A4-C2A0A404813E}"/>
          </ac:spMkLst>
        </pc:spChg>
        <pc:spChg chg="mod">
          <ac:chgData name="Santhamohan Manivannan" userId="385ca38f-b20d-4849-9dc8-301220d887b0" providerId="ADAL" clId="{F0C3950E-8ACB-45C7-9FA5-277C41516A8D}" dt="2018-09-20T14:47:07.781" v="15" actId="6549"/>
          <ac:spMkLst>
            <pc:docMk/>
            <pc:sldMk cId="2168446028" sldId="263"/>
            <ac:spMk id="12" creationId="{1288758A-931D-094A-B39F-5BDA54E96E33}"/>
          </ac:spMkLst>
        </pc:spChg>
      </pc:sldChg>
      <pc:sldChg chg="modSp add">
        <pc:chgData name="Santhamohan Manivannan" userId="385ca38f-b20d-4849-9dc8-301220d887b0" providerId="ADAL" clId="{F0C3950E-8ACB-45C7-9FA5-277C41516A8D}" dt="2018-09-20T17:38:32.919" v="1221" actId="20577"/>
        <pc:sldMkLst>
          <pc:docMk/>
          <pc:sldMk cId="3678929093" sldId="264"/>
        </pc:sldMkLst>
        <pc:spChg chg="mod">
          <ac:chgData name="Santhamohan Manivannan" userId="385ca38f-b20d-4849-9dc8-301220d887b0" providerId="ADAL" clId="{F0C3950E-8ACB-45C7-9FA5-277C41516A8D}" dt="2018-09-20T14:47:34.687" v="44" actId="20577"/>
          <ac:spMkLst>
            <pc:docMk/>
            <pc:sldMk cId="3678929093" sldId="264"/>
            <ac:spMk id="2" creationId="{CBA63610-BFD8-4F05-9A88-AFBFC38513C2}"/>
          </ac:spMkLst>
        </pc:spChg>
        <pc:spChg chg="mod">
          <ac:chgData name="Santhamohan Manivannan" userId="385ca38f-b20d-4849-9dc8-301220d887b0" providerId="ADAL" clId="{F0C3950E-8ACB-45C7-9FA5-277C41516A8D}" dt="2018-09-20T17:38:32.919" v="1221" actId="20577"/>
          <ac:spMkLst>
            <pc:docMk/>
            <pc:sldMk cId="3678929093" sldId="264"/>
            <ac:spMk id="3" creationId="{E9C1B413-96A0-4FBB-928D-BA53A6A9CED4}"/>
          </ac:spMkLst>
        </pc:spChg>
      </pc:sldChg>
      <pc:sldChg chg="addSp delSp modSp add mod ord setBg setClrOvrMap">
        <pc:chgData name="Santhamohan Manivannan" userId="385ca38f-b20d-4849-9dc8-301220d887b0" providerId="ADAL" clId="{F0C3950E-8ACB-45C7-9FA5-277C41516A8D}" dt="2018-09-20T15:12:15.191" v="1147"/>
        <pc:sldMkLst>
          <pc:docMk/>
          <pc:sldMk cId="2248534966" sldId="265"/>
        </pc:sldMkLst>
        <pc:spChg chg="mod">
          <ac:chgData name="Santhamohan Manivannan" userId="385ca38f-b20d-4849-9dc8-301220d887b0" providerId="ADAL" clId="{F0C3950E-8ACB-45C7-9FA5-277C41516A8D}" dt="2018-09-20T14:54:21.327" v="528" actId="20577"/>
          <ac:spMkLst>
            <pc:docMk/>
            <pc:sldMk cId="2248534966" sldId="265"/>
            <ac:spMk id="2" creationId="{D2668C0D-92E7-4572-810D-847B4C73B1B8}"/>
          </ac:spMkLst>
        </pc:spChg>
        <pc:spChg chg="del">
          <ac:chgData name="Santhamohan Manivannan" userId="385ca38f-b20d-4849-9dc8-301220d887b0" providerId="ADAL" clId="{F0C3950E-8ACB-45C7-9FA5-277C41516A8D}" dt="2018-09-20T14:52:41.166" v="498"/>
          <ac:spMkLst>
            <pc:docMk/>
            <pc:sldMk cId="2248534966" sldId="265"/>
            <ac:spMk id="3" creationId="{46C4CB7F-5999-43DB-AA88-B263C086C5D5}"/>
          </ac:spMkLst>
        </pc:spChg>
        <pc:spChg chg="add del">
          <ac:chgData name="Santhamohan Manivannan" userId="385ca38f-b20d-4849-9dc8-301220d887b0" providerId="ADAL" clId="{F0C3950E-8ACB-45C7-9FA5-277C41516A8D}" dt="2018-09-20T14:53:08.127" v="502" actId="26606"/>
          <ac:spMkLst>
            <pc:docMk/>
            <pc:sldMk cId="2248534966" sldId="265"/>
            <ac:spMk id="13" creationId="{D94A7024-D948-494D-8920-BBA2DA07D15B}"/>
          </ac:spMkLst>
        </pc:spChg>
        <pc:spChg chg="add del">
          <ac:chgData name="Santhamohan Manivannan" userId="385ca38f-b20d-4849-9dc8-301220d887b0" providerId="ADAL" clId="{F0C3950E-8ACB-45C7-9FA5-277C41516A8D}" dt="2018-09-20T14:53:08.127" v="502" actId="26606"/>
          <ac:spMkLst>
            <pc:docMk/>
            <pc:sldMk cId="2248534966" sldId="265"/>
            <ac:spMk id="22" creationId="{0E97157E-CA58-468B-A45A-625F5EF951FD}"/>
          </ac:spMkLst>
        </pc:spChg>
        <pc:grpChg chg="add del">
          <ac:chgData name="Santhamohan Manivannan" userId="385ca38f-b20d-4849-9dc8-301220d887b0" providerId="ADAL" clId="{F0C3950E-8ACB-45C7-9FA5-277C41516A8D}" dt="2018-09-20T14:53:01.452" v="500" actId="26606"/>
          <ac:grpSpMkLst>
            <pc:docMk/>
            <pc:sldMk cId="2248534966" sldId="265"/>
            <ac:grpSpMk id="10" creationId="{4815A7B4-532E-48C9-AC24-D78ACF3339DB}"/>
          </ac:grpSpMkLst>
        </pc:grpChg>
        <pc:grpChg chg="add">
          <ac:chgData name="Santhamohan Manivannan" userId="385ca38f-b20d-4849-9dc8-301220d887b0" providerId="ADAL" clId="{F0C3950E-8ACB-45C7-9FA5-277C41516A8D}" dt="2018-09-20T14:53:08.158" v="503" actId="26606"/>
          <ac:grpSpMkLst>
            <pc:docMk/>
            <pc:sldMk cId="2248534966" sldId="265"/>
            <ac:grpSpMk id="24" creationId="{4815A7B4-532E-48C9-AC24-D78ACF3339DB}"/>
          </ac:grpSpMkLst>
        </pc:grpChg>
        <pc:picChg chg="add del mod">
          <ac:chgData name="Santhamohan Manivannan" userId="385ca38f-b20d-4849-9dc8-301220d887b0" providerId="ADAL" clId="{F0C3950E-8ACB-45C7-9FA5-277C41516A8D}" dt="2018-09-20T14:53:08.158" v="503" actId="26606"/>
          <ac:picMkLst>
            <pc:docMk/>
            <pc:sldMk cId="2248534966" sldId="265"/>
            <ac:picMk id="5" creationId="{915380AC-C9E0-4DC0-955D-DB12F23C5426}"/>
          </ac:picMkLst>
        </pc:picChg>
        <pc:picChg chg="add del">
          <ac:chgData name="Santhamohan Manivannan" userId="385ca38f-b20d-4849-9dc8-301220d887b0" providerId="ADAL" clId="{F0C3950E-8ACB-45C7-9FA5-277C41516A8D}" dt="2018-09-20T14:53:08.127" v="502" actId="26606"/>
          <ac:picMkLst>
            <pc:docMk/>
            <pc:sldMk cId="2248534966" sldId="265"/>
            <ac:picMk id="8" creationId="{915380AC-C9E0-4DC0-955D-DB12F23C5426}"/>
          </ac:picMkLst>
        </pc:picChg>
        <pc:picChg chg="add mod">
          <ac:chgData name="Santhamohan Manivannan" userId="385ca38f-b20d-4849-9dc8-301220d887b0" providerId="ADAL" clId="{F0C3950E-8ACB-45C7-9FA5-277C41516A8D}" dt="2018-09-20T15:01:02.883" v="916" actId="1076"/>
          <ac:picMkLst>
            <pc:docMk/>
            <pc:sldMk cId="2248534966" sldId="265"/>
            <ac:picMk id="26" creationId="{915380AC-C9E0-4DC0-955D-DB12F23C5426}"/>
          </ac:picMkLst>
        </pc:picChg>
      </pc:sldChg>
      <pc:sldChg chg="addSp delSp modSp add">
        <pc:chgData name="Santhamohan Manivannan" userId="385ca38f-b20d-4849-9dc8-301220d887b0" providerId="ADAL" clId="{F0C3950E-8ACB-45C7-9FA5-277C41516A8D}" dt="2018-09-20T15:08:22.570" v="1145" actId="313"/>
        <pc:sldMkLst>
          <pc:docMk/>
          <pc:sldMk cId="2164813234" sldId="266"/>
        </pc:sldMkLst>
        <pc:spChg chg="del">
          <ac:chgData name="Santhamohan Manivannan" userId="385ca38f-b20d-4849-9dc8-301220d887b0" providerId="ADAL" clId="{F0C3950E-8ACB-45C7-9FA5-277C41516A8D}" dt="2018-09-20T14:54:31.998" v="529" actId="478"/>
          <ac:spMkLst>
            <pc:docMk/>
            <pc:sldMk cId="2164813234" sldId="266"/>
            <ac:spMk id="2" creationId="{73FBFCB3-8731-44AE-826A-6BB8E13D0D8B}"/>
          </ac:spMkLst>
        </pc:spChg>
        <pc:spChg chg="mod">
          <ac:chgData name="Santhamohan Manivannan" userId="385ca38f-b20d-4849-9dc8-301220d887b0" providerId="ADAL" clId="{F0C3950E-8ACB-45C7-9FA5-277C41516A8D}" dt="2018-09-20T15:00:51.584" v="915" actId="403"/>
          <ac:spMkLst>
            <pc:docMk/>
            <pc:sldMk cId="2164813234" sldId="266"/>
            <ac:spMk id="3" creationId="{861AEA47-CC06-4926-863C-D97BD46517CD}"/>
          </ac:spMkLst>
        </pc:spChg>
        <pc:spChg chg="add mod">
          <ac:chgData name="Santhamohan Manivannan" userId="385ca38f-b20d-4849-9dc8-301220d887b0" providerId="ADAL" clId="{F0C3950E-8ACB-45C7-9FA5-277C41516A8D}" dt="2018-09-20T15:08:22.570" v="1145" actId="313"/>
          <ac:spMkLst>
            <pc:docMk/>
            <pc:sldMk cId="2164813234" sldId="266"/>
            <ac:spMk id="4" creationId="{D1C189D1-8217-470A-8C1E-791CAC8CB7BA}"/>
          </ac:spMkLst>
        </pc:spChg>
      </pc:sldChg>
      <pc:sldChg chg="addSp delSp modSp add mod ord setBg">
        <pc:chgData name="Santhamohan Manivannan" userId="385ca38f-b20d-4849-9dc8-301220d887b0" providerId="ADAL" clId="{F0C3950E-8ACB-45C7-9FA5-277C41516A8D}" dt="2018-09-20T15:12:54.223" v="1152" actId="1076"/>
        <pc:sldMkLst>
          <pc:docMk/>
          <pc:sldMk cId="3724843252" sldId="267"/>
        </pc:sldMkLst>
        <pc:spChg chg="add del mod">
          <ac:chgData name="Santhamohan Manivannan" userId="385ca38f-b20d-4849-9dc8-301220d887b0" providerId="ADAL" clId="{F0C3950E-8ACB-45C7-9FA5-277C41516A8D}" dt="2018-09-20T15:12:54.223" v="1152" actId="1076"/>
          <ac:spMkLst>
            <pc:docMk/>
            <pc:sldMk cId="3724843252" sldId="267"/>
            <ac:spMk id="2" creationId="{2C85DA53-C366-4690-B50C-B9EED2819EFC}"/>
          </ac:spMkLst>
        </pc:spChg>
        <pc:spChg chg="del">
          <ac:chgData name="Santhamohan Manivannan" userId="385ca38f-b20d-4849-9dc8-301220d887b0" providerId="ADAL" clId="{F0C3950E-8ACB-45C7-9FA5-277C41516A8D}" dt="2018-09-20T15:02:08.630" v="958"/>
          <ac:spMkLst>
            <pc:docMk/>
            <pc:sldMk cId="3724843252" sldId="267"/>
            <ac:spMk id="3" creationId="{03A20C55-7DBD-490D-9F38-2A35C5F5103B}"/>
          </ac:spMkLst>
        </pc:spChg>
        <pc:spChg chg="add del">
          <ac:chgData name="Santhamohan Manivannan" userId="385ca38f-b20d-4849-9dc8-301220d887b0" providerId="ADAL" clId="{F0C3950E-8ACB-45C7-9FA5-277C41516A8D}" dt="2018-09-20T15:02:15.201" v="960" actId="26606"/>
          <ac:spMkLst>
            <pc:docMk/>
            <pc:sldMk cId="3724843252" sldId="267"/>
            <ac:spMk id="22" creationId="{03E8462A-FEBA-4848-81CC-3F8DA3E477BE}"/>
          </ac:spMkLst>
        </pc:spChg>
        <pc:spChg chg="add del">
          <ac:chgData name="Santhamohan Manivannan" userId="385ca38f-b20d-4849-9dc8-301220d887b0" providerId="ADAL" clId="{F0C3950E-8ACB-45C7-9FA5-277C41516A8D}" dt="2018-09-20T15:02:15.201" v="960" actId="26606"/>
          <ac:spMkLst>
            <pc:docMk/>
            <pc:sldMk cId="3724843252" sldId="267"/>
            <ac:spMk id="35" creationId="{7941F9B1-B01B-4A84-89D9-B169AEB4E456}"/>
          </ac:spMkLst>
        </pc:spChg>
        <pc:grpChg chg="add del">
          <ac:chgData name="Santhamohan Manivannan" userId="385ca38f-b20d-4849-9dc8-301220d887b0" providerId="ADAL" clId="{F0C3950E-8ACB-45C7-9FA5-277C41516A8D}" dt="2018-09-20T15:03:35.719" v="1022" actId="26606"/>
          <ac:grpSpMkLst>
            <pc:docMk/>
            <pc:sldMk cId="3724843252" sldId="267"/>
            <ac:grpSpMk id="7" creationId="{4815A7B4-532E-48C9-AC24-D78ACF3339DB}"/>
          </ac:grpSpMkLst>
        </pc:grpChg>
        <pc:grpChg chg="add del">
          <ac:chgData name="Santhamohan Manivannan" userId="385ca38f-b20d-4849-9dc8-301220d887b0" providerId="ADAL" clId="{F0C3950E-8ACB-45C7-9FA5-277C41516A8D}" dt="2018-09-20T15:02:15.201" v="960" actId="26606"/>
          <ac:grpSpMkLst>
            <pc:docMk/>
            <pc:sldMk cId="3724843252" sldId="267"/>
            <ac:grpSpMk id="10" creationId="{A4D026A2-7476-44B0-9648-BB98882F7BA3}"/>
          </ac:grpSpMkLst>
        </pc:grpChg>
        <pc:grpChg chg="add del">
          <ac:chgData name="Santhamohan Manivannan" userId="385ca38f-b20d-4849-9dc8-301220d887b0" providerId="ADAL" clId="{F0C3950E-8ACB-45C7-9FA5-277C41516A8D}" dt="2018-09-20T15:02:15.201" v="960" actId="26606"/>
          <ac:grpSpMkLst>
            <pc:docMk/>
            <pc:sldMk cId="3724843252" sldId="267"/>
            <ac:grpSpMk id="24" creationId="{2109F83F-40FE-4DB3-84CC-09FB3340D06D}"/>
          </ac:grpSpMkLst>
        </pc:grpChg>
        <pc:grpChg chg="add del">
          <ac:chgData name="Santhamohan Manivannan" userId="385ca38f-b20d-4849-9dc8-301220d887b0" providerId="ADAL" clId="{F0C3950E-8ACB-45C7-9FA5-277C41516A8D}" dt="2018-09-20T15:02:16.808" v="962" actId="26606"/>
          <ac:grpSpMkLst>
            <pc:docMk/>
            <pc:sldMk cId="3724843252" sldId="267"/>
            <ac:grpSpMk id="37" creationId="{6CE6E43D-FC44-4F15-89C6-7C08E9BDC3FF}"/>
          </ac:grpSpMkLst>
        </pc:grpChg>
        <pc:picChg chg="add mod">
          <ac:chgData name="Santhamohan Manivannan" userId="385ca38f-b20d-4849-9dc8-301220d887b0" providerId="ADAL" clId="{F0C3950E-8ACB-45C7-9FA5-277C41516A8D}" dt="2018-09-20T15:12:50.832" v="1151" actId="14100"/>
          <ac:picMkLst>
            <pc:docMk/>
            <pc:sldMk cId="3724843252" sldId="267"/>
            <ac:picMk id="5" creationId="{2E0971A7-DB0A-4EFD-A1E1-DFD00BD58072}"/>
          </ac:picMkLst>
        </pc:picChg>
      </pc:sldChg>
      <pc:sldChg chg="addSp delSp modSp add">
        <pc:chgData name="Santhamohan Manivannan" userId="385ca38f-b20d-4849-9dc8-301220d887b0" providerId="ADAL" clId="{F0C3950E-8ACB-45C7-9FA5-277C41516A8D}" dt="2018-09-20T15:10:48.293" v="1146" actId="1076"/>
        <pc:sldMkLst>
          <pc:docMk/>
          <pc:sldMk cId="2700752492" sldId="268"/>
        </pc:sldMkLst>
        <pc:spChg chg="del">
          <ac:chgData name="Santhamohan Manivannan" userId="385ca38f-b20d-4849-9dc8-301220d887b0" providerId="ADAL" clId="{F0C3950E-8ACB-45C7-9FA5-277C41516A8D}" dt="2018-09-20T15:07:41.950" v="1110" actId="478"/>
          <ac:spMkLst>
            <pc:docMk/>
            <pc:sldMk cId="2700752492" sldId="268"/>
            <ac:spMk id="2" creationId="{9C65DE55-E1B6-4877-9097-FD120ADB6650}"/>
          </ac:spMkLst>
        </pc:spChg>
        <pc:spChg chg="del">
          <ac:chgData name="Santhamohan Manivannan" userId="385ca38f-b20d-4849-9dc8-301220d887b0" providerId="ADAL" clId="{F0C3950E-8ACB-45C7-9FA5-277C41516A8D}" dt="2018-09-20T15:04:07.127" v="1030" actId="478"/>
          <ac:spMkLst>
            <pc:docMk/>
            <pc:sldMk cId="2700752492" sldId="268"/>
            <ac:spMk id="3" creationId="{99D7ED23-1B7C-4E6A-B88E-1AE269309AD6}"/>
          </ac:spMkLst>
        </pc:spChg>
        <pc:spChg chg="add mod">
          <ac:chgData name="Santhamohan Manivannan" userId="385ca38f-b20d-4849-9dc8-301220d887b0" providerId="ADAL" clId="{F0C3950E-8ACB-45C7-9FA5-277C41516A8D}" dt="2018-09-20T15:07:24.164" v="1108" actId="20577"/>
          <ac:spMkLst>
            <pc:docMk/>
            <pc:sldMk cId="2700752492" sldId="268"/>
            <ac:spMk id="4" creationId="{191BD45F-C531-4AF2-A7E0-2EB2967D24B5}"/>
          </ac:spMkLst>
        </pc:spChg>
        <pc:spChg chg="add mod">
          <ac:chgData name="Santhamohan Manivannan" userId="385ca38f-b20d-4849-9dc8-301220d887b0" providerId="ADAL" clId="{F0C3950E-8ACB-45C7-9FA5-277C41516A8D}" dt="2018-09-20T15:10:48.293" v="1146" actId="1076"/>
          <ac:spMkLst>
            <pc:docMk/>
            <pc:sldMk cId="2700752492" sldId="268"/>
            <ac:spMk id="5" creationId="{40217543-8C1C-448F-A1D7-94EB26BEDCA1}"/>
          </ac:spMkLst>
        </pc:spChg>
      </pc:sldChg>
    </pc:docChg>
  </pc:docChgLst>
  <pc:docChgLst>
    <pc:chgData name="Simon Al Achkar" userId="d430fe21-0de0-43e0-8a79-1538b3016905" providerId="ADAL" clId="{5AF78574-CFEE-AC40-AA40-BDD1D5153200}"/>
    <pc:docChg chg="undo custSel addSld delSld modSld sldOrd">
      <pc:chgData name="Simon Al Achkar" userId="d430fe21-0de0-43e0-8a79-1538b3016905" providerId="ADAL" clId="{5AF78574-CFEE-AC40-AA40-BDD1D5153200}" dt="2018-09-20T14:20:44.965" v="97" actId="1076"/>
      <pc:docMkLst>
        <pc:docMk/>
      </pc:docMkLst>
      <pc:sldChg chg="addSp delSp modSp">
        <pc:chgData name="Simon Al Achkar" userId="d430fe21-0de0-43e0-8a79-1538b3016905" providerId="ADAL" clId="{5AF78574-CFEE-AC40-AA40-BDD1D5153200}" dt="2018-09-20T14:20:44.965" v="97" actId="1076"/>
        <pc:sldMkLst>
          <pc:docMk/>
          <pc:sldMk cId="1149655665" sldId="258"/>
        </pc:sldMkLst>
        <pc:spChg chg="add del">
          <ac:chgData name="Simon Al Achkar" userId="d430fe21-0de0-43e0-8a79-1538b3016905" providerId="ADAL" clId="{5AF78574-CFEE-AC40-AA40-BDD1D5153200}" dt="2018-09-20T14:16:27.744" v="1"/>
          <ac:spMkLst>
            <pc:docMk/>
            <pc:sldMk cId="1149655665" sldId="258"/>
            <ac:spMk id="6" creationId="{8F624709-AA22-3047-990E-A9A4B28FD571}"/>
          </ac:spMkLst>
        </pc:spChg>
        <pc:spChg chg="add del">
          <ac:chgData name="Simon Al Achkar" userId="d430fe21-0de0-43e0-8a79-1538b3016905" providerId="ADAL" clId="{5AF78574-CFEE-AC40-AA40-BDD1D5153200}" dt="2018-09-20T14:16:35.081" v="3"/>
          <ac:spMkLst>
            <pc:docMk/>
            <pc:sldMk cId="1149655665" sldId="258"/>
            <ac:spMk id="7" creationId="{FF286C07-3FA8-0D42-8462-7ACC546B7951}"/>
          </ac:spMkLst>
        </pc:spChg>
        <pc:picChg chg="mod">
          <ac:chgData name="Simon Al Achkar" userId="d430fe21-0de0-43e0-8a79-1538b3016905" providerId="ADAL" clId="{5AF78574-CFEE-AC40-AA40-BDD1D5153200}" dt="2018-09-20T14:20:44.965" v="97" actId="1076"/>
          <ac:picMkLst>
            <pc:docMk/>
            <pc:sldMk cId="1149655665" sldId="258"/>
            <ac:picMk id="4" creationId="{7EFDC338-E595-3548-91E1-65E00E6BB717}"/>
          </ac:picMkLst>
        </pc:picChg>
      </pc:sldChg>
      <pc:sldChg chg="modSp">
        <pc:chgData name="Simon Al Achkar" userId="d430fe21-0de0-43e0-8a79-1538b3016905" providerId="ADAL" clId="{5AF78574-CFEE-AC40-AA40-BDD1D5153200}" dt="2018-09-20T14:20:00.175" v="84" actId="1076"/>
        <pc:sldMkLst>
          <pc:docMk/>
          <pc:sldMk cId="3229521034" sldId="259"/>
        </pc:sldMkLst>
        <pc:spChg chg="mod">
          <ac:chgData name="Simon Al Achkar" userId="d430fe21-0de0-43e0-8a79-1538b3016905" providerId="ADAL" clId="{5AF78574-CFEE-AC40-AA40-BDD1D5153200}" dt="2018-09-20T14:20:00.175" v="84" actId="1076"/>
          <ac:spMkLst>
            <pc:docMk/>
            <pc:sldMk cId="3229521034" sldId="259"/>
            <ac:spMk id="2" creationId="{304F7BC2-B9EC-0A41-BF07-8CEA49F060F9}"/>
          </ac:spMkLst>
        </pc:spChg>
      </pc:sldChg>
      <pc:sldChg chg="addSp delSp modSp">
        <pc:chgData name="Simon Al Achkar" userId="d430fe21-0de0-43e0-8a79-1538b3016905" providerId="ADAL" clId="{5AF78574-CFEE-AC40-AA40-BDD1D5153200}" dt="2018-09-20T14:20:27.056" v="93" actId="1076"/>
        <pc:sldMkLst>
          <pc:docMk/>
          <pc:sldMk cId="2470916669" sldId="261"/>
        </pc:sldMkLst>
        <pc:spChg chg="mod">
          <ac:chgData name="Simon Al Achkar" userId="d430fe21-0de0-43e0-8a79-1538b3016905" providerId="ADAL" clId="{5AF78574-CFEE-AC40-AA40-BDD1D5153200}" dt="2018-09-20T14:20:27.056" v="93" actId="1076"/>
          <ac:spMkLst>
            <pc:docMk/>
            <pc:sldMk cId="2470916669" sldId="261"/>
            <ac:spMk id="2" creationId="{304F7BC2-B9EC-0A41-BF07-8CEA49F060F9}"/>
          </ac:spMkLst>
        </pc:spChg>
        <pc:spChg chg="del mod">
          <ac:chgData name="Simon Al Achkar" userId="d430fe21-0de0-43e0-8a79-1538b3016905" providerId="ADAL" clId="{5AF78574-CFEE-AC40-AA40-BDD1D5153200}" dt="2018-09-20T14:20:11.055" v="87" actId="478"/>
          <ac:spMkLst>
            <pc:docMk/>
            <pc:sldMk cId="2470916669" sldId="261"/>
            <ac:spMk id="7" creationId="{65796248-37A5-9946-B799-2A3AE1F80CA6}"/>
          </ac:spMkLst>
        </pc:spChg>
        <pc:spChg chg="add mod">
          <ac:chgData name="Simon Al Achkar" userId="d430fe21-0de0-43e0-8a79-1538b3016905" providerId="ADAL" clId="{5AF78574-CFEE-AC40-AA40-BDD1D5153200}" dt="2018-09-20T14:20:24.432" v="92" actId="1076"/>
          <ac:spMkLst>
            <pc:docMk/>
            <pc:sldMk cId="2470916669" sldId="261"/>
            <ac:spMk id="10" creationId="{5259B6FF-6FEC-5F4F-A1FD-6F15D83CD240}"/>
          </ac:spMkLst>
        </pc:spChg>
      </pc:sldChg>
      <pc:sldChg chg="modSp">
        <pc:chgData name="Simon Al Achkar" userId="d430fe21-0de0-43e0-8a79-1538b3016905" providerId="ADAL" clId="{5AF78574-CFEE-AC40-AA40-BDD1D5153200}" dt="2018-09-20T14:20:39.044" v="96" actId="14100"/>
        <pc:sldMkLst>
          <pc:docMk/>
          <pc:sldMk cId="2295614390" sldId="262"/>
        </pc:sldMkLst>
        <pc:picChg chg="mod">
          <ac:chgData name="Simon Al Achkar" userId="d430fe21-0de0-43e0-8a79-1538b3016905" providerId="ADAL" clId="{5AF78574-CFEE-AC40-AA40-BDD1D5153200}" dt="2018-09-20T14:20:39.044" v="96" actId="14100"/>
          <ac:picMkLst>
            <pc:docMk/>
            <pc:sldMk cId="2295614390" sldId="262"/>
            <ac:picMk id="5" creationId="{8E0770B1-FF4F-3447-9202-3AD8C6F61F61}"/>
          </ac:picMkLst>
        </pc:picChg>
      </pc:sldChg>
      <pc:sldChg chg="add del ord">
        <pc:chgData name="Simon Al Achkar" userId="d430fe21-0de0-43e0-8a79-1538b3016905" providerId="ADAL" clId="{5AF78574-CFEE-AC40-AA40-BDD1D5153200}" dt="2018-09-20T14:16:42.775" v="6" actId="2696"/>
        <pc:sldMkLst>
          <pc:docMk/>
          <pc:sldMk cId="1859297525" sldId="263"/>
        </pc:sldMkLst>
      </pc:sldChg>
      <pc:sldChg chg="addSp delSp modSp add ord">
        <pc:chgData name="Simon Al Achkar" userId="d430fe21-0de0-43e0-8a79-1538b3016905" providerId="ADAL" clId="{5AF78574-CFEE-AC40-AA40-BDD1D5153200}" dt="2018-09-20T14:19:55.050" v="83" actId="1076"/>
        <pc:sldMkLst>
          <pc:docMk/>
          <pc:sldMk cId="2168446028" sldId="263"/>
        </pc:sldMkLst>
        <pc:spChg chg="del">
          <ac:chgData name="Simon Al Achkar" userId="d430fe21-0de0-43e0-8a79-1538b3016905" providerId="ADAL" clId="{5AF78574-CFEE-AC40-AA40-BDD1D5153200}" dt="2018-09-20T14:19:14.936" v="56" actId="478"/>
          <ac:spMkLst>
            <pc:docMk/>
            <pc:sldMk cId="2168446028" sldId="263"/>
            <ac:spMk id="2" creationId="{672F772E-21CB-D44E-8D44-B1F95B383402}"/>
          </ac:spMkLst>
        </pc:spChg>
        <pc:spChg chg="del">
          <ac:chgData name="Simon Al Achkar" userId="d430fe21-0de0-43e0-8a79-1538b3016905" providerId="ADAL" clId="{5AF78574-CFEE-AC40-AA40-BDD1D5153200}" dt="2018-09-20T14:19:35.864" v="77" actId="478"/>
          <ac:spMkLst>
            <pc:docMk/>
            <pc:sldMk cId="2168446028" sldId="263"/>
            <ac:spMk id="3" creationId="{39477209-75C3-BD48-ABFB-5CCC66943620}"/>
          </ac:spMkLst>
        </pc:spChg>
        <pc:spChg chg="add del">
          <ac:chgData name="Simon Al Achkar" userId="d430fe21-0de0-43e0-8a79-1538b3016905" providerId="ADAL" clId="{5AF78574-CFEE-AC40-AA40-BDD1D5153200}" dt="2018-09-20T14:17:06.366" v="10"/>
          <ac:spMkLst>
            <pc:docMk/>
            <pc:sldMk cId="2168446028" sldId="263"/>
            <ac:spMk id="4" creationId="{BADF72CC-10C2-8541-BE81-2B4AE9ECAD77}"/>
          </ac:spMkLst>
        </pc:spChg>
        <pc:spChg chg="add del">
          <ac:chgData name="Simon Al Achkar" userId="d430fe21-0de0-43e0-8a79-1538b3016905" providerId="ADAL" clId="{5AF78574-CFEE-AC40-AA40-BDD1D5153200}" dt="2018-09-20T14:17:26.789" v="12"/>
          <ac:spMkLst>
            <pc:docMk/>
            <pc:sldMk cId="2168446028" sldId="263"/>
            <ac:spMk id="5" creationId="{0525D1CA-6D2E-4F43-819B-6B58A059B813}"/>
          </ac:spMkLst>
        </pc:spChg>
        <pc:spChg chg="add del">
          <ac:chgData name="Simon Al Achkar" userId="d430fe21-0de0-43e0-8a79-1538b3016905" providerId="ADAL" clId="{5AF78574-CFEE-AC40-AA40-BDD1D5153200}" dt="2018-09-20T14:17:29.594" v="14"/>
          <ac:spMkLst>
            <pc:docMk/>
            <pc:sldMk cId="2168446028" sldId="263"/>
            <ac:spMk id="6" creationId="{B86B7A5C-7177-2A49-BEA1-B745C428B684}"/>
          </ac:spMkLst>
        </pc:spChg>
        <pc:spChg chg="add del">
          <ac:chgData name="Simon Al Achkar" userId="d430fe21-0de0-43e0-8a79-1538b3016905" providerId="ADAL" clId="{5AF78574-CFEE-AC40-AA40-BDD1D5153200}" dt="2018-09-20T14:17:44.692" v="16"/>
          <ac:spMkLst>
            <pc:docMk/>
            <pc:sldMk cId="2168446028" sldId="263"/>
            <ac:spMk id="7" creationId="{960CA974-D63F-F24F-ADFE-BDD176CFF3E5}"/>
          </ac:spMkLst>
        </pc:spChg>
        <pc:spChg chg="add del">
          <ac:chgData name="Simon Al Achkar" userId="d430fe21-0de0-43e0-8a79-1538b3016905" providerId="ADAL" clId="{5AF78574-CFEE-AC40-AA40-BDD1D5153200}" dt="2018-09-20T14:17:51.771" v="18"/>
          <ac:spMkLst>
            <pc:docMk/>
            <pc:sldMk cId="2168446028" sldId="263"/>
            <ac:spMk id="8" creationId="{151AE0A2-08A0-1B42-87D6-0E7D5D0FDDE6}"/>
          </ac:spMkLst>
        </pc:spChg>
        <pc:spChg chg="add mod">
          <ac:chgData name="Simon Al Achkar" userId="d430fe21-0de0-43e0-8a79-1538b3016905" providerId="ADAL" clId="{5AF78574-CFEE-AC40-AA40-BDD1D5153200}" dt="2018-09-20T14:19:07.552" v="53"/>
          <ac:spMkLst>
            <pc:docMk/>
            <pc:sldMk cId="2168446028" sldId="263"/>
            <ac:spMk id="9" creationId="{DB963F3F-4ECF-0B42-A29A-39717EED5F6A}"/>
          </ac:spMkLst>
        </pc:spChg>
        <pc:spChg chg="add del">
          <ac:chgData name="Simon Al Achkar" userId="d430fe21-0de0-43e0-8a79-1538b3016905" providerId="ADAL" clId="{5AF78574-CFEE-AC40-AA40-BDD1D5153200}" dt="2018-09-20T14:19:09.371" v="55"/>
          <ac:spMkLst>
            <pc:docMk/>
            <pc:sldMk cId="2168446028" sldId="263"/>
            <ac:spMk id="10" creationId="{4F468B2D-06D2-F34C-B0CB-1BC924B17E61}"/>
          </ac:spMkLst>
        </pc:spChg>
        <pc:spChg chg="add mod">
          <ac:chgData name="Simon Al Achkar" userId="d430fe21-0de0-43e0-8a79-1538b3016905" providerId="ADAL" clId="{5AF78574-CFEE-AC40-AA40-BDD1D5153200}" dt="2018-09-20T14:19:29.377" v="76" actId="1076"/>
          <ac:spMkLst>
            <pc:docMk/>
            <pc:sldMk cId="2168446028" sldId="263"/>
            <ac:spMk id="11" creationId="{2B4EBDD5-DF63-894F-886A-D751F7648504}"/>
          </ac:spMkLst>
        </pc:spChg>
        <pc:spChg chg="add mod">
          <ac:chgData name="Simon Al Achkar" userId="d430fe21-0de0-43e0-8a79-1538b3016905" providerId="ADAL" clId="{5AF78574-CFEE-AC40-AA40-BDD1D5153200}" dt="2018-09-20T14:19:55.050" v="83" actId="1076"/>
          <ac:spMkLst>
            <pc:docMk/>
            <pc:sldMk cId="2168446028" sldId="263"/>
            <ac:spMk id="12" creationId="{1288758A-931D-094A-B39F-5BDA54E96E33}"/>
          </ac:spMkLst>
        </pc:spChg>
      </pc:sldChg>
    </pc:docChg>
  </pc:docChgLst>
  <pc:docChgLst>
    <pc:chgData name="Simon Al Achkar" userId="d430fe21-0de0-43e0-8a79-1538b3016905" providerId="ADAL" clId="{E03911A3-E9F0-ED4F-8176-27663DA97169}"/>
    <pc:docChg chg="custSel addSld delSld modSld">
      <pc:chgData name="Simon Al Achkar" userId="d430fe21-0de0-43e0-8a79-1538b3016905" providerId="ADAL" clId="{E03911A3-E9F0-ED4F-8176-27663DA97169}" dt="2018-09-20T16:06:58.169" v="1765" actId="478"/>
      <pc:docMkLst>
        <pc:docMk/>
      </pc:docMkLst>
      <pc:sldChg chg="modSp">
        <pc:chgData name="Simon Al Achkar" userId="d430fe21-0de0-43e0-8a79-1538b3016905" providerId="ADAL" clId="{E03911A3-E9F0-ED4F-8176-27663DA97169}" dt="2018-09-20T15:16:07.406" v="1" actId="14100"/>
        <pc:sldMkLst>
          <pc:docMk/>
          <pc:sldMk cId="3229521034" sldId="259"/>
        </pc:sldMkLst>
        <pc:spChg chg="mod">
          <ac:chgData name="Simon Al Achkar" userId="d430fe21-0de0-43e0-8a79-1538b3016905" providerId="ADAL" clId="{E03911A3-E9F0-ED4F-8176-27663DA97169}" dt="2018-09-20T15:16:07.406" v="1" actId="14100"/>
          <ac:spMkLst>
            <pc:docMk/>
            <pc:sldMk cId="3229521034" sldId="259"/>
            <ac:spMk id="12" creationId="{D10D53A8-0903-DF43-BE83-6A5B99310867}"/>
          </ac:spMkLst>
        </pc:spChg>
      </pc:sldChg>
      <pc:sldChg chg="modSp">
        <pc:chgData name="Simon Al Achkar" userId="d430fe21-0de0-43e0-8a79-1538b3016905" providerId="ADAL" clId="{E03911A3-E9F0-ED4F-8176-27663DA97169}" dt="2018-09-20T15:21:07.761" v="82" actId="255"/>
        <pc:sldMkLst>
          <pc:docMk/>
          <pc:sldMk cId="2164813234" sldId="266"/>
        </pc:sldMkLst>
        <pc:spChg chg="mod">
          <ac:chgData name="Simon Al Achkar" userId="d430fe21-0de0-43e0-8a79-1538b3016905" providerId="ADAL" clId="{E03911A3-E9F0-ED4F-8176-27663DA97169}" dt="2018-09-20T15:20:03.324" v="54" actId="20577"/>
          <ac:spMkLst>
            <pc:docMk/>
            <pc:sldMk cId="2164813234" sldId="266"/>
            <ac:spMk id="3" creationId="{861AEA47-CC06-4926-863C-D97BD46517CD}"/>
          </ac:spMkLst>
        </pc:spChg>
        <pc:spChg chg="mod">
          <ac:chgData name="Simon Al Achkar" userId="d430fe21-0de0-43e0-8a79-1538b3016905" providerId="ADAL" clId="{E03911A3-E9F0-ED4F-8176-27663DA97169}" dt="2018-09-20T15:21:07.761" v="82" actId="255"/>
          <ac:spMkLst>
            <pc:docMk/>
            <pc:sldMk cId="2164813234" sldId="266"/>
            <ac:spMk id="4" creationId="{D1C189D1-8217-470A-8C1E-791CAC8CB7BA}"/>
          </ac:spMkLst>
        </pc:spChg>
      </pc:sldChg>
      <pc:sldChg chg="modSp">
        <pc:chgData name="Simon Al Achkar" userId="d430fe21-0de0-43e0-8a79-1538b3016905" providerId="ADAL" clId="{E03911A3-E9F0-ED4F-8176-27663DA97169}" dt="2018-09-20T15:21:23.407" v="83" actId="255"/>
        <pc:sldMkLst>
          <pc:docMk/>
          <pc:sldMk cId="2700752492" sldId="268"/>
        </pc:sldMkLst>
        <pc:spChg chg="mod">
          <ac:chgData name="Simon Al Achkar" userId="d430fe21-0de0-43e0-8a79-1538b3016905" providerId="ADAL" clId="{E03911A3-E9F0-ED4F-8176-27663DA97169}" dt="2018-09-20T15:20:09.130" v="65" actId="20577"/>
          <ac:spMkLst>
            <pc:docMk/>
            <pc:sldMk cId="2700752492" sldId="268"/>
            <ac:spMk id="4" creationId="{191BD45F-C531-4AF2-A7E0-2EB2967D24B5}"/>
          </ac:spMkLst>
        </pc:spChg>
        <pc:spChg chg="mod">
          <ac:chgData name="Simon Al Achkar" userId="d430fe21-0de0-43e0-8a79-1538b3016905" providerId="ADAL" clId="{E03911A3-E9F0-ED4F-8176-27663DA97169}" dt="2018-09-20T15:21:23.407" v="83" actId="255"/>
          <ac:spMkLst>
            <pc:docMk/>
            <pc:sldMk cId="2700752492" sldId="268"/>
            <ac:spMk id="5" creationId="{40217543-8C1C-448F-A1D7-94EB26BEDCA1}"/>
          </ac:spMkLst>
        </pc:spChg>
      </pc:sldChg>
      <pc:sldChg chg="modSp add">
        <pc:chgData name="Simon Al Achkar" userId="d430fe21-0de0-43e0-8a79-1538b3016905" providerId="ADAL" clId="{E03911A3-E9F0-ED4F-8176-27663DA97169}" dt="2018-09-20T16:02:42.710" v="1761" actId="20577"/>
        <pc:sldMkLst>
          <pc:docMk/>
          <pc:sldMk cId="2263382669" sldId="269"/>
        </pc:sldMkLst>
        <pc:spChg chg="mod">
          <ac:chgData name="Simon Al Achkar" userId="d430fe21-0de0-43e0-8a79-1538b3016905" providerId="ADAL" clId="{E03911A3-E9F0-ED4F-8176-27663DA97169}" dt="2018-09-20T15:18:52.549" v="33" actId="20577"/>
          <ac:spMkLst>
            <pc:docMk/>
            <pc:sldMk cId="2263382669" sldId="269"/>
            <ac:spMk id="2" creationId="{46444835-9A11-DB45-B657-57BCCD5B75B3}"/>
          </ac:spMkLst>
        </pc:spChg>
        <pc:spChg chg="mod">
          <ac:chgData name="Simon Al Achkar" userId="d430fe21-0de0-43e0-8a79-1538b3016905" providerId="ADAL" clId="{E03911A3-E9F0-ED4F-8176-27663DA97169}" dt="2018-09-20T16:02:42.710" v="1761" actId="20577"/>
          <ac:spMkLst>
            <pc:docMk/>
            <pc:sldMk cId="2263382669" sldId="269"/>
            <ac:spMk id="3" creationId="{54560E16-5ABC-4F4C-8EC7-47ED445DC0C1}"/>
          </ac:spMkLst>
        </pc:spChg>
      </pc:sldChg>
      <pc:sldChg chg="modSp add">
        <pc:chgData name="Simon Al Achkar" userId="d430fe21-0de0-43e0-8a79-1538b3016905" providerId="ADAL" clId="{E03911A3-E9F0-ED4F-8176-27663DA97169}" dt="2018-09-20T15:50:43.282" v="996" actId="20577"/>
        <pc:sldMkLst>
          <pc:docMk/>
          <pc:sldMk cId="592433797" sldId="270"/>
        </pc:sldMkLst>
        <pc:spChg chg="mod">
          <ac:chgData name="Simon Al Achkar" userId="d430fe21-0de0-43e0-8a79-1538b3016905" providerId="ADAL" clId="{E03911A3-E9F0-ED4F-8176-27663DA97169}" dt="2018-09-20T15:45:58.067" v="281" actId="20577"/>
          <ac:spMkLst>
            <pc:docMk/>
            <pc:sldMk cId="592433797" sldId="270"/>
            <ac:spMk id="2" creationId="{0E025B56-E636-F342-A9D9-15462805E2F6}"/>
          </ac:spMkLst>
        </pc:spChg>
        <pc:spChg chg="mod">
          <ac:chgData name="Simon Al Achkar" userId="d430fe21-0de0-43e0-8a79-1538b3016905" providerId="ADAL" clId="{E03911A3-E9F0-ED4F-8176-27663DA97169}" dt="2018-09-20T15:50:43.282" v="996" actId="20577"/>
          <ac:spMkLst>
            <pc:docMk/>
            <pc:sldMk cId="592433797" sldId="270"/>
            <ac:spMk id="3" creationId="{12BB75D8-4C9B-BA48-B2EF-BD3B8ECDF47C}"/>
          </ac:spMkLst>
        </pc:spChg>
      </pc:sldChg>
      <pc:sldChg chg="modSp add">
        <pc:chgData name="Simon Al Achkar" userId="d430fe21-0de0-43e0-8a79-1538b3016905" providerId="ADAL" clId="{E03911A3-E9F0-ED4F-8176-27663DA97169}" dt="2018-09-20T16:04:26.112" v="1764" actId="20577"/>
        <pc:sldMkLst>
          <pc:docMk/>
          <pc:sldMk cId="3903251311" sldId="271"/>
        </pc:sldMkLst>
        <pc:spChg chg="mod">
          <ac:chgData name="Simon Al Achkar" userId="d430fe21-0de0-43e0-8a79-1538b3016905" providerId="ADAL" clId="{E03911A3-E9F0-ED4F-8176-27663DA97169}" dt="2018-09-20T15:53:32.020" v="1036" actId="20577"/>
          <ac:spMkLst>
            <pc:docMk/>
            <pc:sldMk cId="3903251311" sldId="271"/>
            <ac:spMk id="2" creationId="{1ED6C169-D241-F64A-ADEC-54204DFE760C}"/>
          </ac:spMkLst>
        </pc:spChg>
        <pc:spChg chg="mod">
          <ac:chgData name="Simon Al Achkar" userId="d430fe21-0de0-43e0-8a79-1538b3016905" providerId="ADAL" clId="{E03911A3-E9F0-ED4F-8176-27663DA97169}" dt="2018-09-20T16:04:26.112" v="1764" actId="20577"/>
          <ac:spMkLst>
            <pc:docMk/>
            <pc:sldMk cId="3903251311" sldId="271"/>
            <ac:spMk id="3" creationId="{5A266CEB-C087-0E41-94FB-E0BCE6EF0594}"/>
          </ac:spMkLst>
        </pc:spChg>
      </pc:sldChg>
      <pc:sldChg chg="addSp delSp modSp add">
        <pc:chgData name="Simon Al Achkar" userId="d430fe21-0de0-43e0-8a79-1538b3016905" providerId="ADAL" clId="{E03911A3-E9F0-ED4F-8176-27663DA97169}" dt="2018-09-20T16:06:58.169" v="1765" actId="478"/>
        <pc:sldMkLst>
          <pc:docMk/>
          <pc:sldMk cId="2337858241" sldId="272"/>
        </pc:sldMkLst>
        <pc:spChg chg="del">
          <ac:chgData name="Simon Al Achkar" userId="d430fe21-0de0-43e0-8a79-1538b3016905" providerId="ADAL" clId="{E03911A3-E9F0-ED4F-8176-27663DA97169}" dt="2018-09-20T16:06:58.169" v="1765" actId="478"/>
          <ac:spMkLst>
            <pc:docMk/>
            <pc:sldMk cId="2337858241" sldId="272"/>
            <ac:spMk id="2" creationId="{DDA3156B-4186-8143-9A41-2639FD99157B}"/>
          </ac:spMkLst>
        </pc:spChg>
        <pc:spChg chg="del">
          <ac:chgData name="Simon Al Achkar" userId="d430fe21-0de0-43e0-8a79-1538b3016905" providerId="ADAL" clId="{E03911A3-E9F0-ED4F-8176-27663DA97169}" dt="2018-09-20T15:56:03.588" v="1347" actId="3680"/>
          <ac:spMkLst>
            <pc:docMk/>
            <pc:sldMk cId="2337858241" sldId="272"/>
            <ac:spMk id="3" creationId="{CC339B44-B592-E343-A23D-6062115C0EF7}"/>
          </ac:spMkLst>
        </pc:spChg>
        <pc:graphicFrameChg chg="add mod modGraphic">
          <ac:chgData name="Simon Al Achkar" userId="d430fe21-0de0-43e0-8a79-1538b3016905" providerId="ADAL" clId="{E03911A3-E9F0-ED4F-8176-27663DA97169}" dt="2018-09-20T15:57:23.688" v="1479" actId="14100"/>
          <ac:graphicFrameMkLst>
            <pc:docMk/>
            <pc:sldMk cId="2337858241" sldId="272"/>
            <ac:graphicFrameMk id="4" creationId="{FF07F1E3-115E-4B4C-A9FE-657D16F8D178}"/>
          </ac:graphicFrameMkLst>
        </pc:graphicFrameChg>
      </pc:sldChg>
      <pc:sldChg chg="addSp delSp modSp add del">
        <pc:chgData name="Simon Al Achkar" userId="d430fe21-0de0-43e0-8a79-1538b3016905" providerId="ADAL" clId="{E03911A3-E9F0-ED4F-8176-27663DA97169}" dt="2018-09-20T16:02:31.177" v="1760" actId="2696"/>
        <pc:sldMkLst>
          <pc:docMk/>
          <pc:sldMk cId="79088762" sldId="273"/>
        </pc:sldMkLst>
        <pc:spChg chg="mod">
          <ac:chgData name="Simon Al Achkar" userId="d430fe21-0de0-43e0-8a79-1538b3016905" providerId="ADAL" clId="{E03911A3-E9F0-ED4F-8176-27663DA97169}" dt="2018-09-20T16:00:32.891" v="1751"/>
          <ac:spMkLst>
            <pc:docMk/>
            <pc:sldMk cId="79088762" sldId="273"/>
            <ac:spMk id="2" creationId="{7E6AF73E-D980-1048-9FC6-1670BA38D449}"/>
          </ac:spMkLst>
        </pc:spChg>
        <pc:spChg chg="mod">
          <ac:chgData name="Simon Al Achkar" userId="d430fe21-0de0-43e0-8a79-1538b3016905" providerId="ADAL" clId="{E03911A3-E9F0-ED4F-8176-27663DA97169}" dt="2018-09-20T15:59:36.937" v="1750" actId="20577"/>
          <ac:spMkLst>
            <pc:docMk/>
            <pc:sldMk cId="79088762" sldId="273"/>
            <ac:spMk id="3" creationId="{CDBD03CF-8BC6-BB42-9B30-9FB6BE37B123}"/>
          </ac:spMkLst>
        </pc:spChg>
        <pc:spChg chg="add del mod">
          <ac:chgData name="Simon Al Achkar" userId="d430fe21-0de0-43e0-8a79-1538b3016905" providerId="ADAL" clId="{E03911A3-E9F0-ED4F-8176-27663DA97169}" dt="2018-09-20T16:01:01.614" v="1759"/>
          <ac:spMkLst>
            <pc:docMk/>
            <pc:sldMk cId="79088762" sldId="273"/>
            <ac:spMk id="4" creationId="{D0EAFBA5-B398-394A-9F72-3B4156FB056A}"/>
          </ac:spMkLst>
        </pc:spChg>
        <pc:picChg chg="add mod">
          <ac:chgData name="Simon Al Achkar" userId="d430fe21-0de0-43e0-8a79-1538b3016905" providerId="ADAL" clId="{E03911A3-E9F0-ED4F-8176-27663DA97169}" dt="2018-09-20T16:01:00.623" v="1757" actId="14100"/>
          <ac:picMkLst>
            <pc:docMk/>
            <pc:sldMk cId="79088762" sldId="273"/>
            <ac:picMk id="5" creationId="{75BC2FA0-4CA9-C945-95F5-22CE622524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1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6602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34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6200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41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48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5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3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0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1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4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7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1/17/2019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68359-4D6B-8C43-B4C8-01A91D615082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1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4EBDD5-DF63-894F-886A-D751F7648504}"/>
              </a:ext>
            </a:extLst>
          </p:cNvPr>
          <p:cNvSpPr/>
          <p:nvPr/>
        </p:nvSpPr>
        <p:spPr>
          <a:xfrm>
            <a:off x="3621604" y="3044279"/>
            <a:ext cx="49487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0" dirty="0">
                <a:solidFill>
                  <a:srgbClr val="5FCBEF"/>
                </a:solidFill>
                <a:effectLst/>
                <a:latin typeface="Trebuchet MS" panose="020B0703020202090204" pitchFamily="34" charset="0"/>
              </a:rPr>
              <a:t>Case 2 – Elite Cars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6844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85DA53-C366-4690-B50C-B9EED281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542" y="5241126"/>
            <a:ext cx="8288032" cy="109631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/>
              <a:t>Histogram (Density and the Frequency)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0971A7-DB0A-4EFD-A1E1-DFD00BD58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629" y="206433"/>
            <a:ext cx="8059371" cy="518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4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4835-9A11-DB45-B657-57BCCD5B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should we divide the fleet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0E16-5ABC-4F4C-8EC7-47ED445D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640011"/>
          </a:xfrm>
        </p:spPr>
        <p:txBody>
          <a:bodyPr/>
          <a:lstStyle/>
          <a:p>
            <a:r>
              <a:rPr lang="en-US"/>
              <a:t>Optimal Number of cars</a:t>
            </a:r>
          </a:p>
          <a:p>
            <a:r>
              <a:rPr lang="en-US"/>
              <a:t>Total number of cars in the fleet </a:t>
            </a:r>
          </a:p>
          <a:p>
            <a:r>
              <a:rPr lang="en-US"/>
              <a:t>Duration of Lease (if leased)</a:t>
            </a:r>
          </a:p>
          <a:p>
            <a:r>
              <a:rPr lang="en-US"/>
              <a:t>Costs of the cars (if purchased) </a:t>
            </a:r>
          </a:p>
          <a:p>
            <a:r>
              <a:rPr lang="en-US"/>
              <a:t>Insurance Costs</a:t>
            </a:r>
          </a:p>
          <a:p>
            <a:r>
              <a:rPr lang="en-US"/>
              <a:t>Budget for purchasing (2 millions)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5B56-E636-F342-A9D9-15462805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Leasing vs. Purchasing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B75D8-4C9B-BA48-B2EF-BD3B8ECDF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Purchasing: we will make a profit when selling the car, so it is always better to purchase. BUT we should not purchase a large number of cars because we would not be able to return it costs from lending them.</a:t>
            </a:r>
          </a:p>
          <a:p>
            <a:r>
              <a:rPr lang="en-US"/>
              <a:t>Amortization will make the profit lower after 18 months (when we sell the car)</a:t>
            </a:r>
          </a:p>
          <a:p>
            <a:r>
              <a:rPr lang="en-US"/>
              <a:t>It is best to buy X number of cars where X is the optimal number calculated previously</a:t>
            </a:r>
          </a:p>
          <a:p>
            <a:r>
              <a:rPr lang="en-US"/>
              <a:t>For example we have 23 sports and convertible cars, we should buy only 14 which is the optimal number of cars. And lease the rest (9 cars)</a:t>
            </a:r>
          </a:p>
        </p:txBody>
      </p:sp>
    </p:spTree>
    <p:extLst>
      <p:ext uri="{BB962C8B-B14F-4D97-AF65-F5344CB8AC3E}">
        <p14:creationId xmlns:p14="http://schemas.microsoft.com/office/powerpoint/2010/main" val="59243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C169-D241-F64A-ADEC-54204DFE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term vs. Long term Leasing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6CEB-C087-0E41-94FB-E0BCE6EF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897061"/>
          </a:xfrm>
        </p:spPr>
        <p:txBody>
          <a:bodyPr/>
          <a:lstStyle/>
          <a:p>
            <a:r>
              <a:rPr lang="en-US"/>
              <a:t>If we lease for long-term, we are getting the cars for two summer seasons (18 months or 24 months)</a:t>
            </a:r>
          </a:p>
          <a:p>
            <a:r>
              <a:rPr lang="en-US"/>
              <a:t>If we lease for short-term, we are paying more and we are only using the cars for one season (9 months)</a:t>
            </a:r>
          </a:p>
          <a:p>
            <a:r>
              <a:rPr lang="en-US"/>
              <a:t>SO it is better to lease for long term. </a:t>
            </a:r>
          </a:p>
        </p:txBody>
      </p:sp>
    </p:spTree>
    <p:extLst>
      <p:ext uri="{BB962C8B-B14F-4D97-AF65-F5344CB8AC3E}">
        <p14:creationId xmlns:p14="http://schemas.microsoft.com/office/powerpoint/2010/main" val="390325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07F1E3-115E-4B4C-A9FE-657D16F8D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304403"/>
              </p:ext>
            </p:extLst>
          </p:nvPr>
        </p:nvGraphicFramePr>
        <p:xfrm>
          <a:off x="677864" y="2160587"/>
          <a:ext cx="8437562" cy="386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8">
                  <a:extLst>
                    <a:ext uri="{9D8B030D-6E8A-4147-A177-3AD203B41FA5}">
                      <a16:colId xmlns:a16="http://schemas.microsoft.com/office/drawing/2014/main" val="1030898333"/>
                    </a:ext>
                  </a:extLst>
                </a:gridCol>
                <a:gridCol w="2145619">
                  <a:extLst>
                    <a:ext uri="{9D8B030D-6E8A-4147-A177-3AD203B41FA5}">
                      <a16:colId xmlns:a16="http://schemas.microsoft.com/office/drawing/2014/main" val="402552145"/>
                    </a:ext>
                  </a:extLst>
                </a:gridCol>
                <a:gridCol w="2301435">
                  <a:extLst>
                    <a:ext uri="{9D8B030D-6E8A-4147-A177-3AD203B41FA5}">
                      <a16:colId xmlns:a16="http://schemas.microsoft.com/office/drawing/2014/main" val="3158054373"/>
                    </a:ext>
                  </a:extLst>
                </a:gridCol>
              </a:tblGrid>
              <a:tr h="967184">
                <a:tc>
                  <a:txBody>
                    <a:bodyPr/>
                    <a:lstStyle/>
                    <a:p>
                      <a:r>
                        <a:rPr lang="en-US"/>
                        <a:t>Category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Purchasing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Long Term Leasing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654676"/>
                  </a:ext>
                </a:extLst>
              </a:tr>
              <a:tr h="967184">
                <a:tc>
                  <a:txBody>
                    <a:bodyPr/>
                    <a:lstStyle/>
                    <a:p>
                      <a:r>
                        <a:rPr lang="en-US"/>
                        <a:t>Sports and Convertibles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363701"/>
                  </a:ext>
                </a:extLst>
              </a:tr>
              <a:tr h="967184">
                <a:tc>
                  <a:txBody>
                    <a:bodyPr/>
                    <a:lstStyle/>
                    <a:p>
                      <a:r>
                        <a:rPr lang="en-US"/>
                        <a:t>4 Wheelers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43273"/>
                  </a:ext>
                </a:extLst>
              </a:tr>
              <a:tr h="967184">
                <a:tc>
                  <a:txBody>
                    <a:bodyPr/>
                    <a:lstStyle/>
                    <a:p>
                      <a:r>
                        <a:rPr lang="en-US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189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85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9313-73BF-6047-96A7-E1DA989B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Break-Even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0DD0F-0550-0340-B9F3-98B8634C4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/>
              <a:t>break-even analysis </a:t>
            </a:r>
            <a:r>
              <a:rPr lang="en-US"/>
              <a:t>lets us determine how many days we need to rent the cars, monthly, to cover our costs of doing business—our break-even point.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DC338-E595-3548-91E1-65E00E6B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77" y="3425716"/>
            <a:ext cx="7858125" cy="9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5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7BC2-B9EC-0A41-BF07-8CEA49F0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047" y="216811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Long-term Leased </a:t>
            </a:r>
            <a:r>
              <a:rPr lang="en-US" b="1"/>
              <a:t>Sport &amp; Convertible </a:t>
            </a:r>
            <a:r>
              <a:rPr lang="en-US"/>
              <a:t>Cars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5C97D-A9BD-D24D-8BF5-4ACE3A8976E8}"/>
              </a:ext>
            </a:extLst>
          </p:cNvPr>
          <p:cNvSpPr txBox="1"/>
          <p:nvPr/>
        </p:nvSpPr>
        <p:spPr>
          <a:xfrm>
            <a:off x="838199" y="1552296"/>
            <a:ext cx="38567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Monthly Fixed Cost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450 € / month per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23 vehicles (</a:t>
            </a:r>
            <a:r>
              <a:rPr lang="en-US" i="1"/>
              <a:t>ref: 7B07E011A</a:t>
            </a:r>
            <a:r>
              <a:rPr lang="en-US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150 € insurance / month on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Fixed Cost = 450 * 23 + 150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62A50-025B-5B44-8C9A-0DDAB21A9C21}"/>
              </a:ext>
            </a:extLst>
          </p:cNvPr>
          <p:cNvSpPr txBox="1"/>
          <p:nvPr/>
        </p:nvSpPr>
        <p:spPr>
          <a:xfrm>
            <a:off x="838199" y="3210050"/>
            <a:ext cx="5180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Revenue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Daily Rate: 400 € / day per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Average rented car: 8.367 (mean of the data from </a:t>
            </a:r>
          </a:p>
          <a:p>
            <a:r>
              <a:rPr lang="en-US" i="1"/>
              <a:t>7B07E011A)</a:t>
            </a:r>
            <a:r>
              <a:rPr 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Revenue per day = 400 * 8.367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0D53A8-0903-DF43-BE83-6A5B99310867}"/>
              </a:ext>
            </a:extLst>
          </p:cNvPr>
          <p:cNvSpPr txBox="1"/>
          <p:nvPr/>
        </p:nvSpPr>
        <p:spPr>
          <a:xfrm>
            <a:off x="838199" y="4779187"/>
            <a:ext cx="4862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Variable Cost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Maintenance Costs: 30 € / month per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Average rented car: 8.367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month is 30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Maintenance Costs per day: 1 € per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Variable Cost per day = 8.367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5FFB26-F088-8843-865C-DD0DEC398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485" y="1537611"/>
            <a:ext cx="6150840" cy="18255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3E332B-86E6-4649-BB3E-CFA43AD216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38"/>
          <a:stretch/>
        </p:blipFill>
        <p:spPr>
          <a:xfrm>
            <a:off x="8220075" y="3624437"/>
            <a:ext cx="3248025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7BC2-B9EC-0A41-BF07-8CEA49F0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60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Purchased </a:t>
            </a:r>
            <a:r>
              <a:rPr lang="en-US" b="1"/>
              <a:t>Sport &amp; Convertible </a:t>
            </a:r>
            <a:r>
              <a:rPr lang="en-US"/>
              <a:t>Cars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5C97D-A9BD-D24D-8BF5-4ACE3A8976E8}"/>
              </a:ext>
            </a:extLst>
          </p:cNvPr>
          <p:cNvSpPr txBox="1"/>
          <p:nvPr/>
        </p:nvSpPr>
        <p:spPr>
          <a:xfrm>
            <a:off x="838200" y="1562916"/>
            <a:ext cx="7748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Monthly Fixed Cost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Avg</a:t>
            </a:r>
            <a:r>
              <a:rPr lang="en-US"/>
              <a:t> Car Cost: 40 000 €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Amortization (2%): 800 € / month per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23 vehicles (</a:t>
            </a:r>
            <a:r>
              <a:rPr lang="en-US" i="1"/>
              <a:t>ref: 7B07E011A</a:t>
            </a:r>
            <a:r>
              <a:rPr lang="en-US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150 € insurance / month on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Fixed Cost = 800 * 23 + 150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A6C95-5335-9A49-97D2-C901293C2109}"/>
              </a:ext>
            </a:extLst>
          </p:cNvPr>
          <p:cNvSpPr txBox="1"/>
          <p:nvPr/>
        </p:nvSpPr>
        <p:spPr>
          <a:xfrm>
            <a:off x="838200" y="4515033"/>
            <a:ext cx="7748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Monthly Fixed Cost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1000 € / month per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23 vehicles (</a:t>
            </a:r>
            <a:r>
              <a:rPr lang="en-US" i="1"/>
              <a:t>ref: 7B07E011A</a:t>
            </a:r>
            <a:r>
              <a:rPr lang="en-US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150 € insurance / month on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Fixed Cost = 1000 * 23 + 150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259B6FF-6FEC-5F4F-A1FD-6F15D83CD240}"/>
              </a:ext>
            </a:extLst>
          </p:cNvPr>
          <p:cNvSpPr txBox="1">
            <a:spLocks/>
          </p:cNvSpPr>
          <p:nvPr/>
        </p:nvSpPr>
        <p:spPr>
          <a:xfrm>
            <a:off x="477308" y="3610158"/>
            <a:ext cx="101097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Short-Term Leased </a:t>
            </a:r>
            <a:r>
              <a:rPr lang="en-US" b="1"/>
              <a:t>Sport &amp; Convertible </a:t>
            </a:r>
            <a:r>
              <a:rPr lang="en-US"/>
              <a:t>Cars</a:t>
            </a:r>
          </a:p>
        </p:txBody>
      </p:sp>
    </p:spTree>
    <p:extLst>
      <p:ext uri="{BB962C8B-B14F-4D97-AF65-F5344CB8AC3E}">
        <p14:creationId xmlns:p14="http://schemas.microsoft.com/office/powerpoint/2010/main" val="247091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8096-128F-454F-8A98-5527599E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99" y="197378"/>
            <a:ext cx="10515600" cy="1325563"/>
          </a:xfrm>
        </p:spPr>
        <p:txBody>
          <a:bodyPr/>
          <a:lstStyle/>
          <a:p>
            <a:r>
              <a:rPr lang="en-US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B9F34-AA30-6A41-8CC1-687DB57C7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770B1-FF4F-3447-9202-3AD8C6F61F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4"/>
          <a:stretch/>
        </p:blipFill>
        <p:spPr>
          <a:xfrm>
            <a:off x="-31390" y="1328738"/>
            <a:ext cx="12230756" cy="55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1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3610-BFD8-4F05-9A88-AFBFC38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Recommended 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B413-96A0-4FBB-928D-BA53A6A9C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Optimal number of Cars needed to the run the company</a:t>
            </a:r>
          </a:p>
          <a:p>
            <a:pPr lvl="1"/>
            <a:r>
              <a:rPr lang="en-US"/>
              <a:t>We should not Understock the car (Wasting the Opportunity of Profit)</a:t>
            </a:r>
          </a:p>
          <a:p>
            <a:pPr lvl="1"/>
            <a:r>
              <a:rPr lang="en-US"/>
              <a:t>We should not Overstock the car (Making the Loss 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We made two approaches to make the recommendation</a:t>
            </a:r>
          </a:p>
          <a:p>
            <a:pPr lvl="1"/>
            <a:r>
              <a:rPr lang="en-US"/>
              <a:t>Histogram</a:t>
            </a:r>
          </a:p>
          <a:p>
            <a:pPr lvl="1"/>
            <a:r>
              <a:rPr lang="en-US"/>
              <a:t>Calculation</a:t>
            </a:r>
          </a:p>
        </p:txBody>
      </p:sp>
    </p:spTree>
    <p:extLst>
      <p:ext uri="{BB962C8B-B14F-4D97-AF65-F5344CB8AC3E}">
        <p14:creationId xmlns:p14="http://schemas.microsoft.com/office/powerpoint/2010/main" val="367892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EA47-CC06-4926-863C-D97BD4651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129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1600"/>
              <a:t>Fixed Cost per month(Leasing the whole fleet)</a:t>
            </a:r>
          </a:p>
          <a:p>
            <a:pPr lvl="1"/>
            <a:r>
              <a:rPr lang="en-US"/>
              <a:t>10350(450*23)</a:t>
            </a:r>
          </a:p>
          <a:p>
            <a:r>
              <a:rPr lang="en-US" sz="1600"/>
              <a:t>Renting the Car per month(Renting for whole month)</a:t>
            </a:r>
          </a:p>
          <a:p>
            <a:pPr lvl="1"/>
            <a:r>
              <a:rPr lang="en-US"/>
              <a:t>12000(400*30)</a:t>
            </a:r>
          </a:p>
          <a:p>
            <a:pPr lvl="1"/>
            <a:endParaRPr lang="en-US"/>
          </a:p>
          <a:p>
            <a:r>
              <a:rPr lang="en-US" sz="1600"/>
              <a:t>Profit-&gt;1650</a:t>
            </a:r>
          </a:p>
          <a:p>
            <a:r>
              <a:rPr lang="en-US" sz="1600"/>
              <a:t>Loss-&gt;Fixed Cost(If no one rents the car)-&gt;10350</a:t>
            </a:r>
          </a:p>
          <a:p>
            <a:pPr marL="0" indent="0">
              <a:buNone/>
            </a:pPr>
            <a:r>
              <a:rPr lang="en-US" sz="1600"/>
              <a:t>	Probability -&gt;.86</a:t>
            </a:r>
          </a:p>
          <a:p>
            <a:pPr marL="0" indent="0">
              <a:buNone/>
            </a:pPr>
            <a:r>
              <a:rPr lang="en-US" sz="1600"/>
              <a:t>	Z-&gt;1.09</a:t>
            </a:r>
          </a:p>
          <a:p>
            <a:pPr marL="0" indent="0">
              <a:buNone/>
            </a:pPr>
            <a:r>
              <a:rPr lang="en-US" sz="1600"/>
              <a:t>	Mean-&gt;8.37</a:t>
            </a:r>
          </a:p>
          <a:p>
            <a:pPr marL="0" indent="0">
              <a:buNone/>
            </a:pPr>
            <a:r>
              <a:rPr lang="en-US" sz="1600"/>
              <a:t>	SD-&gt;4.7</a:t>
            </a:r>
          </a:p>
          <a:p>
            <a:pPr marL="0" indent="0">
              <a:buNone/>
            </a:pPr>
            <a:r>
              <a:rPr lang="en-US" sz="1600"/>
              <a:t>Optimal Number of Cars we need-&gt;14</a:t>
            </a: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C189D1-8217-470A-8C1E-791CAC8C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0846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/>
              <a:t>Calculations </a:t>
            </a:r>
            <a:r>
              <a:rPr lang="en-US" sz="2000"/>
              <a:t>Sports &amp; Convertibles</a:t>
            </a:r>
          </a:p>
        </p:txBody>
      </p:sp>
    </p:spTree>
    <p:extLst>
      <p:ext uri="{BB962C8B-B14F-4D97-AF65-F5344CB8AC3E}">
        <p14:creationId xmlns:p14="http://schemas.microsoft.com/office/powerpoint/2010/main" val="216481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668C0D-92E7-4572-810D-847B4C73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10" y="4721548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/>
              <a:t>Histogram (Density and the Frequency)</a:t>
            </a:r>
          </a:p>
        </p:txBody>
      </p:sp>
      <p:pic>
        <p:nvPicPr>
          <p:cNvPr id="26" name="Content Placeholder 4">
            <a:extLst>
              <a:ext uri="{FF2B5EF4-FFF2-40B4-BE49-F238E27FC236}">
                <a16:creationId xmlns:a16="http://schemas.microsoft.com/office/drawing/2014/main" id="{915380AC-C9E0-4DC0-955D-DB12F23C5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41" y="247122"/>
            <a:ext cx="8688767" cy="490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3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1BD45F-C531-4AF2-A7E0-2EB2967D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129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1600"/>
              <a:t>Fixed Cost per month(Leasing the whole fleet)</a:t>
            </a:r>
          </a:p>
          <a:p>
            <a:pPr lvl="1"/>
            <a:r>
              <a:rPr lang="en-US"/>
              <a:t>2400(600*4)</a:t>
            </a:r>
          </a:p>
          <a:p>
            <a:r>
              <a:rPr lang="en-US" sz="1600"/>
              <a:t>Renting the Car per month(Renting for whole month)</a:t>
            </a:r>
          </a:p>
          <a:p>
            <a:pPr lvl="1"/>
            <a:r>
              <a:rPr lang="en-US"/>
              <a:t>16500(550*30)</a:t>
            </a:r>
          </a:p>
          <a:p>
            <a:pPr lvl="1"/>
            <a:endParaRPr lang="en-US"/>
          </a:p>
          <a:p>
            <a:r>
              <a:rPr lang="en-US" sz="1600"/>
              <a:t>Profit-&gt;14100</a:t>
            </a:r>
          </a:p>
          <a:p>
            <a:r>
              <a:rPr lang="en-US" sz="1600"/>
              <a:t>Loss-&gt;Fixed Cost(If no one rents the car)-&gt;2400</a:t>
            </a:r>
          </a:p>
          <a:p>
            <a:pPr marL="0" indent="0">
              <a:buNone/>
            </a:pPr>
            <a:r>
              <a:rPr lang="en-US" sz="1600"/>
              <a:t>	Probability -&gt;.145</a:t>
            </a:r>
          </a:p>
          <a:p>
            <a:pPr marL="0" indent="0">
              <a:buNone/>
            </a:pPr>
            <a:r>
              <a:rPr lang="en-US" sz="1600"/>
              <a:t>	Z-&gt;-1.06</a:t>
            </a:r>
          </a:p>
          <a:p>
            <a:pPr marL="0" indent="0">
              <a:buNone/>
            </a:pPr>
            <a:r>
              <a:rPr lang="en-US" sz="1600"/>
              <a:t>	Mean-&gt;1.55</a:t>
            </a:r>
          </a:p>
          <a:p>
            <a:pPr marL="0" indent="0">
              <a:buNone/>
            </a:pPr>
            <a:r>
              <a:rPr lang="en-US" sz="1600"/>
              <a:t>	SD-&gt;1.08</a:t>
            </a:r>
          </a:p>
          <a:p>
            <a:pPr marL="0" indent="0">
              <a:buNone/>
            </a:pPr>
            <a:r>
              <a:rPr lang="en-US" sz="1600"/>
              <a:t>Optimal Number of Cars we need-&gt;1</a:t>
            </a: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217543-8C1C-448F-A1D7-94EB26BEDCA1}"/>
              </a:ext>
            </a:extLst>
          </p:cNvPr>
          <p:cNvSpPr txBox="1">
            <a:spLocks/>
          </p:cNvSpPr>
          <p:nvPr/>
        </p:nvSpPr>
        <p:spPr>
          <a:xfrm>
            <a:off x="677334" y="261515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3400"/>
              <a:t>Calculations </a:t>
            </a:r>
            <a:r>
              <a:rPr lang="en-US" sz="2000"/>
              <a:t>4Wheels Drive</a:t>
            </a:r>
          </a:p>
        </p:txBody>
      </p:sp>
    </p:spTree>
    <p:extLst>
      <p:ext uri="{BB962C8B-B14F-4D97-AF65-F5344CB8AC3E}">
        <p14:creationId xmlns:p14="http://schemas.microsoft.com/office/powerpoint/2010/main" val="27007524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96CCFF695D040A1B4AF49FC6FD808" ma:contentTypeVersion="4" ma:contentTypeDescription="Create a new document." ma:contentTypeScope="" ma:versionID="55374080bb8a963f07a6ca4b66d7b266">
  <xsd:schema xmlns:xsd="http://www.w3.org/2001/XMLSchema" xmlns:xs="http://www.w3.org/2001/XMLSchema" xmlns:p="http://schemas.microsoft.com/office/2006/metadata/properties" xmlns:ns2="c1366aeb-29c6-4637-9b90-7eec93119e75" xmlns:ns3="fefdf4d4-91e0-4f04-b5cb-47da1a47063f" targetNamespace="http://schemas.microsoft.com/office/2006/metadata/properties" ma:root="true" ma:fieldsID="fcf3867f892130e041ae1775af23de2d" ns2:_="" ns3:_="">
    <xsd:import namespace="c1366aeb-29c6-4637-9b90-7eec93119e75"/>
    <xsd:import namespace="fefdf4d4-91e0-4f04-b5cb-47da1a4706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366aeb-29c6-4637-9b90-7eec93119e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fdf4d4-91e0-4f04-b5cb-47da1a47063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0AFDF9-EF11-49DC-BE9E-0B5A4FE8875C}">
  <ds:schemaRefs>
    <ds:schemaRef ds:uri="c1366aeb-29c6-4637-9b90-7eec93119e7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478E48E-BAF4-4D46-B1C0-B337E563B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366aeb-29c6-4637-9b90-7eec93119e75"/>
    <ds:schemaRef ds:uri="fefdf4d4-91e0-4f04-b5cb-47da1a4706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0A39D-9B9D-4558-A614-25A2E7E8AD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PowerPoint Presentation</vt:lpstr>
      <vt:lpstr>Break-Even Analysis</vt:lpstr>
      <vt:lpstr>Long-term Leased Sport &amp; Convertible Cars</vt:lpstr>
      <vt:lpstr>Purchased Sport &amp; Convertible Cars</vt:lpstr>
      <vt:lpstr>Calculations</vt:lpstr>
      <vt:lpstr>Recommended Lot</vt:lpstr>
      <vt:lpstr>Calculations Sports &amp; Convertibles</vt:lpstr>
      <vt:lpstr>Histogram (Density and the Frequency)</vt:lpstr>
      <vt:lpstr>PowerPoint Presentation</vt:lpstr>
      <vt:lpstr>Histogram (Density and the Frequency)</vt:lpstr>
      <vt:lpstr>How should we divide the fleet</vt:lpstr>
      <vt:lpstr>Leasing vs. Purchasing</vt:lpstr>
      <vt:lpstr>Short term vs. Long term Leasing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Santhamohan Manivannan</dc:creator>
  <cp:lastModifiedBy>Aman Sharma</cp:lastModifiedBy>
  <cp:revision>3</cp:revision>
  <dcterms:created xsi:type="dcterms:W3CDTF">2018-09-20T15:02:55Z</dcterms:created>
  <dcterms:modified xsi:type="dcterms:W3CDTF">2019-01-17T22:08:31Z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0x01010038696CCFF695D040A1B4AF49FC6FD808</vt:lpwstr>
  </property>
</Properties>
</file>