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6" r:id="rId2"/>
    <p:sldId id="259" r:id="rId3"/>
    <p:sldId id="261" r:id="rId4"/>
    <p:sldId id="258"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9" d="100"/>
          <a:sy n="69" d="100"/>
        </p:scale>
        <p:origin x="5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829766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259252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41266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2718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8805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469020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262304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601599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000145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850108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420069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5/19/2024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1704267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5/19/2024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720987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641433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696991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312858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A1C593-65D0-4073-BCC9-577B9352EA97}" type="datetimeFigureOut">
              <a:rPr lang="en-US" smtClean="0"/>
              <a:t>5/19/2024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844552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043" y="2371032"/>
            <a:ext cx="9211733" cy="1082675"/>
          </a:xfrm>
        </p:spPr>
        <p:txBody>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Water Quality</a:t>
            </a:r>
            <a:r>
              <a:rPr lang="en-US" sz="3600" b="1" dirty="0" smtClean="0">
                <a:solidFill>
                  <a:schemeClr val="tx1"/>
                </a:solidFill>
                <a:latin typeface="Times New Roman" panose="02020603050405020304" pitchFamily="18" charset="0"/>
                <a:cs typeface="Times New Roman" panose="02020603050405020304" pitchFamily="18" charset="0"/>
              </a:rPr>
              <a:t> Analysis</a:t>
            </a:r>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endParaRPr lang="en-US" sz="3600" dirty="0">
              <a:solidFill>
                <a:schemeClr val="tx1"/>
              </a:solidFill>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729673" y="327919"/>
            <a:ext cx="12921673" cy="5016758"/>
          </a:xfrm>
          <a:prstGeom prst="rect">
            <a:avLst/>
          </a:prstGeom>
          <a:noFill/>
        </p:spPr>
        <p:txBody>
          <a:bodyPr wrap="square" rtlCol="0" anchor="t">
            <a:spAutoFit/>
          </a:bodyPr>
          <a:lstStyle/>
          <a:p>
            <a:pPr algn="ctr"/>
            <a:r>
              <a:rPr lang="en-US" sz="4000" dirty="0">
                <a:solidFill>
                  <a:schemeClr val="tx1"/>
                </a:solidFill>
                <a:latin typeface="Times New Roman" panose="02020603050405020304" pitchFamily="18" charset="0"/>
                <a:cs typeface="Times New Roman" panose="02020603050405020304" pitchFamily="18" charset="0"/>
                <a:sym typeface="+mn-ea"/>
              </a:rPr>
              <a:t>Data Handling and visualization </a:t>
            </a:r>
          </a:p>
          <a:p>
            <a:pPr algn="ctr"/>
            <a:r>
              <a:rPr lang="en-US" sz="4000" dirty="0">
                <a:solidFill>
                  <a:schemeClr val="tx1"/>
                </a:solidFill>
                <a:latin typeface="Times New Roman" panose="02020603050405020304" pitchFamily="18" charset="0"/>
                <a:cs typeface="Times New Roman" panose="02020603050405020304" pitchFamily="18" charset="0"/>
                <a:sym typeface="+mn-ea"/>
              </a:rPr>
              <a:t>Project</a:t>
            </a:r>
          </a:p>
          <a:p>
            <a:pPr algn="ctr"/>
            <a:r>
              <a:rPr lang="en-US" sz="4000" dirty="0">
                <a:solidFill>
                  <a:schemeClr val="tx1"/>
                </a:solidFill>
                <a:latin typeface="Times New Roman" panose="02020603050405020304" pitchFamily="18" charset="0"/>
                <a:cs typeface="Times New Roman" panose="02020603050405020304" pitchFamily="18" charset="0"/>
                <a:sym typeface="+mn-ea"/>
              </a:rPr>
              <a:t>Review </a:t>
            </a:r>
            <a:r>
              <a:rPr lang="en-US" sz="4000" dirty="0" smtClean="0">
                <a:solidFill>
                  <a:schemeClr val="tx1"/>
                </a:solidFill>
                <a:latin typeface="Times New Roman" panose="02020603050405020304" pitchFamily="18" charset="0"/>
                <a:cs typeface="Times New Roman" panose="02020603050405020304" pitchFamily="18" charset="0"/>
                <a:sym typeface="+mn-ea"/>
              </a:rPr>
              <a:t>0</a:t>
            </a:r>
          </a:p>
          <a:p>
            <a:pPr algn="ctr"/>
            <a:endParaRPr lang="en-US" sz="4000" dirty="0" smtClean="0">
              <a:latin typeface="Times New Roman" panose="02020603050405020304" pitchFamily="18" charset="0"/>
              <a:cs typeface="Times New Roman" panose="02020603050405020304" pitchFamily="18" charset="0"/>
              <a:sym typeface="+mn-ea"/>
            </a:endParaRPr>
          </a:p>
          <a:p>
            <a:pPr algn="ctr"/>
            <a:endParaRPr lang="en-US" sz="4000" dirty="0" smtClean="0">
              <a:latin typeface="Times New Roman" panose="02020603050405020304" pitchFamily="18" charset="0"/>
              <a:cs typeface="Times New Roman" panose="02020603050405020304" pitchFamily="18" charset="0"/>
              <a:sym typeface="+mn-ea"/>
            </a:endParaRPr>
          </a:p>
          <a:p>
            <a:pPr algn="ctr"/>
            <a:r>
              <a:rPr lang="en-US" sz="2400" b="1" dirty="0" smtClean="0">
                <a:latin typeface="Times New Roman" panose="02020603050405020304" pitchFamily="18" charset="0"/>
                <a:cs typeface="Times New Roman" panose="02020603050405020304" pitchFamily="18" charset="0"/>
              </a:rPr>
              <a:t>TEAM </a:t>
            </a:r>
            <a:r>
              <a:rPr lang="en-US" sz="2400" b="1" dirty="0" smtClean="0">
                <a:latin typeface="Times New Roman" panose="02020603050405020304" pitchFamily="18" charset="0"/>
                <a:cs typeface="Times New Roman" panose="02020603050405020304" pitchFamily="18" charset="0"/>
              </a:rPr>
              <a:t>MEMBERS</a:t>
            </a:r>
          </a:p>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smtClean="0">
                <a:latin typeface="Times New Roman" panose="02020603050405020304" pitchFamily="18" charset="0"/>
                <a:cs typeface="Times New Roman" panose="02020603050405020304" pitchFamily="18" charset="0"/>
                <a:sym typeface="+mn-ea"/>
              </a:rPr>
              <a:t>SHIVA KUMAR P  (20201ISE0061)</a:t>
            </a:r>
          </a:p>
          <a:p>
            <a:pPr algn="ctr"/>
            <a:r>
              <a:rPr lang="en-US" sz="2400" dirty="0" smtClean="0">
                <a:solidFill>
                  <a:schemeClr val="tx1"/>
                </a:solidFill>
                <a:latin typeface="Times New Roman" panose="02020603050405020304" pitchFamily="18" charset="0"/>
                <a:cs typeface="Times New Roman" panose="02020603050405020304" pitchFamily="18" charset="0"/>
                <a:sym typeface="+mn-ea"/>
              </a:rPr>
              <a:t>AMAN D SHET (20201ISE0087)</a:t>
            </a:r>
          </a:p>
          <a:p>
            <a:pPr algn="ctr"/>
            <a:r>
              <a:rPr lang="en-US" sz="2400" dirty="0" smtClean="0">
                <a:latin typeface="Times New Roman" panose="02020603050405020304" pitchFamily="18" charset="0"/>
                <a:cs typeface="Times New Roman" panose="02020603050405020304" pitchFamily="18" charset="0"/>
                <a:sym typeface="+mn-ea"/>
              </a:rPr>
              <a:t>HEMANTH KUMAR D M (20201ISE0095)</a:t>
            </a:r>
            <a:endParaRPr lang="en-US" sz="240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3565"/>
            <a:ext cx="9737725" cy="582930"/>
          </a:xfrm>
        </p:spPr>
        <p:txBody>
          <a:bodyPr>
            <a:normAutofit fontScale="90000"/>
          </a:bodyPr>
          <a:lstStyle/>
          <a:p>
            <a:pPr algn="l"/>
            <a:r>
              <a:rPr lang="en-US" b="1"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09600" y="1504807"/>
            <a:ext cx="8596668" cy="3880773"/>
          </a:xfrm>
        </p:spPr>
        <p:txBody>
          <a:bodyPr>
            <a:normAutofit fontScale="92500" lnSpcReduction="20000"/>
          </a:bodyPr>
          <a:lstStyle/>
          <a:p>
            <a:r>
              <a:rPr lang="en-US" sz="2400" dirty="0" smtClean="0">
                <a:latin typeface="Times New Roman" panose="02020603050405020304" pitchFamily="18" charset="0"/>
                <a:cs typeface="Times New Roman" panose="02020603050405020304" pitchFamily="18" charset="0"/>
              </a:rPr>
              <a:t>Water </a:t>
            </a:r>
            <a:r>
              <a:rPr lang="en-US" sz="2400" dirty="0">
                <a:latin typeface="Times New Roman" panose="02020603050405020304" pitchFamily="18" charset="0"/>
                <a:cs typeface="Times New Roman" panose="02020603050405020304" pitchFamily="18" charset="0"/>
              </a:rPr>
              <a:t>quality is a crucial factor in ensuring the health and safety of human populations and ecosystems. Contaminants in water can lead to a range of health issues, including gastrointestinal illnesses, reproductive problems, and neurological disorders. Moreover, poor water quality can have significant ecological impacts, disrupting aquatic life and ecosystems. With the increasing pollution from industrial activities, agricultural runoff, and urbanization, monitoring and analyzing water quality has become more important than ever.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Therefore, </a:t>
            </a:r>
            <a:r>
              <a:rPr lang="en-US" sz="2400" dirty="0">
                <a:latin typeface="Times New Roman" panose="02020603050405020304" pitchFamily="18" charset="0"/>
                <a:cs typeface="Times New Roman" panose="02020603050405020304" pitchFamily="18" charset="0"/>
              </a:rPr>
              <a:t>The objective of this analysis is to assess the water quality of a given water body to identify potential contamination sources and evaluate compliance with environmental standards. This involves the collection and analysis of water samples from multiple locations and depths within the water body. </a:t>
            </a:r>
            <a:endParaRPr lang="en-US" sz="2400" dirty="0">
              <a:latin typeface="Times New Roman" panose="02020603050405020304" pitchFamily="18" charset="0"/>
              <a:cs typeface="Times New Roman" panose="02020603050405020304" pitchFamily="18" charset="0"/>
            </a:endParaRPr>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45" y="773430"/>
            <a:ext cx="9806940" cy="582930"/>
          </a:xfrm>
        </p:spPr>
        <p:txBody>
          <a:bodyPr>
            <a:normAutofit fontScale="90000"/>
          </a:bodyPr>
          <a:lstStyle/>
          <a:p>
            <a:pPr algn="l"/>
            <a:r>
              <a:rPr lang="en-US" b="1" dirty="0">
                <a:solidFill>
                  <a:schemeClr val="tx1"/>
                </a:solidFill>
                <a:latin typeface="Times New Roman" panose="02020603050405020304" pitchFamily="18" charset="0"/>
                <a:cs typeface="Times New Roman" panose="02020603050405020304" pitchFamily="18" charset="0"/>
                <a:sym typeface="+mn-ea"/>
              </a:rPr>
              <a:t>Objective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0245" y="1064895"/>
            <a:ext cx="8596668" cy="3880773"/>
          </a:xfrm>
        </p:spPr>
        <p:txBody>
          <a:bodyPr>
            <a:normAutofit/>
          </a:bodyPr>
          <a:lstStyle/>
          <a:p>
            <a:pPr marL="0" indent="0">
              <a:buNone/>
            </a:pPr>
            <a:endParaRPr lang="en-US" sz="2200" dirty="0" smtClean="0"/>
          </a:p>
          <a:p>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objective of this project is to develop a comprehensive data analysis and visualization framework for assessing water quality. The goal is to collect, clean, and analyze water quality data from various sources, and to create informative visualizations that can help stakeholders understand the current state of water bodies, identify trends, and make informed decisions for improving water quality.</a:t>
            </a:r>
            <a:endParaRPr lang="en-US" sz="2200" dirty="0" smtClean="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570" y="689379"/>
            <a:ext cx="9668510" cy="582930"/>
          </a:xfrm>
        </p:spPr>
        <p:txBody>
          <a:bodyPr>
            <a:normAutofit fontScale="90000"/>
          </a:bodyPr>
          <a:lstStyle/>
          <a:p>
            <a:pPr algn="l"/>
            <a:r>
              <a:rPr lang="en-US" b="1" dirty="0" smtClean="0">
                <a:solidFill>
                  <a:schemeClr val="tx1"/>
                </a:solidFill>
                <a:latin typeface="Times New Roman" panose="02020603050405020304" pitchFamily="18" charset="0"/>
                <a:cs typeface="Times New Roman" panose="02020603050405020304" pitchFamily="18" charset="0"/>
              </a:rPr>
              <a:t>Motivation For Title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6570" y="1661825"/>
            <a:ext cx="8596668" cy="3880773"/>
          </a:xfrm>
        </p:spPr>
        <p:txBody>
          <a:bodyPr>
            <a:normAutofit/>
          </a:bodyPr>
          <a:lstStyle/>
          <a:p>
            <a:r>
              <a:rPr lang="en-US" sz="2200" dirty="0">
                <a:latin typeface="Times New Roman" panose="02020603050405020304" pitchFamily="18" charset="0"/>
                <a:cs typeface="Times New Roman" panose="02020603050405020304" pitchFamily="18" charset="0"/>
              </a:rPr>
              <a:t>Contextual </a:t>
            </a:r>
            <a:r>
              <a:rPr lang="en-US" sz="2200" dirty="0" smtClean="0">
                <a:latin typeface="Times New Roman" panose="02020603050405020304" pitchFamily="18" charset="0"/>
                <a:cs typeface="Times New Roman" panose="02020603050405020304" pitchFamily="18" charset="0"/>
              </a:rPr>
              <a:t>Understanding :  </a:t>
            </a:r>
            <a:r>
              <a:rPr lang="en-US" sz="2200" dirty="0">
                <a:latin typeface="Times New Roman" panose="02020603050405020304" pitchFamily="18" charset="0"/>
                <a:cs typeface="Times New Roman" panose="02020603050405020304" pitchFamily="18" charset="0"/>
              </a:rPr>
              <a:t>Enhanced Communication Visualizations can provide clearer and more nuanced insights </a:t>
            </a:r>
            <a:r>
              <a:rPr lang="en-US" sz="2200" dirty="0" smtClean="0">
                <a:latin typeface="Times New Roman" panose="02020603050405020304" pitchFamily="18" charset="0"/>
                <a:cs typeface="Times New Roman" panose="02020603050405020304" pitchFamily="18" charset="0"/>
              </a:rPr>
              <a:t>of the statement.</a:t>
            </a:r>
          </a:p>
          <a:p>
            <a:r>
              <a:rPr lang="en-US" sz="2200" dirty="0">
                <a:latin typeface="Times New Roman" panose="02020603050405020304" pitchFamily="18" charset="0"/>
                <a:cs typeface="Times New Roman" panose="02020603050405020304" pitchFamily="18" charset="0"/>
              </a:rPr>
              <a:t>Enhanced Communication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Effective visual representations can facilitate </a:t>
            </a:r>
            <a:r>
              <a:rPr lang="en-US" sz="2200" dirty="0" smtClean="0">
                <a:latin typeface="Times New Roman" panose="02020603050405020304" pitchFamily="18" charset="0"/>
                <a:cs typeface="Times New Roman" panose="02020603050405020304" pitchFamily="18" charset="0"/>
              </a:rPr>
              <a:t>better </a:t>
            </a:r>
            <a:r>
              <a:rPr lang="en-US" sz="2200" dirty="0">
                <a:latin typeface="Times New Roman" panose="02020603050405020304" pitchFamily="18" charset="0"/>
                <a:cs typeface="Times New Roman" panose="02020603050405020304" pitchFamily="18" charset="0"/>
              </a:rPr>
              <a:t>findings </a:t>
            </a:r>
            <a:r>
              <a:rPr lang="en-US" sz="2200" dirty="0" smtClean="0">
                <a:latin typeface="Times New Roman" panose="02020603050405020304" pitchFamily="18" charset="0"/>
                <a:cs typeface="Times New Roman" panose="02020603050405020304" pitchFamily="18" charset="0"/>
              </a:rPr>
              <a:t>and Visualization</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4" y="0"/>
            <a:ext cx="9830435" cy="582930"/>
          </a:xfrm>
        </p:spPr>
        <p:txBody>
          <a:bodyPr>
            <a:normAutofit fontScale="90000"/>
          </a:bodyPr>
          <a:lstStyle/>
          <a:p>
            <a:pPr>
              <a:lnSpc>
                <a:spcPts val="5468"/>
              </a:lnSpc>
            </a:pPr>
            <a:r>
              <a:rPr lang="en-US" sz="3200" dirty="0"/>
              <a:t/>
            </a:r>
            <a:br>
              <a:rPr lang="en-US" sz="3200" dirty="0"/>
            </a:br>
            <a:r>
              <a:rPr lang="en-US" sz="3200" b="1" dirty="0">
                <a:solidFill>
                  <a:schemeClr val="tx1"/>
                </a:solidFill>
                <a:latin typeface="Spline Sans" pitchFamily="34" charset="0"/>
                <a:ea typeface="Spline Sans" pitchFamily="34" charset="-122"/>
                <a:cs typeface="Spline Sans" pitchFamily="34" charset="-120"/>
              </a:rPr>
              <a:t>Visualizing </a:t>
            </a:r>
            <a:r>
              <a:rPr lang="en-US" sz="3200" b="1" dirty="0" smtClean="0">
                <a:solidFill>
                  <a:schemeClr val="tx1"/>
                </a:solidFill>
                <a:latin typeface="Spline Sans" pitchFamily="34" charset="0"/>
                <a:ea typeface="Spline Sans" pitchFamily="34" charset="-122"/>
                <a:cs typeface="Spline Sans" pitchFamily="34" charset="-120"/>
              </a:rPr>
              <a:t>Retail Sales Analysis</a:t>
            </a:r>
            <a:endParaRPr lang="en-US" sz="3200" dirty="0">
              <a:solidFill>
                <a:schemeClr val="tx1"/>
              </a:solidFill>
            </a:endParaRPr>
          </a:p>
        </p:txBody>
      </p:sp>
      <p:sp>
        <p:nvSpPr>
          <p:cNvPr id="3" name="Content Placeholder 2"/>
          <p:cNvSpPr>
            <a:spLocks noGrp="1"/>
          </p:cNvSpPr>
          <p:nvPr>
            <p:ph idx="1"/>
          </p:nvPr>
        </p:nvSpPr>
        <p:spPr>
          <a:xfrm>
            <a:off x="575734" y="1791134"/>
            <a:ext cx="8596668" cy="3880773"/>
          </a:xfrm>
        </p:spPr>
        <p:txBody>
          <a:bodyPr>
            <a:normAutofit/>
          </a:bodyPr>
          <a:lstStyle/>
          <a:p>
            <a:r>
              <a:rPr lang="en-US" sz="2200" dirty="0">
                <a:latin typeface="Times New Roman" panose="02020603050405020304" pitchFamily="18" charset="0"/>
                <a:cs typeface="Times New Roman" panose="02020603050405020304" pitchFamily="18" charset="0"/>
              </a:rPr>
              <a:t>Pandas Library </a:t>
            </a:r>
            <a:r>
              <a:rPr lang="en-US" sz="2200" dirty="0" smtClean="0">
                <a:latin typeface="Times New Roman" panose="02020603050405020304" pitchFamily="18" charset="0"/>
                <a:cs typeface="Times New Roman" panose="02020603050405020304" pitchFamily="18" charset="0"/>
              </a:rPr>
              <a:t>: We </a:t>
            </a:r>
            <a:r>
              <a:rPr lang="en-US" sz="2200" dirty="0">
                <a:latin typeface="Times New Roman" panose="02020603050405020304" pitchFamily="18" charset="0"/>
                <a:cs typeface="Times New Roman" panose="02020603050405020304" pitchFamily="18" charset="0"/>
              </a:rPr>
              <a:t>are leveraging the Pandas library for </a:t>
            </a:r>
            <a:r>
              <a:rPr lang="en-US" sz="2200" dirty="0" smtClean="0">
                <a:latin typeface="Times New Roman" panose="02020603050405020304" pitchFamily="18" charset="0"/>
                <a:cs typeface="Times New Roman" panose="02020603050405020304" pitchFamily="18" charset="0"/>
              </a:rPr>
              <a:t>data analysis.</a:t>
            </a:r>
            <a:endParaRPr lang="en-US" sz="2200" dirty="0">
              <a:latin typeface="Times New Roman" panose="02020603050405020304" pitchFamily="18" charset="0"/>
              <a:cs typeface="Times New Roman" panose="02020603050405020304" pitchFamily="18" charset="0"/>
            </a:endParaRPr>
          </a:p>
          <a:p>
            <a:r>
              <a:rPr lang="en-US" sz="2200" dirty="0" err="1" smtClean="0">
                <a:latin typeface="Times New Roman" panose="02020603050405020304" pitchFamily="18" charset="0"/>
                <a:cs typeface="Times New Roman" panose="02020603050405020304" pitchFamily="18" charset="0"/>
              </a:rPr>
              <a:t>Numpy</a:t>
            </a:r>
            <a:r>
              <a:rPr lang="en-US" sz="2200" dirty="0" smtClean="0">
                <a:latin typeface="Times New Roman" panose="02020603050405020304" pitchFamily="18" charset="0"/>
                <a:cs typeface="Times New Roman" panose="02020603050405020304" pitchFamily="18" charset="0"/>
              </a:rPr>
              <a:t> Library :  We are leveraging the </a:t>
            </a:r>
            <a:r>
              <a:rPr lang="en-US" sz="2200" dirty="0" err="1" smtClean="0">
                <a:latin typeface="Times New Roman" panose="02020603050405020304" pitchFamily="18" charset="0"/>
                <a:cs typeface="Times New Roman" panose="02020603050405020304" pitchFamily="18" charset="0"/>
              </a:rPr>
              <a:t>Numpy</a:t>
            </a:r>
            <a:r>
              <a:rPr lang="en-US" sz="2200" dirty="0" smtClean="0">
                <a:latin typeface="Times New Roman" panose="02020603050405020304" pitchFamily="18" charset="0"/>
                <a:cs typeface="Times New Roman" panose="02020603050405020304" pitchFamily="18" charset="0"/>
              </a:rPr>
              <a:t> library</a:t>
            </a:r>
          </a:p>
          <a:p>
            <a:r>
              <a:rPr lang="en-US" sz="2200" dirty="0" err="1">
                <a:latin typeface="Times New Roman" panose="02020603050405020304" pitchFamily="18" charset="0"/>
                <a:cs typeface="Times New Roman" panose="02020603050405020304" pitchFamily="18" charset="0"/>
              </a:rPr>
              <a:t>Matplotlib</a:t>
            </a:r>
            <a:r>
              <a:rPr lang="en-US" sz="2200" dirty="0">
                <a:latin typeface="Times New Roman" panose="02020603050405020304" pitchFamily="18" charset="0"/>
                <a:cs typeface="Times New Roman" panose="02020603050405020304" pitchFamily="18" charset="0"/>
              </a:rPr>
              <a:t> and </a:t>
            </a:r>
            <a:r>
              <a:rPr lang="en-US" sz="2200" dirty="0" err="1" smtClean="0">
                <a:latin typeface="Times New Roman" panose="02020603050405020304" pitchFamily="18" charset="0"/>
                <a:cs typeface="Times New Roman" panose="02020603050405020304" pitchFamily="18" charset="0"/>
              </a:rPr>
              <a:t>Seaborn</a:t>
            </a:r>
            <a:r>
              <a:rPr lang="en-US" sz="2200" dirty="0">
                <a:latin typeface="Times New Roman" panose="02020603050405020304" pitchFamily="18" charset="0"/>
                <a:cs typeface="Times New Roman" panose="02020603050405020304" pitchFamily="18" charset="0"/>
              </a:rPr>
              <a:t> : We are using </a:t>
            </a:r>
            <a:r>
              <a:rPr lang="en-US" sz="2200" dirty="0" err="1">
                <a:latin typeface="Times New Roman" panose="02020603050405020304" pitchFamily="18" charset="0"/>
                <a:cs typeface="Times New Roman" panose="02020603050405020304" pitchFamily="18" charset="0"/>
              </a:rPr>
              <a:t>Matplotlib</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Seaborn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for creating </a:t>
            </a:r>
            <a:r>
              <a:rPr lang="en-US" sz="2200" dirty="0">
                <a:latin typeface="Times New Roman" panose="02020603050405020304" pitchFamily="18" charset="0"/>
                <a:cs typeface="Times New Roman" panose="02020603050405020304" pitchFamily="18" charset="0"/>
              </a:rPr>
              <a:t>insightful visual representations</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Word </a:t>
            </a:r>
            <a:r>
              <a:rPr lang="en-US" sz="2200" dirty="0" smtClean="0">
                <a:latin typeface="Times New Roman" panose="02020603050405020304" pitchFamily="18" charset="0"/>
                <a:cs typeface="Times New Roman" panose="02020603050405020304" pitchFamily="18" charset="0"/>
              </a:rPr>
              <a:t>Cloud : </a:t>
            </a:r>
            <a:r>
              <a:rPr lang="en-US" sz="2200" dirty="0">
                <a:latin typeface="Times New Roman" panose="02020603050405020304" pitchFamily="18" charset="0"/>
                <a:cs typeface="Times New Roman" panose="02020603050405020304" pitchFamily="18" charset="0"/>
              </a:rPr>
              <a:t>Visual representation of word frequency in text data.</a:t>
            </a:r>
          </a:p>
          <a:p>
            <a:endParaRPr lang="en-US"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4535" y="3299460"/>
            <a:ext cx="7555865" cy="1085215"/>
          </a:xfrm>
        </p:spPr>
        <p:txBody>
          <a:bodyPr/>
          <a:lstStyle/>
          <a:p>
            <a:pPr marL="0" indent="0" algn="ctr">
              <a:buNone/>
            </a:pPr>
            <a:r>
              <a:rPr lang="en-US" sz="6000"/>
              <a:t>THANK YOU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381</TotalTime>
  <Words>318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Spline Sans</vt:lpstr>
      <vt:lpstr>Times New Roman</vt:lpstr>
      <vt:lpstr>Trebuchet MS</vt:lpstr>
      <vt:lpstr>Wingdings 3</vt:lpstr>
      <vt:lpstr>Facet</vt:lpstr>
      <vt:lpstr>Water Quality Analysis </vt:lpstr>
      <vt:lpstr>Problem Statement</vt:lpstr>
      <vt:lpstr>Objective</vt:lpstr>
      <vt:lpstr>Motivation For Title</vt:lpstr>
      <vt:lpstr> Visualizing Retail Sales Analysis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Prediction Using Machine Learning</dc:title>
  <dc:creator>Administrator</dc:creator>
  <cp:lastModifiedBy>Microsoft account</cp:lastModifiedBy>
  <cp:revision>13</cp:revision>
  <dcterms:created xsi:type="dcterms:W3CDTF">2024-03-23T15:45:34Z</dcterms:created>
  <dcterms:modified xsi:type="dcterms:W3CDTF">2024-05-19T17:04:02Z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AE1ADBC235BF4817A4CEBC99C70619C7_11</vt:lpwstr>
  </property>
  <property fmtid="{D5CDD505-2E9C-101B-9397-08002B2CF9AE}" pid="3" name="KSOProductBuildVer">
    <vt:lpwstr>1033-12.2.0.13489</vt:lpwstr>
  </property>
</Properties>
</file>