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A39635B-9314-4984-B5F9-5BA56EBD1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FDI Case Study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79BA6A4-20D4-4F41-8394-CF8535B84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 dirty="0"/>
              <a:t>5</a:t>
            </a:r>
            <a:r>
              <a:rPr dirty="0" smtClean="0"/>
              <a:t>/14/2020 </a:t>
            </a:r>
            <a:r>
              <a:rPr dirty="0"/>
              <a:t>11:40:18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2">
            <a:extLst>
              <a:ext uri="{FF2B5EF4-FFF2-40B4-BE49-F238E27FC236}">
                <a16:creationId xmlns:a16="http://schemas.microsoft.com/office/drawing/2014/main" id="{E7296E53-93B5-4224-9079-9DEB53BA8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AACEEB36-014C-4E55-B744-112D6E5E0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FDI Case Study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FDI Case Study</dc:title>
  <dc:creator/>
  <cp:lastModifiedBy>Windows User</cp:lastModifiedBy>
  <cp:revision>2</cp:revision>
  <dcterms:created xsi:type="dcterms:W3CDTF">2020-09-14T18:10:19Z</dcterms:created>
  <dcterms:modified xsi:type="dcterms:W3CDTF">2020-09-14T18:13:44Z</dcterms:modified>
</cp:coreProperties>
</file>