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5" r:id="rId4"/>
    <p:sldId id="303" r:id="rId5"/>
    <p:sldId id="304" r:id="rId6"/>
    <p:sldId id="288" r:id="rId7"/>
    <p:sldId id="30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550086-5940-409A-9A13-0F197F148C38}"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550086-5940-409A-9A13-0F197F148C38}"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550086-5940-409A-9A13-0F197F148C38}"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550086-5940-409A-9A13-0F197F148C38}"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550086-5940-409A-9A13-0F197F148C38}"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550086-5940-409A-9A13-0F197F148C38}"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550086-5940-409A-9A13-0F197F148C38}" type="datetimeFigureOut">
              <a:rPr lang="en-US" smtClean="0"/>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550086-5940-409A-9A13-0F197F148C38}" type="datetimeFigureOut">
              <a:rPr lang="en-US" smtClean="0"/>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50086-5940-409A-9A13-0F197F148C38}" type="datetimeFigureOut">
              <a:rPr lang="en-US" smtClean="0"/>
              <a:t>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550086-5940-409A-9A13-0F197F148C38}"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550086-5940-409A-9A13-0F197F148C38}"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B1D50-537E-489E-9528-96FC079C82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4000" t="2000" r="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50086-5940-409A-9A13-0F197F148C38}" type="datetimeFigureOut">
              <a:rPr lang="en-US" smtClean="0"/>
              <a:t>2/14/2023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B1D50-537E-489E-9528-96FC079C82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498600" y="3200400"/>
            <a:ext cx="8152920" cy="699840"/>
          </a:xfrm>
          <a:prstGeom prst="rect">
            <a:avLst/>
          </a:prstGeom>
          <a:noFill/>
          <a:ln>
            <a:noFill/>
          </a:ln>
        </p:spPr>
        <p:txBody>
          <a:bodyPr lIns="90000" tIns="45000" rIns="90000" bIns="45000"/>
          <a:lstStyle/>
          <a:p>
            <a:pPr algn="ctr">
              <a:lnSpc>
                <a:spcPct val="100000"/>
              </a:lnSpc>
            </a:pPr>
            <a:r>
              <a:rPr lang="en-US" sz="4000" b="1" dirty="0">
                <a:solidFill>
                  <a:srgbClr val="31859C"/>
                </a:solidFill>
                <a:latin typeface="Times New Roman"/>
              </a:rPr>
              <a:t>Business Blogs</a:t>
            </a:r>
            <a:endParaRPr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0" name="CustomShape 2"/>
          <p:cNvSpPr/>
          <p:nvPr/>
        </p:nvSpPr>
        <p:spPr>
          <a:xfrm>
            <a:off x="762120" y="4650720"/>
            <a:ext cx="7772040" cy="1369080"/>
          </a:xfrm>
          <a:prstGeom prst="rect">
            <a:avLst/>
          </a:prstGeom>
          <a:noFill/>
          <a:ln>
            <a:noFill/>
          </a:ln>
        </p:spPr>
        <p:txBody>
          <a:bodyPr lIns="90000" tIns="45000" rIns="90000" bIns="45000"/>
          <a:lstStyle/>
          <a:p>
            <a:pPr algn="ctr">
              <a:lnSpc>
                <a:spcPct val="100000"/>
              </a:lnSpc>
            </a:pPr>
            <a:r>
              <a:rPr lang="en-IN" sz="2400" b="1" dirty="0">
                <a:solidFill>
                  <a:srgbClr val="000000"/>
                </a:solidFill>
                <a:latin typeface="Times New Roman"/>
              </a:rPr>
              <a:t>Presented By</a:t>
            </a:r>
            <a:endParaRPr sz="2400" dirty="0"/>
          </a:p>
          <a:p>
            <a:pPr algn="ctr">
              <a:lnSpc>
                <a:spcPct val="100000"/>
              </a:lnSpc>
            </a:pPr>
            <a:r>
              <a:rPr lang="en-IN" sz="2000" dirty="0">
                <a:solidFill>
                  <a:srgbClr val="000000"/>
                </a:solidFill>
                <a:latin typeface="Times New Roman"/>
              </a:rPr>
              <a:t>Aman Shukla (200120107504)</a:t>
            </a:r>
            <a:endParaRPr sz="2400" dirty="0"/>
          </a:p>
        </p:txBody>
      </p:sp>
      <p:sp>
        <p:nvSpPr>
          <p:cNvPr id="41" name="CustomShape 3"/>
          <p:cNvSpPr/>
          <p:nvPr/>
        </p:nvSpPr>
        <p:spPr>
          <a:xfrm>
            <a:off x="762120" y="5719320"/>
            <a:ext cx="7772040" cy="851400"/>
          </a:xfrm>
          <a:prstGeom prst="rect">
            <a:avLst/>
          </a:prstGeom>
          <a:noFill/>
          <a:ln>
            <a:noFill/>
          </a:ln>
        </p:spPr>
        <p:txBody>
          <a:bodyPr lIns="90000" tIns="45000" rIns="90000" bIns="45000"/>
          <a:lstStyle/>
          <a:p>
            <a:pPr algn="ctr">
              <a:lnSpc>
                <a:spcPct val="100000"/>
              </a:lnSpc>
            </a:pPr>
            <a:endParaRPr dirty="0"/>
          </a:p>
        </p:txBody>
      </p:sp>
      <p:sp>
        <p:nvSpPr>
          <p:cNvPr id="42" name="CustomShape 4"/>
          <p:cNvSpPr/>
          <p:nvPr/>
        </p:nvSpPr>
        <p:spPr>
          <a:xfrm>
            <a:off x="533520" y="914640"/>
            <a:ext cx="8000640" cy="761760"/>
          </a:xfrm>
          <a:prstGeom prst="rect">
            <a:avLst/>
          </a:prstGeom>
          <a:noFill/>
          <a:ln>
            <a:noFill/>
          </a:ln>
        </p:spPr>
        <p:txBody>
          <a:bodyPr anchor="ctr"/>
          <a:lstStyle/>
          <a:p>
            <a:pPr algn="ctr">
              <a:lnSpc>
                <a:spcPct val="100000"/>
              </a:lnSpc>
            </a:pPr>
            <a:r>
              <a:rPr lang="en-IN" sz="2400" b="1" dirty="0">
                <a:solidFill>
                  <a:srgbClr val="000000"/>
                </a:solidFill>
                <a:latin typeface="Times New Roman"/>
              </a:rPr>
              <a:t>GANDHINAGAR INSTITUTE OF TECHNOLGY</a:t>
            </a:r>
            <a:endParaRPr dirty="0"/>
          </a:p>
        </p:txBody>
      </p:sp>
      <p:sp>
        <p:nvSpPr>
          <p:cNvPr id="43" name="CustomShape 5"/>
          <p:cNvSpPr/>
          <p:nvPr/>
        </p:nvSpPr>
        <p:spPr>
          <a:xfrm>
            <a:off x="762120" y="1509720"/>
            <a:ext cx="7772040" cy="395280"/>
          </a:xfrm>
          <a:prstGeom prst="rect">
            <a:avLst/>
          </a:prstGeom>
          <a:noFill/>
          <a:ln>
            <a:noFill/>
          </a:ln>
        </p:spPr>
        <p:txBody>
          <a:bodyPr lIns="90000" tIns="45000" rIns="90000" bIns="45000"/>
          <a:lstStyle/>
          <a:p>
            <a:pPr algn="ctr">
              <a:lnSpc>
                <a:spcPct val="100000"/>
              </a:lnSpc>
            </a:pPr>
            <a:r>
              <a:rPr lang="en-IN" sz="2000" b="1">
                <a:solidFill>
                  <a:srgbClr val="000000"/>
                </a:solidFill>
                <a:latin typeface="Times New Roman"/>
              </a:rPr>
              <a:t>Computer Engineering </a:t>
            </a:r>
            <a:r>
              <a:rPr lang="en-IN" b="1" dirty="0">
                <a:solidFill>
                  <a:srgbClr val="000000"/>
                </a:solidFill>
                <a:latin typeface="Times New Roman"/>
              </a:rPr>
              <a:t>Department</a:t>
            </a:r>
            <a:endParaRPr dirty="0"/>
          </a:p>
        </p:txBody>
      </p:sp>
      <p:sp>
        <p:nvSpPr>
          <p:cNvPr id="44" name="CustomShape 6"/>
          <p:cNvSpPr/>
          <p:nvPr/>
        </p:nvSpPr>
        <p:spPr>
          <a:xfrm>
            <a:off x="762120" y="1966920"/>
            <a:ext cx="7772040" cy="395280"/>
          </a:xfrm>
          <a:prstGeom prst="rect">
            <a:avLst/>
          </a:prstGeom>
          <a:noFill/>
          <a:ln>
            <a:noFill/>
          </a:ln>
        </p:spPr>
        <p:txBody>
          <a:bodyPr lIns="90000" tIns="45000" rIns="90000" bIns="45000"/>
          <a:lstStyle/>
          <a:p>
            <a:pPr algn="ctr">
              <a:lnSpc>
                <a:spcPct val="100000"/>
              </a:lnSpc>
            </a:pPr>
            <a:r>
              <a:rPr lang="en-IN" sz="2000" dirty="0">
                <a:solidFill>
                  <a:srgbClr val="000000"/>
                </a:solidFill>
                <a:latin typeface="Times New Roman"/>
              </a:rPr>
              <a:t>Academic Year: 2022 - 2023</a:t>
            </a:r>
            <a:endParaRPr dirty="0"/>
          </a:p>
        </p:txBody>
      </p:sp>
    </p:spTree>
    <p:extLst>
      <p:ext uri="{BB962C8B-B14F-4D97-AF65-F5344CB8AC3E}">
        <p14:creationId xmlns:p14="http://schemas.microsoft.com/office/powerpoint/2010/main" val="2746822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457200" y="274680"/>
            <a:ext cx="8229240" cy="715680"/>
          </a:xfrm>
          <a:prstGeom prst="rect">
            <a:avLst/>
          </a:prstGeom>
        </p:spPr>
        <p:txBody>
          <a:bodyPr anchor="ctr"/>
          <a:lstStyle/>
          <a:p>
            <a:pPr algn="ctr">
              <a:lnSpc>
                <a:spcPct val="100000"/>
              </a:lnSpc>
            </a:pPr>
            <a:r>
              <a:rPr lang="en-US" sz="3600" b="1" dirty="0">
                <a:solidFill>
                  <a:srgbClr val="31859C"/>
                </a:solidFill>
                <a:latin typeface="Times New Roman"/>
              </a:rPr>
              <a:t>Outline</a:t>
            </a:r>
            <a:endParaRPr dirty="0"/>
          </a:p>
        </p:txBody>
      </p:sp>
      <p:sp>
        <p:nvSpPr>
          <p:cNvPr id="46" name="TextShape 2"/>
          <p:cNvSpPr txBox="1"/>
          <p:nvPr/>
        </p:nvSpPr>
        <p:spPr>
          <a:xfrm>
            <a:off x="457200" y="1295280"/>
            <a:ext cx="8229240" cy="5147640"/>
          </a:xfrm>
          <a:prstGeom prst="rect">
            <a:avLst/>
          </a:prstGeom>
        </p:spPr>
        <p:txBody>
          <a:bodyPr/>
          <a:lstStyle/>
          <a:p>
            <a:pPr marL="342900" indent="-342900">
              <a:lnSpc>
                <a:spcPct val="100000"/>
              </a:lnSpc>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Introduction</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Project Summary</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Aim and Objectives</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Tools &amp; Technologies</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Functional</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Non Functional</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Outcomes</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Progress report with result Pictures</a:t>
            </a: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Enhancement</a:t>
            </a:r>
          </a:p>
        </p:txBody>
      </p:sp>
    </p:spTree>
    <p:extLst>
      <p:ext uri="{BB962C8B-B14F-4D97-AF65-F5344CB8AC3E}">
        <p14:creationId xmlns:p14="http://schemas.microsoft.com/office/powerpoint/2010/main" val="24023101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457200" y="427320"/>
            <a:ext cx="8229240" cy="715680"/>
          </a:xfrm>
          <a:prstGeom prst="rect">
            <a:avLst/>
          </a:prstGeom>
        </p:spPr>
        <p:txBody>
          <a:bodyPr anchor="ctr"/>
          <a:lstStyle/>
          <a:p>
            <a:pPr algn="ctr">
              <a:lnSpc>
                <a:spcPct val="100000"/>
              </a:lnSpc>
            </a:pPr>
            <a:r>
              <a:rPr lang="en-US" sz="3600" b="1" dirty="0">
                <a:solidFill>
                  <a:srgbClr val="31859C"/>
                </a:solidFill>
                <a:latin typeface="Times New Roman"/>
              </a:rPr>
              <a:t>Introduction</a:t>
            </a:r>
            <a:endParaRPr dirty="0"/>
          </a:p>
        </p:txBody>
      </p:sp>
      <p:sp>
        <p:nvSpPr>
          <p:cNvPr id="48" name="TextShape 2"/>
          <p:cNvSpPr txBox="1"/>
          <p:nvPr/>
        </p:nvSpPr>
        <p:spPr>
          <a:xfrm>
            <a:off x="457200" y="1435680"/>
            <a:ext cx="8229240" cy="5147640"/>
          </a:xfrm>
          <a:prstGeom prst="rect">
            <a:avLst/>
          </a:prstGeom>
        </p:spPr>
        <p:txBody>
          <a:bodyPr/>
          <a:lstStyle/>
          <a:p>
            <a:pPr>
              <a:lnSpc>
                <a:spcPct val="100000"/>
              </a:lnSpc>
              <a:buFont typeface="Arial"/>
              <a:buChar char="•"/>
            </a:pPr>
            <a:r>
              <a:rPr lang="en-US" sz="2400" dirty="0">
                <a:solidFill>
                  <a:srgbClr val="000000"/>
                </a:solidFill>
                <a:latin typeface="Times New Roman"/>
              </a:rPr>
              <a:t>   Business Blogs is a community to take every business online.</a:t>
            </a:r>
          </a:p>
          <a:p>
            <a:pPr>
              <a:lnSpc>
                <a:spcPct val="100000"/>
              </a:lnSpc>
              <a:buFont typeface="Arial"/>
              <a:buChar char="•"/>
            </a:pPr>
            <a:r>
              <a:rPr lang="en-US" sz="2400" dirty="0">
                <a:solidFill>
                  <a:srgbClr val="000000"/>
                </a:solidFill>
                <a:latin typeface="Times New Roman"/>
              </a:rPr>
              <a:t>   Anyone can describe their business to the public easily.</a:t>
            </a:r>
          </a:p>
          <a:p>
            <a:pPr>
              <a:lnSpc>
                <a:spcPct val="100000"/>
              </a:lnSpc>
              <a:buFont typeface="Arial"/>
              <a:buChar char="•"/>
            </a:pPr>
            <a:r>
              <a:rPr lang="en-US" sz="2400" dirty="0">
                <a:solidFill>
                  <a:srgbClr val="000000"/>
                </a:solidFill>
                <a:latin typeface="Times New Roman"/>
              </a:rPr>
              <a:t>   There are many ways to get online presence , but it is difficult </a:t>
            </a:r>
          </a:p>
          <a:p>
            <a:pPr>
              <a:lnSpc>
                <a:spcPct val="100000"/>
              </a:lnSpc>
            </a:pPr>
            <a:r>
              <a:rPr lang="en-US" sz="2400" dirty="0">
                <a:solidFill>
                  <a:srgbClr val="000000"/>
                </a:solidFill>
                <a:latin typeface="Times New Roman"/>
              </a:rPr>
              <a:t>     for normal people .</a:t>
            </a:r>
          </a:p>
          <a:p>
            <a:pPr marL="342900" indent="-342900">
              <a:lnSpc>
                <a:spcPct val="100000"/>
              </a:lnSpc>
              <a:buFont typeface="Arial" panose="020B0604020202020204" pitchFamily="34" charset="0"/>
              <a:buChar char="•"/>
            </a:pPr>
            <a:r>
              <a:rPr lang="en-US" sz="2400" dirty="0">
                <a:solidFill>
                  <a:srgbClr val="000000"/>
                </a:solidFill>
                <a:latin typeface="Times New Roman"/>
              </a:rPr>
              <a:t>Business Blogs provides features to get a personal website with an admin panel to create and posts and blogs with no additional tech knowledge required.</a:t>
            </a:r>
          </a:p>
          <a:p>
            <a:pPr marL="342900" indent="-342900">
              <a:lnSpc>
                <a:spcPct val="100000"/>
              </a:lnSpc>
              <a:buFont typeface="Arial" panose="020B0604020202020204" pitchFamily="34" charset="0"/>
              <a:buChar char="•"/>
            </a:pPr>
            <a:r>
              <a:rPr lang="en-US" sz="2400" dirty="0">
                <a:solidFill>
                  <a:srgbClr val="000000"/>
                </a:solidFill>
                <a:latin typeface="Times New Roman"/>
              </a:rPr>
              <a:t>One can optimize their website theme. </a:t>
            </a:r>
          </a:p>
          <a:p>
            <a:pPr marL="342900" indent="-342900">
              <a:lnSpc>
                <a:spcPct val="100000"/>
              </a:lnSpc>
              <a:buFont typeface="Arial" panose="020B0604020202020204" pitchFamily="34" charset="0"/>
              <a:buChar char="•"/>
            </a:pPr>
            <a:r>
              <a:rPr lang="en-US" sz="2400" dirty="0">
                <a:solidFill>
                  <a:srgbClr val="000000"/>
                </a:solidFill>
                <a:latin typeface="Times New Roman"/>
              </a:rPr>
              <a:t>Business Blogs defines the requirement of the business to the online platform for both owners and viewers and clients.</a:t>
            </a:r>
          </a:p>
          <a:p>
            <a:pPr marL="342900" indent="-342900">
              <a:lnSpc>
                <a:spcPct val="100000"/>
              </a:lnSpc>
              <a:buFont typeface="Arial" panose="020B0604020202020204" pitchFamily="34" charset="0"/>
              <a:buChar char="•"/>
            </a:pPr>
            <a:r>
              <a:rPr lang="en-US" sz="2400">
                <a:solidFill>
                  <a:srgbClr val="000000"/>
                </a:solidFill>
                <a:latin typeface="Times New Roman"/>
              </a:rPr>
              <a:t>One </a:t>
            </a:r>
            <a:r>
              <a:rPr lang="en-US" sz="2400" dirty="0">
                <a:solidFill>
                  <a:srgbClr val="000000"/>
                </a:solidFill>
                <a:latin typeface="Times New Roman"/>
              </a:rPr>
              <a:t>can develop numerous things using this platform through different ways and though with less expense .</a:t>
            </a:r>
          </a:p>
        </p:txBody>
      </p:sp>
    </p:spTree>
    <p:extLst>
      <p:ext uri="{BB962C8B-B14F-4D97-AF65-F5344CB8AC3E}">
        <p14:creationId xmlns:p14="http://schemas.microsoft.com/office/powerpoint/2010/main" val="22620257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980D83-810C-32E5-2E91-FDDDB0DFFEA0}"/>
              </a:ext>
            </a:extLst>
          </p:cNvPr>
          <p:cNvSpPr txBox="1"/>
          <p:nvPr/>
        </p:nvSpPr>
        <p:spPr>
          <a:xfrm>
            <a:off x="1981200" y="427704"/>
            <a:ext cx="4572000" cy="646331"/>
          </a:xfrm>
          <a:prstGeom prst="rect">
            <a:avLst/>
          </a:prstGeom>
          <a:noFill/>
        </p:spPr>
        <p:txBody>
          <a:bodyPr wrap="square">
            <a:spAutoFit/>
          </a:bodyPr>
          <a:lstStyle/>
          <a:p>
            <a:pPr algn="ctr"/>
            <a:r>
              <a:rPr lang="en-US" sz="3600" b="1" dirty="0">
                <a:solidFill>
                  <a:srgbClr val="31859C"/>
                </a:solidFill>
                <a:latin typeface="Times New Roman"/>
              </a:rPr>
              <a:t>Project Summary</a:t>
            </a:r>
            <a:endParaRPr lang="en-IN" dirty="0"/>
          </a:p>
        </p:txBody>
      </p:sp>
      <p:sp>
        <p:nvSpPr>
          <p:cNvPr id="7" name="TextBox 6">
            <a:extLst>
              <a:ext uri="{FF2B5EF4-FFF2-40B4-BE49-F238E27FC236}">
                <a16:creationId xmlns:a16="http://schemas.microsoft.com/office/drawing/2014/main" id="{2B4D2427-B9AA-AFD3-1935-39D6487F1175}"/>
              </a:ext>
            </a:extLst>
          </p:cNvPr>
          <p:cNvSpPr txBox="1"/>
          <p:nvPr/>
        </p:nvSpPr>
        <p:spPr>
          <a:xfrm>
            <a:off x="609600" y="1318974"/>
            <a:ext cx="7315200" cy="3785652"/>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Times New Roman"/>
              </a:rPr>
              <a:t>Business Blogs helps the individual to create its own views at individuals thoughts and led down the business towards online platform and enrich the enhancement of online business for all the peoples interested in it.</a:t>
            </a:r>
          </a:p>
          <a:p>
            <a:pPr marL="342900" indent="-342900">
              <a:buFont typeface="Arial" panose="020B0604020202020204" pitchFamily="34" charset="0"/>
              <a:buChar char="•"/>
            </a:pPr>
            <a:endParaRPr lang="en-US" sz="2400" dirty="0">
              <a:solidFill>
                <a:srgbClr val="000000"/>
              </a:solidFill>
              <a:latin typeface="Times New Roman"/>
            </a:endParaRPr>
          </a:p>
          <a:p>
            <a:pPr marL="342900" indent="-342900">
              <a:buFont typeface="Arial" panose="020B0604020202020204" pitchFamily="34" charset="0"/>
              <a:buChar char="•"/>
            </a:pPr>
            <a:r>
              <a:rPr lang="en-US" sz="2400" dirty="0">
                <a:solidFill>
                  <a:srgbClr val="000000"/>
                </a:solidFill>
                <a:latin typeface="Times New Roman"/>
              </a:rPr>
              <a:t>Business Blogs help the particular viewers to know more and more about the worth and importance of the online business blogs and helps to conclude the optimum search and procedures.</a:t>
            </a:r>
            <a:endParaRPr lang="en-US" sz="2400" dirty="0"/>
          </a:p>
        </p:txBody>
      </p:sp>
    </p:spTree>
    <p:extLst>
      <p:ext uri="{BB962C8B-B14F-4D97-AF65-F5344CB8AC3E}">
        <p14:creationId xmlns:p14="http://schemas.microsoft.com/office/powerpoint/2010/main" val="3950853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A73D-9E80-8A3F-542B-3B357A716F2B}"/>
              </a:ext>
            </a:extLst>
          </p:cNvPr>
          <p:cNvSpPr>
            <a:spLocks noGrp="1"/>
          </p:cNvSpPr>
          <p:nvPr>
            <p:ph type="title"/>
          </p:nvPr>
        </p:nvSpPr>
        <p:spPr/>
        <p:txBody>
          <a:bodyPr>
            <a:normAutofit/>
          </a:bodyPr>
          <a:lstStyle/>
          <a:p>
            <a:pPr algn="ctr">
              <a:lnSpc>
                <a:spcPct val="100000"/>
              </a:lnSpc>
            </a:pPr>
            <a:r>
              <a:rPr lang="en-US" sz="3600" b="1" dirty="0">
                <a:solidFill>
                  <a:srgbClr val="31859C"/>
                </a:solidFill>
                <a:latin typeface="Times New Roman"/>
              </a:rPr>
              <a:t>Aim &amp; Objectives</a:t>
            </a:r>
            <a:endParaRPr lang="en-US" sz="3600" dirty="0"/>
          </a:p>
        </p:txBody>
      </p:sp>
      <p:sp>
        <p:nvSpPr>
          <p:cNvPr id="3" name="Content Placeholder 2">
            <a:extLst>
              <a:ext uri="{FF2B5EF4-FFF2-40B4-BE49-F238E27FC236}">
                <a16:creationId xmlns:a16="http://schemas.microsoft.com/office/drawing/2014/main" id="{C9484FDF-04ED-48F0-2CC1-A7105831BAB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Our main goal is to make it simpler for the local business owners to post their stories of business and struggles that they are doing to make their business successful.</a:t>
            </a:r>
          </a:p>
          <a:p>
            <a:r>
              <a:rPr lang="en-US" sz="2400" dirty="0">
                <a:latin typeface="Times New Roman" panose="02020603050405020304" pitchFamily="18" charset="0"/>
                <a:cs typeface="Times New Roman" panose="02020603050405020304" pitchFamily="18" charset="0"/>
              </a:rPr>
              <a:t>We wish that small business owners can tell their stories and can further make their business grow with our portal’s help.</a:t>
            </a:r>
          </a:p>
          <a:p>
            <a:r>
              <a:rPr lang="en-IN" sz="2400" dirty="0">
                <a:latin typeface="Times New Roman" panose="02020603050405020304" pitchFamily="18" charset="0"/>
                <a:cs typeface="Times New Roman" panose="02020603050405020304" pitchFamily="18" charset="0"/>
              </a:rPr>
              <a:t>We want to make it as simple as possible to get their business online so that illiterate people can also use our portal for their growth. </a:t>
            </a:r>
          </a:p>
        </p:txBody>
      </p:sp>
    </p:spTree>
    <p:extLst>
      <p:ext uri="{BB962C8B-B14F-4D97-AF65-F5344CB8AC3E}">
        <p14:creationId xmlns:p14="http://schemas.microsoft.com/office/powerpoint/2010/main" val="117524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EB5D30-79EB-5BA1-6888-279199A0335B}"/>
              </a:ext>
            </a:extLst>
          </p:cNvPr>
          <p:cNvSpPr txBox="1"/>
          <p:nvPr/>
        </p:nvSpPr>
        <p:spPr>
          <a:xfrm>
            <a:off x="2438400" y="457200"/>
            <a:ext cx="4572000" cy="646331"/>
          </a:xfrm>
          <a:prstGeom prst="rect">
            <a:avLst/>
          </a:prstGeom>
          <a:noFill/>
        </p:spPr>
        <p:txBody>
          <a:bodyPr wrap="square">
            <a:spAutoFit/>
          </a:bodyPr>
          <a:lstStyle/>
          <a:p>
            <a:pPr>
              <a:lnSpc>
                <a:spcPct val="100000"/>
              </a:lnSpc>
            </a:pPr>
            <a:r>
              <a:rPr lang="en-US" sz="3600" b="1" dirty="0">
                <a:solidFill>
                  <a:srgbClr val="31859C"/>
                </a:solidFill>
                <a:latin typeface="Times New Roman"/>
              </a:rPr>
              <a:t>Tools &amp; Technologies</a:t>
            </a:r>
            <a:endParaRPr lang="en-US"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6EBF776-784F-397E-9421-98FBCD67718A}"/>
              </a:ext>
            </a:extLst>
          </p:cNvPr>
          <p:cNvSpPr txBox="1"/>
          <p:nvPr/>
        </p:nvSpPr>
        <p:spPr>
          <a:xfrm>
            <a:off x="533400" y="1447800"/>
            <a:ext cx="4572000" cy="5262979"/>
          </a:xfrm>
          <a:prstGeom prst="rect">
            <a:avLst/>
          </a:prstGeom>
          <a:noFill/>
        </p:spPr>
        <p:txBody>
          <a:bodyPr wrap="square">
            <a:spAutoFit/>
          </a:bodyPr>
          <a:lstStyle/>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a:t>
            </a:r>
          </a:p>
          <a:p>
            <a:pPr>
              <a:lnSpc>
                <a:spcPct val="100000"/>
              </a:lnSpc>
            </a:pPr>
            <a:endParaRPr lang="en-US" sz="2400" dirty="0">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HTML5</a:t>
            </a:r>
          </a:p>
          <a:p>
            <a:pPr marL="342900" indent="-342900">
              <a:lnSpc>
                <a:spcPct val="10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CSS3</a:t>
            </a:r>
          </a:p>
          <a:p>
            <a:pPr marL="342900" indent="-342900">
              <a:lnSpc>
                <a:spcPct val="10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JS &amp; Jquery</a:t>
            </a:r>
          </a:p>
          <a:p>
            <a:pPr marL="342900" indent="-342900">
              <a:lnSpc>
                <a:spcPct val="10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MySQL</a:t>
            </a:r>
          </a:p>
          <a:p>
            <a:pPr marL="342900" indent="-342900">
              <a:lnSpc>
                <a:spcPct val="10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Firebase</a:t>
            </a:r>
          </a:p>
          <a:p>
            <a:pPr marL="342900" indent="-342900">
              <a:lnSpc>
                <a:spcPct val="10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Django Framework</a:t>
            </a:r>
          </a:p>
          <a:p>
            <a:pPr marL="342900" indent="-342900">
              <a:lnSpc>
                <a:spcPct val="10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21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AB98C3-0DF6-D092-1C3E-46BE854C658F}"/>
              </a:ext>
            </a:extLst>
          </p:cNvPr>
          <p:cNvSpPr txBox="1"/>
          <p:nvPr/>
        </p:nvSpPr>
        <p:spPr>
          <a:xfrm>
            <a:off x="3352800" y="3136612"/>
            <a:ext cx="4572000" cy="646331"/>
          </a:xfrm>
          <a:prstGeom prst="rect">
            <a:avLst/>
          </a:prstGeom>
          <a:noFill/>
        </p:spPr>
        <p:txBody>
          <a:bodyPr wrap="square">
            <a:spAutoFit/>
          </a:bodyPr>
          <a:lstStyle/>
          <a:p>
            <a:r>
              <a:rPr lang="en-US" sz="3600" b="1" dirty="0">
                <a:solidFill>
                  <a:srgbClr val="31859C"/>
                </a:solidFill>
                <a:latin typeface="Times New Roman"/>
              </a:rPr>
              <a:t>Thank You</a:t>
            </a:r>
            <a:endParaRPr lang="en-IN" sz="3600" dirty="0"/>
          </a:p>
        </p:txBody>
      </p:sp>
    </p:spTree>
    <p:extLst>
      <p:ext uri="{BB962C8B-B14F-4D97-AF65-F5344CB8AC3E}">
        <p14:creationId xmlns:p14="http://schemas.microsoft.com/office/powerpoint/2010/main" val="3756917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890</TotalTime>
  <Words>324</Words>
  <Application>Microsoft Office PowerPoint</Application>
  <PresentationFormat>On-screen Show (4:3)</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PowerPoint Presentation</vt:lpstr>
      <vt:lpstr>PowerPoint Presentation</vt:lpstr>
      <vt:lpstr>PowerPoint Presentation</vt:lpstr>
      <vt:lpstr>PowerPoint Presentation</vt:lpstr>
      <vt:lpstr>Aim &amp; Objectives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- 1  Overview of Android</dc:title>
  <dc:creator>Administrator</dc:creator>
  <cp:lastModifiedBy>Jay Ravan</cp:lastModifiedBy>
  <cp:revision>45</cp:revision>
  <dcterms:created xsi:type="dcterms:W3CDTF">2020-12-15T03:15:21Z</dcterms:created>
  <dcterms:modified xsi:type="dcterms:W3CDTF">2023-02-14T07:45:04Z</dcterms:modified>
</cp:coreProperties>
</file>