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6" r:id="rId8"/>
    <p:sldId id="264" r:id="rId9"/>
    <p:sldId id="265" r:id="rId10"/>
    <p:sldId id="279" r:id="rId11"/>
    <p:sldId id="280" r:id="rId12"/>
    <p:sldId id="272" r:id="rId13"/>
    <p:sldId id="273" r:id="rId14"/>
    <p:sldId id="275"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ush Yadav" initials="AY" lastIdx="1" clrIdx="0">
    <p:extLst>
      <p:ext uri="{19B8F6BF-5375-455C-9EA6-DF929625EA0E}">
        <p15:presenceInfo xmlns:p15="http://schemas.microsoft.com/office/powerpoint/2012/main" xmlns="" userId="8ec8a5eba8be77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552" y="-6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B84164-64FD-4866-A2A2-B86B386E5ACF}" type="datetimeFigureOut">
              <a:rPr lang="en-IN" smtClean="0"/>
              <a:pPr/>
              <a:t>28-11-2022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26A8968-D171-4120-B0D4-0171AA91B6FA}" type="slidenum">
              <a:rPr lang="en-IN" smtClean="0"/>
              <a:pPr/>
              <a:t>‹#›</a:t>
            </a:fld>
            <a:endParaRPr lang="en-IN" dirty="0"/>
          </a:p>
        </p:txBody>
      </p:sp>
    </p:spTree>
    <p:extLst>
      <p:ext uri="{BB962C8B-B14F-4D97-AF65-F5344CB8AC3E}">
        <p14:creationId xmlns:p14="http://schemas.microsoft.com/office/powerpoint/2010/main" xmlns="" val="1193485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B84164-64FD-4866-A2A2-B86B386E5ACF}" type="datetimeFigureOut">
              <a:rPr lang="en-IN" smtClean="0"/>
              <a:pPr/>
              <a:t>28-11-2022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26A8968-D171-4120-B0D4-0171AA91B6FA}" type="slidenum">
              <a:rPr lang="en-IN" smtClean="0"/>
              <a:pPr/>
              <a:t>‹#›</a:t>
            </a:fld>
            <a:endParaRPr lang="en-IN" dirty="0"/>
          </a:p>
        </p:txBody>
      </p:sp>
    </p:spTree>
    <p:extLst>
      <p:ext uri="{BB962C8B-B14F-4D97-AF65-F5344CB8AC3E}">
        <p14:creationId xmlns:p14="http://schemas.microsoft.com/office/powerpoint/2010/main" xmlns="" val="4116338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B84164-64FD-4866-A2A2-B86B386E5ACF}" type="datetimeFigureOut">
              <a:rPr lang="en-IN" smtClean="0"/>
              <a:pPr/>
              <a:t>28-11-2022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26A8968-D171-4120-B0D4-0171AA91B6FA}" type="slidenum">
              <a:rPr lang="en-IN" smtClean="0"/>
              <a:pPr/>
              <a:t>‹#›</a:t>
            </a:fld>
            <a:endParaRPr lang="en-IN" dirty="0"/>
          </a:p>
        </p:txBody>
      </p:sp>
    </p:spTree>
    <p:extLst>
      <p:ext uri="{BB962C8B-B14F-4D97-AF65-F5344CB8AC3E}">
        <p14:creationId xmlns:p14="http://schemas.microsoft.com/office/powerpoint/2010/main" xmlns="" val="2673964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B84164-64FD-4866-A2A2-B86B386E5ACF}" type="datetimeFigureOut">
              <a:rPr lang="en-IN" smtClean="0"/>
              <a:pPr/>
              <a:t>28-11-2022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26A8968-D171-4120-B0D4-0171AA91B6FA}" type="slidenum">
              <a:rPr lang="en-IN" smtClean="0"/>
              <a:pPr/>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824994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B84164-64FD-4866-A2A2-B86B386E5ACF}" type="datetimeFigureOut">
              <a:rPr lang="en-IN" smtClean="0"/>
              <a:pPr/>
              <a:t>28-11-2022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26A8968-D171-4120-B0D4-0171AA91B6FA}" type="slidenum">
              <a:rPr lang="en-IN" smtClean="0"/>
              <a:pPr/>
              <a:t>‹#›</a:t>
            </a:fld>
            <a:endParaRPr lang="en-IN" dirty="0"/>
          </a:p>
        </p:txBody>
      </p:sp>
    </p:spTree>
    <p:extLst>
      <p:ext uri="{BB962C8B-B14F-4D97-AF65-F5344CB8AC3E}">
        <p14:creationId xmlns:p14="http://schemas.microsoft.com/office/powerpoint/2010/main" xmlns="" val="2196579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B84164-64FD-4866-A2A2-B86B386E5ACF}" type="datetimeFigureOut">
              <a:rPr lang="en-IN" smtClean="0"/>
              <a:pPr/>
              <a:t>28-11-2022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26A8968-D171-4120-B0D4-0171AA91B6FA}" type="slidenum">
              <a:rPr lang="en-IN" smtClean="0"/>
              <a:pPr/>
              <a:t>‹#›</a:t>
            </a:fld>
            <a:endParaRPr lang="en-IN" dirty="0"/>
          </a:p>
        </p:txBody>
      </p:sp>
    </p:spTree>
    <p:extLst>
      <p:ext uri="{BB962C8B-B14F-4D97-AF65-F5344CB8AC3E}">
        <p14:creationId xmlns:p14="http://schemas.microsoft.com/office/powerpoint/2010/main" xmlns="" val="936136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B84164-64FD-4866-A2A2-B86B386E5ACF}" type="datetimeFigureOut">
              <a:rPr lang="en-IN" smtClean="0"/>
              <a:pPr/>
              <a:t>28-11-2022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26A8968-D171-4120-B0D4-0171AA91B6FA}" type="slidenum">
              <a:rPr lang="en-IN" smtClean="0"/>
              <a:pPr/>
              <a:t>‹#›</a:t>
            </a:fld>
            <a:endParaRPr lang="en-IN" dirty="0"/>
          </a:p>
        </p:txBody>
      </p:sp>
    </p:spTree>
    <p:extLst>
      <p:ext uri="{BB962C8B-B14F-4D97-AF65-F5344CB8AC3E}">
        <p14:creationId xmlns:p14="http://schemas.microsoft.com/office/powerpoint/2010/main" xmlns="" val="844597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B84164-64FD-4866-A2A2-B86B386E5ACF}" type="datetimeFigureOut">
              <a:rPr lang="en-IN" smtClean="0"/>
              <a:pPr/>
              <a:t>28-11-2022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26A8968-D171-4120-B0D4-0171AA91B6FA}" type="slidenum">
              <a:rPr lang="en-IN" smtClean="0"/>
              <a:pPr/>
              <a:t>‹#›</a:t>
            </a:fld>
            <a:endParaRPr lang="en-IN" dirty="0"/>
          </a:p>
        </p:txBody>
      </p:sp>
    </p:spTree>
    <p:extLst>
      <p:ext uri="{BB962C8B-B14F-4D97-AF65-F5344CB8AC3E}">
        <p14:creationId xmlns:p14="http://schemas.microsoft.com/office/powerpoint/2010/main" xmlns="" val="4244346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B84164-64FD-4866-A2A2-B86B386E5ACF}" type="datetimeFigureOut">
              <a:rPr lang="en-IN" smtClean="0"/>
              <a:pPr/>
              <a:t>28-11-2022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26A8968-D171-4120-B0D4-0171AA91B6FA}" type="slidenum">
              <a:rPr lang="en-IN" smtClean="0"/>
              <a:pPr/>
              <a:t>‹#›</a:t>
            </a:fld>
            <a:endParaRPr lang="en-IN" dirty="0"/>
          </a:p>
        </p:txBody>
      </p:sp>
    </p:spTree>
    <p:extLst>
      <p:ext uri="{BB962C8B-B14F-4D97-AF65-F5344CB8AC3E}">
        <p14:creationId xmlns:p14="http://schemas.microsoft.com/office/powerpoint/2010/main" xmlns="" val="3552928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FB84164-64FD-4866-A2A2-B86B386E5ACF}" type="datetimeFigureOut">
              <a:rPr lang="en-IN" smtClean="0"/>
              <a:pPr/>
              <a:t>28-11-2022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26A8968-D171-4120-B0D4-0171AA91B6FA}" type="slidenum">
              <a:rPr lang="en-IN" smtClean="0"/>
              <a:pPr/>
              <a:t>‹#›</a:t>
            </a:fld>
            <a:endParaRPr lang="en-IN" dirty="0"/>
          </a:p>
        </p:txBody>
      </p:sp>
    </p:spTree>
    <p:extLst>
      <p:ext uri="{BB962C8B-B14F-4D97-AF65-F5344CB8AC3E}">
        <p14:creationId xmlns:p14="http://schemas.microsoft.com/office/powerpoint/2010/main" xmlns="" val="2728451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B84164-64FD-4866-A2A2-B86B386E5ACF}" type="datetimeFigureOut">
              <a:rPr lang="en-IN" smtClean="0"/>
              <a:pPr/>
              <a:t>28-11-2022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26A8968-D171-4120-B0D4-0171AA91B6FA}" type="slidenum">
              <a:rPr lang="en-IN" smtClean="0"/>
              <a:pPr/>
              <a:t>‹#›</a:t>
            </a:fld>
            <a:endParaRPr lang="en-IN" dirty="0"/>
          </a:p>
        </p:txBody>
      </p:sp>
    </p:spTree>
    <p:extLst>
      <p:ext uri="{BB962C8B-B14F-4D97-AF65-F5344CB8AC3E}">
        <p14:creationId xmlns:p14="http://schemas.microsoft.com/office/powerpoint/2010/main" xmlns="" val="752192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B84164-64FD-4866-A2A2-B86B386E5ACF}" type="datetimeFigureOut">
              <a:rPr lang="en-IN" smtClean="0"/>
              <a:pPr/>
              <a:t>28-11-2022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26A8968-D171-4120-B0D4-0171AA91B6FA}" type="slidenum">
              <a:rPr lang="en-IN" smtClean="0"/>
              <a:pPr/>
              <a:t>‹#›</a:t>
            </a:fld>
            <a:endParaRPr lang="en-IN" dirty="0"/>
          </a:p>
        </p:txBody>
      </p:sp>
    </p:spTree>
    <p:extLst>
      <p:ext uri="{BB962C8B-B14F-4D97-AF65-F5344CB8AC3E}">
        <p14:creationId xmlns:p14="http://schemas.microsoft.com/office/powerpoint/2010/main" xmlns="" val="2653111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B84164-64FD-4866-A2A2-B86B386E5ACF}" type="datetimeFigureOut">
              <a:rPr lang="en-IN" smtClean="0"/>
              <a:pPr/>
              <a:t>28-11-2022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26A8968-D171-4120-B0D4-0171AA91B6FA}" type="slidenum">
              <a:rPr lang="en-IN" smtClean="0"/>
              <a:pPr/>
              <a:t>‹#›</a:t>
            </a:fld>
            <a:endParaRPr lang="en-IN" dirty="0"/>
          </a:p>
        </p:txBody>
      </p:sp>
    </p:spTree>
    <p:extLst>
      <p:ext uri="{BB962C8B-B14F-4D97-AF65-F5344CB8AC3E}">
        <p14:creationId xmlns:p14="http://schemas.microsoft.com/office/powerpoint/2010/main" xmlns="" val="2441716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FB84164-64FD-4866-A2A2-B86B386E5ACF}" type="datetimeFigureOut">
              <a:rPr lang="en-IN" smtClean="0"/>
              <a:pPr/>
              <a:t>28-11-2022</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F26A8968-D171-4120-B0D4-0171AA91B6FA}" type="slidenum">
              <a:rPr lang="en-IN" smtClean="0"/>
              <a:pPr/>
              <a:t>‹#›</a:t>
            </a:fld>
            <a:endParaRPr lang="en-IN" dirty="0"/>
          </a:p>
        </p:txBody>
      </p:sp>
    </p:spTree>
    <p:extLst>
      <p:ext uri="{BB962C8B-B14F-4D97-AF65-F5344CB8AC3E}">
        <p14:creationId xmlns:p14="http://schemas.microsoft.com/office/powerpoint/2010/main" xmlns="" val="3759758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FB84164-64FD-4866-A2A2-B86B386E5ACF}" type="datetimeFigureOut">
              <a:rPr lang="en-IN" smtClean="0"/>
              <a:pPr/>
              <a:t>28-11-2022</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F26A8968-D171-4120-B0D4-0171AA91B6FA}" type="slidenum">
              <a:rPr lang="en-IN" smtClean="0"/>
              <a:pPr/>
              <a:t>‹#›</a:t>
            </a:fld>
            <a:endParaRPr lang="en-IN" dirty="0"/>
          </a:p>
        </p:txBody>
      </p:sp>
    </p:spTree>
    <p:extLst>
      <p:ext uri="{BB962C8B-B14F-4D97-AF65-F5344CB8AC3E}">
        <p14:creationId xmlns:p14="http://schemas.microsoft.com/office/powerpoint/2010/main" xmlns="" val="727473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FB84164-64FD-4866-A2A2-B86B386E5ACF}" type="datetimeFigureOut">
              <a:rPr lang="en-IN" smtClean="0"/>
              <a:pPr/>
              <a:t>28-11-2022</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F26A8968-D171-4120-B0D4-0171AA91B6FA}" type="slidenum">
              <a:rPr lang="en-IN" smtClean="0"/>
              <a:pPr/>
              <a:t>‹#›</a:t>
            </a:fld>
            <a:endParaRPr lang="en-IN" dirty="0"/>
          </a:p>
        </p:txBody>
      </p:sp>
    </p:spTree>
    <p:extLst>
      <p:ext uri="{BB962C8B-B14F-4D97-AF65-F5344CB8AC3E}">
        <p14:creationId xmlns:p14="http://schemas.microsoft.com/office/powerpoint/2010/main" xmlns="" val="352920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B84164-64FD-4866-A2A2-B86B386E5ACF}" type="datetimeFigureOut">
              <a:rPr lang="en-IN" smtClean="0"/>
              <a:pPr/>
              <a:t>28-11-2022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26A8968-D171-4120-B0D4-0171AA91B6FA}" type="slidenum">
              <a:rPr lang="en-IN" smtClean="0"/>
              <a:pPr/>
              <a:t>‹#›</a:t>
            </a:fld>
            <a:endParaRPr lang="en-IN" dirty="0"/>
          </a:p>
        </p:txBody>
      </p:sp>
    </p:spTree>
    <p:extLst>
      <p:ext uri="{BB962C8B-B14F-4D97-AF65-F5344CB8AC3E}">
        <p14:creationId xmlns:p14="http://schemas.microsoft.com/office/powerpoint/2010/main" xmlns="" val="1418181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print">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cstate="print">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print">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print">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FB84164-64FD-4866-A2A2-B86B386E5ACF}" type="datetimeFigureOut">
              <a:rPr lang="en-IN" smtClean="0"/>
              <a:pPr/>
              <a:t>28-11-2022</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26A8968-D171-4120-B0D4-0171AA91B6FA}" type="slidenum">
              <a:rPr lang="en-IN" smtClean="0"/>
              <a:pPr/>
              <a:t>‹#›</a:t>
            </a:fld>
            <a:endParaRPr lang="en-IN" dirty="0"/>
          </a:p>
        </p:txBody>
      </p:sp>
    </p:spTree>
    <p:extLst>
      <p:ext uri="{BB962C8B-B14F-4D97-AF65-F5344CB8AC3E}">
        <p14:creationId xmlns:p14="http://schemas.microsoft.com/office/powerpoint/2010/main" xmlns="" val="3045534879"/>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duotone>
              <a:schemeClr val="bg2">
                <a:shade val="69000"/>
                <a:hueMod val="108000"/>
                <a:satMod val="164000"/>
                <a:lumMod val="74000"/>
              </a:schemeClr>
              <a:schemeClr val="bg2">
                <a:tint val="96000"/>
                <a:hueMod val="88000"/>
                <a:satMod val="140000"/>
                <a:lumMod val="132000"/>
              </a:schemeClr>
            </a:duotone>
            <a:extLst>
              <a:ext uri="{BEBA8EAE-BF5A-486C-A8C5-ECC9F3942E4B}">
                <a14:imgProps xmlns:a14="http://schemas.microsoft.com/office/drawing/2010/main" xmlns="">
                  <a14:imgLayer r:embed="rId3">
                    <a14:imgEffect>
                      <a14:artisticCement/>
                    </a14:imgEffect>
                  </a14:imgLayer>
                </a14:imgProps>
              </a:ext>
            </a:extLst>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A974D5E-DF0F-F65C-D40C-4B0207D90E2E}"/>
              </a:ext>
            </a:extLst>
          </p:cNvPr>
          <p:cNvSpPr txBox="1"/>
          <p:nvPr/>
        </p:nvSpPr>
        <p:spPr>
          <a:xfrm>
            <a:off x="6477667" y="1287483"/>
            <a:ext cx="4656810" cy="2123658"/>
          </a:xfrm>
          <a:prstGeom prst="rect">
            <a:avLst/>
          </a:prstGeom>
          <a:noFill/>
        </p:spPr>
        <p:txBody>
          <a:bodyPr wrap="square" rtlCol="0">
            <a:spAutoFit/>
          </a:bodyPr>
          <a:lstStyle/>
          <a:p>
            <a:r>
              <a:rPr lang="en-US" sz="7200" dirty="0">
                <a:latin typeface="Aldhabi" panose="01000000000000000000" pitchFamily="2" charset="-78"/>
                <a:cs typeface="Aldhabi" panose="01000000000000000000" pitchFamily="2" charset="-78"/>
              </a:rPr>
              <a:t>	</a:t>
            </a:r>
            <a:r>
              <a:rPr lang="en-US" sz="4800" dirty="0">
                <a:latin typeface="Aldhabi" panose="01000000000000000000" pitchFamily="2" charset="-78"/>
                <a:cs typeface="Aldhabi" panose="01000000000000000000" pitchFamily="2" charset="-78"/>
              </a:rPr>
              <a:t>Cricket Score Checker 					</a:t>
            </a:r>
            <a:r>
              <a:rPr lang="en-US" sz="6000" dirty="0">
                <a:latin typeface="Aldhabi" panose="01000000000000000000" pitchFamily="2" charset="-78"/>
                <a:cs typeface="Aldhabi" panose="01000000000000000000" pitchFamily="2" charset="-78"/>
              </a:rPr>
              <a:t>App </a:t>
            </a:r>
            <a:endParaRPr lang="en-IN" sz="6000" dirty="0">
              <a:latin typeface="Aldhabi" panose="01000000000000000000" pitchFamily="2" charset="-78"/>
              <a:cs typeface="Aldhabi" panose="01000000000000000000" pitchFamily="2" charset="-78"/>
            </a:endParaRPr>
          </a:p>
        </p:txBody>
      </p:sp>
      <p:sp>
        <p:nvSpPr>
          <p:cNvPr id="3" name="TextBox 2">
            <a:extLst>
              <a:ext uri="{FF2B5EF4-FFF2-40B4-BE49-F238E27FC236}">
                <a16:creationId xmlns:a16="http://schemas.microsoft.com/office/drawing/2014/main" xmlns="" id="{6328363B-D6E0-8E10-7C53-BF2CED0C2899}"/>
              </a:ext>
            </a:extLst>
          </p:cNvPr>
          <p:cNvSpPr txBox="1"/>
          <p:nvPr/>
        </p:nvSpPr>
        <p:spPr>
          <a:xfrm>
            <a:off x="7646974" y="2118140"/>
            <a:ext cx="5883492" cy="2308324"/>
          </a:xfrm>
          <a:prstGeom prst="rect">
            <a:avLst/>
          </a:prstGeom>
          <a:noFill/>
        </p:spPr>
        <p:txBody>
          <a:bodyPr wrap="square" rtlCol="0">
            <a:spAutoFit/>
          </a:bodyPr>
          <a:lstStyle/>
          <a:p>
            <a:r>
              <a:rPr lang="en-IN" sz="7200" dirty="0">
                <a:latin typeface="Aldhabi" panose="01000000000000000000" pitchFamily="2" charset="-78"/>
                <a:cs typeface="Aldhabi" panose="01000000000000000000" pitchFamily="2" charset="-78"/>
              </a:rPr>
              <a:t>                                 SCORZZ</a:t>
            </a:r>
          </a:p>
        </p:txBody>
      </p:sp>
      <p:pic>
        <p:nvPicPr>
          <p:cNvPr id="10" name="Picture 9">
            <a:extLst>
              <a:ext uri="{FF2B5EF4-FFF2-40B4-BE49-F238E27FC236}">
                <a16:creationId xmlns:a16="http://schemas.microsoft.com/office/drawing/2014/main" xmlns="" id="{F5239B27-8A83-3524-FFD5-FEBC5EB74A67}"/>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07963" y="421103"/>
            <a:ext cx="4898003" cy="4898003"/>
          </a:xfrm>
          <a:prstGeom prst="rect">
            <a:avLst/>
          </a:prstGeom>
        </p:spPr>
      </p:pic>
    </p:spTree>
    <p:extLst>
      <p:ext uri="{BB962C8B-B14F-4D97-AF65-F5344CB8AC3E}">
        <p14:creationId xmlns:p14="http://schemas.microsoft.com/office/powerpoint/2010/main" xmlns="" val="3643808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904C7B-D9C2-22EB-CAB3-422C17734D14}"/>
              </a:ext>
            </a:extLst>
          </p:cNvPr>
          <p:cNvSpPr>
            <a:spLocks noGrp="1"/>
          </p:cNvSpPr>
          <p:nvPr>
            <p:ph type="title"/>
          </p:nvPr>
        </p:nvSpPr>
        <p:spPr>
          <a:xfrm>
            <a:off x="646111" y="436534"/>
            <a:ext cx="9404723" cy="1400530"/>
          </a:xfrm>
        </p:spPr>
        <p:txBody>
          <a:bodyPr/>
          <a:lstStyle/>
          <a:p>
            <a:r>
              <a:rPr lang="en-IN" dirty="0"/>
              <a:t>Home Page:</a:t>
            </a:r>
          </a:p>
        </p:txBody>
      </p:sp>
      <p:pic>
        <p:nvPicPr>
          <p:cNvPr id="5" name="Content Placeholder 4">
            <a:extLst>
              <a:ext uri="{FF2B5EF4-FFF2-40B4-BE49-F238E27FC236}">
                <a16:creationId xmlns:a16="http://schemas.microsoft.com/office/drawing/2014/main" xmlns="" id="{E3B3301D-8F69-E621-1E32-E700F578A7FE}"/>
              </a:ext>
            </a:extLst>
          </p:cNvPr>
          <p:cNvPicPr>
            <a:picLocks noGrp="1" noChangeAspect="1"/>
          </p:cNvPicPr>
          <p:nvPr>
            <p:ph sz="half" idx="1"/>
          </p:nvPr>
        </p:nvPicPr>
        <p:blipFill>
          <a:blip r:embed="rId2" cstate="print">
            <a:extLst>
              <a:ext uri="{28A0092B-C50C-407E-A947-70E740481C1C}">
                <a14:useLocalDpi xmlns:a14="http://schemas.microsoft.com/office/drawing/2010/main" xmlns="" val="0"/>
              </a:ext>
            </a:extLst>
          </a:blip>
          <a:stretch>
            <a:fillRect/>
          </a:stretch>
        </p:blipFill>
        <p:spPr>
          <a:xfrm>
            <a:off x="4450079" y="696687"/>
            <a:ext cx="4066903" cy="5956662"/>
          </a:xfrm>
        </p:spPr>
      </p:pic>
    </p:spTree>
    <p:extLst>
      <p:ext uri="{BB962C8B-B14F-4D97-AF65-F5344CB8AC3E}">
        <p14:creationId xmlns:p14="http://schemas.microsoft.com/office/powerpoint/2010/main" xmlns="" val="3672466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59CAC6F2-B4D8-7B8A-24BC-74070C38372A}"/>
              </a:ext>
            </a:extLst>
          </p:cNvPr>
          <p:cNvPicPr>
            <a:picLocks noGrp="1" noChangeAspect="1"/>
          </p:cNvPicPr>
          <p:nvPr>
            <p:ph sz="half" idx="2"/>
          </p:nvPr>
        </p:nvPicPr>
        <p:blipFill>
          <a:blip r:embed="rId2" cstate="print">
            <a:extLst>
              <a:ext uri="{28A0092B-C50C-407E-A947-70E740481C1C}">
                <a14:useLocalDpi xmlns:a14="http://schemas.microsoft.com/office/drawing/2010/main" xmlns="" val="0"/>
              </a:ext>
            </a:extLst>
          </a:blip>
          <a:stretch>
            <a:fillRect/>
          </a:stretch>
        </p:blipFill>
        <p:spPr>
          <a:xfrm>
            <a:off x="1035507" y="888864"/>
            <a:ext cx="2623709" cy="5511936"/>
          </a:xfrm>
        </p:spPr>
      </p:pic>
      <p:pic>
        <p:nvPicPr>
          <p:cNvPr id="8" name="Picture 7">
            <a:extLst>
              <a:ext uri="{FF2B5EF4-FFF2-40B4-BE49-F238E27FC236}">
                <a16:creationId xmlns:a16="http://schemas.microsoft.com/office/drawing/2014/main" xmlns="" id="{BEA12B86-9823-6755-C413-40650165CCEE}"/>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393958" y="888864"/>
            <a:ext cx="2703528" cy="5511936"/>
          </a:xfrm>
          <a:prstGeom prst="rect">
            <a:avLst/>
          </a:prstGeom>
        </p:spPr>
      </p:pic>
      <p:pic>
        <p:nvPicPr>
          <p:cNvPr id="10" name="Picture 9">
            <a:extLst>
              <a:ext uri="{FF2B5EF4-FFF2-40B4-BE49-F238E27FC236}">
                <a16:creationId xmlns:a16="http://schemas.microsoft.com/office/drawing/2014/main" xmlns="" id="{6E985C10-310C-4C06-2958-216E762971D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722919" y="888864"/>
            <a:ext cx="2866704" cy="5511936"/>
          </a:xfrm>
          <a:prstGeom prst="rect">
            <a:avLst/>
          </a:prstGeom>
        </p:spPr>
      </p:pic>
    </p:spTree>
    <p:extLst>
      <p:ext uri="{BB962C8B-B14F-4D97-AF65-F5344CB8AC3E}">
        <p14:creationId xmlns:p14="http://schemas.microsoft.com/office/powerpoint/2010/main" xmlns="" val="2310007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F54983F-9015-4B01-73D6-FF6522FF67B7}"/>
              </a:ext>
            </a:extLst>
          </p:cNvPr>
          <p:cNvSpPr>
            <a:spLocks noGrp="1"/>
          </p:cNvSpPr>
          <p:nvPr>
            <p:ph type="title"/>
          </p:nvPr>
        </p:nvSpPr>
        <p:spPr/>
        <p:txBody>
          <a:bodyPr/>
          <a:lstStyle/>
          <a:p>
            <a:r>
              <a:rPr lang="en-IN" dirty="0"/>
              <a:t>   					Technologies Used </a:t>
            </a:r>
            <a:br>
              <a:rPr lang="en-IN" dirty="0"/>
            </a:br>
            <a:r>
              <a:rPr lang="en-IN" dirty="0"/>
              <a:t>					for development</a:t>
            </a:r>
          </a:p>
        </p:txBody>
      </p:sp>
      <p:sp>
        <p:nvSpPr>
          <p:cNvPr id="4" name="Content Placeholder 3">
            <a:extLst>
              <a:ext uri="{FF2B5EF4-FFF2-40B4-BE49-F238E27FC236}">
                <a16:creationId xmlns:a16="http://schemas.microsoft.com/office/drawing/2014/main" xmlns="" id="{CF0A01EF-F736-6B7D-C814-778223202542}"/>
              </a:ext>
            </a:extLst>
          </p:cNvPr>
          <p:cNvSpPr>
            <a:spLocks noGrp="1"/>
          </p:cNvSpPr>
          <p:nvPr>
            <p:ph idx="1"/>
          </p:nvPr>
        </p:nvSpPr>
        <p:spPr/>
        <p:txBody>
          <a:bodyPr>
            <a:normAutofit/>
          </a:bodyPr>
          <a:lstStyle/>
          <a:p>
            <a:r>
              <a:rPr lang="en-GB" dirty="0"/>
              <a:t>Java: Java is a </a:t>
            </a:r>
            <a:r>
              <a:rPr lang="en-GB" b="1" dirty="0"/>
              <a:t>programming language</a:t>
            </a:r>
            <a:r>
              <a:rPr lang="en-GB" dirty="0"/>
              <a:t> and a </a:t>
            </a:r>
            <a:r>
              <a:rPr lang="en-GB" b="1" dirty="0"/>
              <a:t>platform</a:t>
            </a:r>
            <a:r>
              <a:rPr lang="en-GB" dirty="0"/>
              <a:t>. Java is a high level, robust, object-oriented and secure programming language.</a:t>
            </a:r>
          </a:p>
          <a:p>
            <a:r>
              <a:rPr lang="en-IN" dirty="0"/>
              <a:t>Xml: </a:t>
            </a:r>
            <a:r>
              <a:rPr lang="en-US" b="1" i="0" dirty="0">
                <a:effectLst/>
              </a:rPr>
              <a:t>Xml</a:t>
            </a:r>
            <a:r>
              <a:rPr lang="en-US" b="0" i="0" dirty="0">
                <a:effectLst/>
              </a:rPr>
              <a:t> (extensible Markup Language) is a mark up language. </a:t>
            </a:r>
            <a:r>
              <a:rPr lang="en-US" sz="2200" b="0" i="0" dirty="0">
                <a:effectLst/>
              </a:rPr>
              <a:t>XML is designed to carry data, not to display data.</a:t>
            </a:r>
          </a:p>
          <a:p>
            <a:pPr algn="l"/>
            <a:r>
              <a:rPr lang="en-IN" dirty="0"/>
              <a:t>JSON: </a:t>
            </a:r>
            <a:r>
              <a:rPr lang="en-US" b="0" i="0" dirty="0">
                <a:effectLst/>
              </a:rPr>
              <a:t>JSON stands for </a:t>
            </a:r>
            <a:r>
              <a:rPr lang="en-US" b="1" i="0" dirty="0">
                <a:effectLst/>
              </a:rPr>
              <a:t>J</a:t>
            </a:r>
            <a:r>
              <a:rPr lang="en-US" b="0" i="0" dirty="0">
                <a:effectLst/>
              </a:rPr>
              <a:t>ava</a:t>
            </a:r>
            <a:r>
              <a:rPr lang="en-US" b="1" i="0" dirty="0">
                <a:effectLst/>
              </a:rPr>
              <a:t>S</a:t>
            </a:r>
            <a:r>
              <a:rPr lang="en-US" b="0" i="0" dirty="0">
                <a:effectLst/>
              </a:rPr>
              <a:t>cript </a:t>
            </a:r>
            <a:r>
              <a:rPr lang="en-US" b="1" i="0" dirty="0">
                <a:effectLst/>
              </a:rPr>
              <a:t>O</a:t>
            </a:r>
            <a:r>
              <a:rPr lang="en-US" b="0" i="0" dirty="0">
                <a:effectLst/>
              </a:rPr>
              <a:t>bject </a:t>
            </a:r>
            <a:r>
              <a:rPr lang="en-US" b="1" i="0" dirty="0">
                <a:effectLst/>
              </a:rPr>
              <a:t>N</a:t>
            </a:r>
            <a:r>
              <a:rPr lang="en-US" b="0" i="0" dirty="0">
                <a:effectLst/>
              </a:rPr>
              <a:t>otation. JSON is a </a:t>
            </a:r>
            <a:r>
              <a:rPr lang="en-US" b="1" i="0" dirty="0">
                <a:effectLst/>
              </a:rPr>
              <a:t>text format</a:t>
            </a:r>
            <a:r>
              <a:rPr lang="en-US" b="0" i="0" dirty="0">
                <a:effectLst/>
              </a:rPr>
              <a:t> for storing and transporting data. JSON is "self-describing" and easy to understand</a:t>
            </a:r>
          </a:p>
          <a:p>
            <a:endParaRPr lang="en-IN" dirty="0"/>
          </a:p>
        </p:txBody>
      </p:sp>
    </p:spTree>
    <p:extLst>
      <p:ext uri="{BB962C8B-B14F-4D97-AF65-F5344CB8AC3E}">
        <p14:creationId xmlns:p14="http://schemas.microsoft.com/office/powerpoint/2010/main" xmlns="" val="2551864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608E440-43B2-8EBF-646E-5C6B663A4CF0}"/>
              </a:ext>
            </a:extLst>
          </p:cNvPr>
          <p:cNvSpPr>
            <a:spLocks noGrp="1"/>
          </p:cNvSpPr>
          <p:nvPr>
            <p:ph type="title"/>
          </p:nvPr>
        </p:nvSpPr>
        <p:spPr/>
        <p:txBody>
          <a:bodyPr/>
          <a:lstStyle/>
          <a:p>
            <a:r>
              <a:rPr lang="en-IN" dirty="0"/>
              <a:t>                    Future Plans</a:t>
            </a:r>
          </a:p>
        </p:txBody>
      </p:sp>
      <p:sp>
        <p:nvSpPr>
          <p:cNvPr id="4" name="Content Placeholder 3">
            <a:extLst>
              <a:ext uri="{FF2B5EF4-FFF2-40B4-BE49-F238E27FC236}">
                <a16:creationId xmlns:a16="http://schemas.microsoft.com/office/drawing/2014/main" xmlns="" id="{DB93299A-AD4F-A87C-ADDA-AB7C8E9B6D2B}"/>
              </a:ext>
            </a:extLst>
          </p:cNvPr>
          <p:cNvSpPr>
            <a:spLocks noGrp="1"/>
          </p:cNvSpPr>
          <p:nvPr>
            <p:ph idx="1"/>
          </p:nvPr>
        </p:nvSpPr>
        <p:spPr/>
        <p:txBody>
          <a:bodyPr/>
          <a:lstStyle/>
          <a:p>
            <a:r>
              <a:rPr lang="en-IN" dirty="0"/>
              <a:t>I would like to say that my application do not capture everything that would be required and would therefore recommend for future improvement on the following:</a:t>
            </a:r>
          </a:p>
          <a:p>
            <a:pPr marL="0" indent="0">
              <a:buNone/>
            </a:pPr>
            <a:endParaRPr lang="en-IN" dirty="0"/>
          </a:p>
          <a:p>
            <a:pPr>
              <a:buFont typeface="Arial" panose="020B0604020202020204" pitchFamily="34" charset="0"/>
              <a:buChar char="•"/>
            </a:pPr>
            <a:r>
              <a:rPr lang="en-IN" dirty="0"/>
              <a:t>A features to allow the users to read sports news.</a:t>
            </a:r>
          </a:p>
          <a:p>
            <a:pPr>
              <a:buFont typeface="Arial" panose="020B0604020202020204" pitchFamily="34" charset="0"/>
              <a:buChar char="•"/>
            </a:pPr>
            <a:r>
              <a:rPr lang="en-IN" dirty="0"/>
              <a:t>Features to enable clients give their feedback and suggestions.</a:t>
            </a:r>
          </a:p>
          <a:p>
            <a:pPr>
              <a:buFont typeface="Arial" panose="020B0604020202020204" pitchFamily="34" charset="0"/>
              <a:buChar char="•"/>
            </a:pPr>
            <a:r>
              <a:rPr lang="en-IN" dirty="0"/>
              <a:t>Integrating the system with Apple pay for customers to make payments using the system.</a:t>
            </a:r>
          </a:p>
          <a:p>
            <a:pPr>
              <a:buFont typeface="Arial" panose="020B0604020202020204" pitchFamily="34" charset="0"/>
              <a:buChar char="•"/>
            </a:pPr>
            <a:r>
              <a:rPr lang="en-IN" dirty="0"/>
              <a:t>Implementation tracking system for the clients to track the bus.</a:t>
            </a:r>
          </a:p>
        </p:txBody>
      </p:sp>
    </p:spTree>
    <p:extLst>
      <p:ext uri="{BB962C8B-B14F-4D97-AF65-F5344CB8AC3E}">
        <p14:creationId xmlns:p14="http://schemas.microsoft.com/office/powerpoint/2010/main" xmlns="" val="1713979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7CD0E3-9F73-07CA-987B-E48E1E9CFDA6}"/>
              </a:ext>
            </a:extLst>
          </p:cNvPr>
          <p:cNvSpPr>
            <a:spLocks noGrp="1"/>
          </p:cNvSpPr>
          <p:nvPr>
            <p:ph type="title"/>
          </p:nvPr>
        </p:nvSpPr>
        <p:spPr/>
        <p:txBody>
          <a:bodyPr/>
          <a:lstStyle/>
          <a:p>
            <a:r>
              <a:rPr lang="en-IN" dirty="0"/>
              <a:t>                    </a:t>
            </a:r>
            <a:r>
              <a:rPr lang="en-IN" sz="6600" dirty="0"/>
              <a:t>Conclusion</a:t>
            </a:r>
          </a:p>
        </p:txBody>
      </p:sp>
      <p:sp>
        <p:nvSpPr>
          <p:cNvPr id="3" name="Content Placeholder 2">
            <a:extLst>
              <a:ext uri="{FF2B5EF4-FFF2-40B4-BE49-F238E27FC236}">
                <a16:creationId xmlns:a16="http://schemas.microsoft.com/office/drawing/2014/main" xmlns="" id="{28EB8B4E-05A8-E13A-8309-6907321FE162}"/>
              </a:ext>
            </a:extLst>
          </p:cNvPr>
          <p:cNvSpPr>
            <a:spLocks noGrp="1"/>
          </p:cNvSpPr>
          <p:nvPr>
            <p:ph idx="1"/>
          </p:nvPr>
        </p:nvSpPr>
        <p:spPr>
          <a:xfrm>
            <a:off x="1103312" y="2590800"/>
            <a:ext cx="10387648" cy="3657599"/>
          </a:xfrm>
        </p:spPr>
        <p:txBody>
          <a:bodyPr/>
          <a:lstStyle/>
          <a:p>
            <a:r>
              <a:rPr lang="en-IN" sz="2400" dirty="0"/>
              <a:t>It can be observed that android applications are very important in every field of human endeavour. Here all the information about cricket that occurred or going to occur can be gotten just by clicking system are overcome</a:t>
            </a:r>
            <a:r>
              <a:rPr lang="en-IN" sz="2400" dirty="0" smtClean="0"/>
              <a:t>.</a:t>
            </a:r>
          </a:p>
          <a:p>
            <a:r>
              <a:rPr lang="en-IN" sz="2400" dirty="0" smtClean="0"/>
              <a:t>The user can access any live score of any cricket match happening at a competitive level. </a:t>
            </a:r>
            <a:endParaRPr lang="en-IN" sz="2400" dirty="0"/>
          </a:p>
          <a:p>
            <a:pPr marL="0" indent="0">
              <a:buNone/>
            </a:pPr>
            <a:endParaRPr lang="en-IN" sz="2400" dirty="0"/>
          </a:p>
          <a:p>
            <a:endParaRPr lang="en-IN" dirty="0"/>
          </a:p>
        </p:txBody>
      </p:sp>
    </p:spTree>
    <p:extLst>
      <p:ext uri="{BB962C8B-B14F-4D97-AF65-F5344CB8AC3E}">
        <p14:creationId xmlns:p14="http://schemas.microsoft.com/office/powerpoint/2010/main" xmlns="" val="2746128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BC91062-DD6B-3ADC-64B6-72F8D61CEF07}"/>
              </a:ext>
            </a:extLst>
          </p:cNvPr>
          <p:cNvSpPr txBox="1"/>
          <p:nvPr/>
        </p:nvSpPr>
        <p:spPr>
          <a:xfrm>
            <a:off x="2331720" y="1767840"/>
            <a:ext cx="7620000" cy="3154710"/>
          </a:xfrm>
          <a:prstGeom prst="rect">
            <a:avLst/>
          </a:prstGeom>
          <a:noFill/>
        </p:spPr>
        <p:txBody>
          <a:bodyPr wrap="square" rtlCol="0">
            <a:spAutoFit/>
          </a:bodyPr>
          <a:lstStyle/>
          <a:p>
            <a:r>
              <a:rPr lang="en-IN" sz="19900" dirty="0">
                <a:latin typeface="Aldhabi" panose="01000000000000000000" pitchFamily="2" charset="-78"/>
                <a:cs typeface="Aldhabi" panose="01000000000000000000" pitchFamily="2" charset="-78"/>
              </a:rPr>
              <a:t>Thank You</a:t>
            </a:r>
          </a:p>
        </p:txBody>
      </p:sp>
    </p:spTree>
    <p:extLst>
      <p:ext uri="{BB962C8B-B14F-4D97-AF65-F5344CB8AC3E}">
        <p14:creationId xmlns:p14="http://schemas.microsoft.com/office/powerpoint/2010/main" xmlns="" val="377812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A06C686-A98E-46B2-B319-6176BB4B7284}"/>
              </a:ext>
            </a:extLst>
          </p:cNvPr>
          <p:cNvSpPr txBox="1"/>
          <p:nvPr/>
        </p:nvSpPr>
        <p:spPr>
          <a:xfrm flipH="1">
            <a:off x="381662" y="1685677"/>
            <a:ext cx="4732504" cy="2554545"/>
          </a:xfrm>
          <a:prstGeom prst="rect">
            <a:avLst/>
          </a:prstGeom>
          <a:noFill/>
        </p:spPr>
        <p:txBody>
          <a:bodyPr wrap="square" rtlCol="0">
            <a:spAutoFit/>
          </a:bodyPr>
          <a:lstStyle/>
          <a:p>
            <a:r>
              <a:rPr lang="en-US" sz="4400" dirty="0">
                <a:latin typeface="Arial" panose="020B0604020202020204" pitchFamily="34" charset="0"/>
                <a:cs typeface="Arial" panose="020B0604020202020204" pitchFamily="34" charset="0"/>
              </a:rPr>
              <a:t>			Team</a:t>
            </a:r>
            <a:r>
              <a:rPr lang="en-US" sz="8000" dirty="0">
                <a:latin typeface="Arial" panose="020B0604020202020204" pitchFamily="34" charset="0"/>
                <a:cs typeface="Arial" panose="020B0604020202020204" pitchFamily="34" charset="0"/>
              </a:rPr>
              <a:t> Members</a:t>
            </a:r>
            <a:endParaRPr lang="en-IN" sz="8000" dirty="0">
              <a:latin typeface="Arial" panose="020B0604020202020204" pitchFamily="34" charset="0"/>
              <a:cs typeface="Arial" panose="020B0604020202020204" pitchFamily="34" charset="0"/>
            </a:endParaRPr>
          </a:p>
        </p:txBody>
      </p:sp>
      <p:sp>
        <p:nvSpPr>
          <p:cNvPr id="15" name="Rectangle: Rounded Corners 14">
            <a:extLst>
              <a:ext uri="{FF2B5EF4-FFF2-40B4-BE49-F238E27FC236}">
                <a16:creationId xmlns:a16="http://schemas.microsoft.com/office/drawing/2014/main" xmlns="" id="{531B28B8-B51D-3C45-BF78-695707C307B7}"/>
              </a:ext>
            </a:extLst>
          </p:cNvPr>
          <p:cNvSpPr/>
          <p:nvPr/>
        </p:nvSpPr>
        <p:spPr>
          <a:xfrm>
            <a:off x="7164125" y="1642990"/>
            <a:ext cx="2663687" cy="84283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Avinash Tiwari</a:t>
            </a:r>
            <a:endParaRPr lang="en-IN" dirty="0"/>
          </a:p>
        </p:txBody>
      </p:sp>
      <p:sp>
        <p:nvSpPr>
          <p:cNvPr id="16" name="Rectangle: Rounded Corners 15">
            <a:extLst>
              <a:ext uri="{FF2B5EF4-FFF2-40B4-BE49-F238E27FC236}">
                <a16:creationId xmlns:a16="http://schemas.microsoft.com/office/drawing/2014/main" xmlns="" id="{298DE297-138D-0238-CEA5-06B7B3260F0B}"/>
              </a:ext>
            </a:extLst>
          </p:cNvPr>
          <p:cNvSpPr/>
          <p:nvPr/>
        </p:nvSpPr>
        <p:spPr>
          <a:xfrm>
            <a:off x="7164126" y="2713181"/>
            <a:ext cx="2743200" cy="84283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Aman Kumar Singh</a:t>
            </a:r>
            <a:endParaRPr lang="en-IN" dirty="0"/>
          </a:p>
        </p:txBody>
      </p:sp>
      <p:sp>
        <p:nvSpPr>
          <p:cNvPr id="17" name="Rectangle: Rounded Corners 16">
            <a:extLst>
              <a:ext uri="{FF2B5EF4-FFF2-40B4-BE49-F238E27FC236}">
                <a16:creationId xmlns:a16="http://schemas.microsoft.com/office/drawing/2014/main" xmlns="" id="{37926CAC-1A09-6043-C507-E48E12D80739}"/>
              </a:ext>
            </a:extLst>
          </p:cNvPr>
          <p:cNvSpPr/>
          <p:nvPr/>
        </p:nvSpPr>
        <p:spPr>
          <a:xfrm>
            <a:off x="7164125" y="3869202"/>
            <a:ext cx="2743201" cy="842839"/>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Prince Kumar Sharma</a:t>
            </a:r>
            <a:endParaRPr lang="en-IN" dirty="0"/>
          </a:p>
        </p:txBody>
      </p:sp>
    </p:spTree>
    <p:extLst>
      <p:ext uri="{BB962C8B-B14F-4D97-AF65-F5344CB8AC3E}">
        <p14:creationId xmlns:p14="http://schemas.microsoft.com/office/powerpoint/2010/main" xmlns="" val="4062170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A3E05FA-7F9E-D120-7342-207C9677EE0D}"/>
              </a:ext>
            </a:extLst>
          </p:cNvPr>
          <p:cNvSpPr/>
          <p:nvPr/>
        </p:nvSpPr>
        <p:spPr>
          <a:xfrm>
            <a:off x="5522498" y="922491"/>
            <a:ext cx="1663230" cy="9233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Abstract</a:t>
            </a:r>
            <a:endParaRPr lang="en-IN" dirty="0"/>
          </a:p>
        </p:txBody>
      </p:sp>
      <p:sp>
        <p:nvSpPr>
          <p:cNvPr id="3" name="TextBox 2">
            <a:extLst>
              <a:ext uri="{FF2B5EF4-FFF2-40B4-BE49-F238E27FC236}">
                <a16:creationId xmlns:a16="http://schemas.microsoft.com/office/drawing/2014/main" xmlns="" id="{E692B034-36DC-0AEB-8F1F-24B439ED37C8}"/>
              </a:ext>
            </a:extLst>
          </p:cNvPr>
          <p:cNvSpPr txBox="1"/>
          <p:nvPr/>
        </p:nvSpPr>
        <p:spPr>
          <a:xfrm>
            <a:off x="8507909" y="922491"/>
            <a:ext cx="1739083"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dirty="0"/>
          </a:p>
          <a:p>
            <a:r>
              <a:rPr lang="en-US" dirty="0"/>
              <a:t>   Introduction</a:t>
            </a:r>
          </a:p>
          <a:p>
            <a:endParaRPr lang="en-US" dirty="0"/>
          </a:p>
        </p:txBody>
      </p:sp>
      <p:sp>
        <p:nvSpPr>
          <p:cNvPr id="4" name="Rectangle 3">
            <a:extLst>
              <a:ext uri="{FF2B5EF4-FFF2-40B4-BE49-F238E27FC236}">
                <a16:creationId xmlns:a16="http://schemas.microsoft.com/office/drawing/2014/main" xmlns="" id="{FD1F804C-1B2E-B803-EE5D-EED89449F954}"/>
              </a:ext>
            </a:extLst>
          </p:cNvPr>
          <p:cNvSpPr/>
          <p:nvPr/>
        </p:nvSpPr>
        <p:spPr>
          <a:xfrm>
            <a:off x="8507909" y="2695476"/>
            <a:ext cx="1739083" cy="8872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Project Analysis</a:t>
            </a:r>
            <a:endParaRPr lang="en-IN" dirty="0"/>
          </a:p>
        </p:txBody>
      </p:sp>
      <p:sp>
        <p:nvSpPr>
          <p:cNvPr id="5" name="Rectangle 4">
            <a:extLst>
              <a:ext uri="{FF2B5EF4-FFF2-40B4-BE49-F238E27FC236}">
                <a16:creationId xmlns:a16="http://schemas.microsoft.com/office/drawing/2014/main" xmlns="" id="{BB929A88-B9FD-4E1D-0AEA-F3AB791FAC1A}"/>
              </a:ext>
            </a:extLst>
          </p:cNvPr>
          <p:cNvSpPr/>
          <p:nvPr/>
        </p:nvSpPr>
        <p:spPr>
          <a:xfrm>
            <a:off x="5542060" y="4433053"/>
            <a:ext cx="1643668" cy="9233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Alternative Solution Analysis</a:t>
            </a:r>
            <a:endParaRPr lang="en-IN" dirty="0"/>
          </a:p>
        </p:txBody>
      </p:sp>
      <p:sp>
        <p:nvSpPr>
          <p:cNvPr id="7" name="Rectangle 6">
            <a:extLst>
              <a:ext uri="{FF2B5EF4-FFF2-40B4-BE49-F238E27FC236}">
                <a16:creationId xmlns:a16="http://schemas.microsoft.com/office/drawing/2014/main" xmlns="" id="{ED3C5E78-B3A6-4C3D-9832-1B27D06E41CF}"/>
              </a:ext>
            </a:extLst>
          </p:cNvPr>
          <p:cNvSpPr/>
          <p:nvPr/>
        </p:nvSpPr>
        <p:spPr>
          <a:xfrm>
            <a:off x="8668520" y="4193840"/>
            <a:ext cx="1643668" cy="8872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Project Progress Evaluation</a:t>
            </a:r>
            <a:endParaRPr lang="en-IN" dirty="0"/>
          </a:p>
        </p:txBody>
      </p:sp>
      <p:sp>
        <p:nvSpPr>
          <p:cNvPr id="8" name="Rectangle 7">
            <a:extLst>
              <a:ext uri="{FF2B5EF4-FFF2-40B4-BE49-F238E27FC236}">
                <a16:creationId xmlns:a16="http://schemas.microsoft.com/office/drawing/2014/main" xmlns="" id="{B09E9D3B-1AF2-BDE9-6C94-BE80A47457B0}"/>
              </a:ext>
            </a:extLst>
          </p:cNvPr>
          <p:cNvSpPr/>
          <p:nvPr/>
        </p:nvSpPr>
        <p:spPr>
          <a:xfrm>
            <a:off x="8658739" y="5808278"/>
            <a:ext cx="1663230" cy="8872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Future Scope</a:t>
            </a:r>
            <a:endParaRPr lang="en-IN" dirty="0"/>
          </a:p>
        </p:txBody>
      </p:sp>
      <p:sp>
        <p:nvSpPr>
          <p:cNvPr id="11" name="TextBox 10">
            <a:extLst>
              <a:ext uri="{FF2B5EF4-FFF2-40B4-BE49-F238E27FC236}">
                <a16:creationId xmlns:a16="http://schemas.microsoft.com/office/drawing/2014/main" xmlns="" id="{F78256CC-1325-5F04-A05A-94CEEF44A376}"/>
              </a:ext>
            </a:extLst>
          </p:cNvPr>
          <p:cNvSpPr txBox="1"/>
          <p:nvPr/>
        </p:nvSpPr>
        <p:spPr>
          <a:xfrm>
            <a:off x="528319" y="1981200"/>
            <a:ext cx="3870425" cy="1862048"/>
          </a:xfrm>
          <a:prstGeom prst="rect">
            <a:avLst/>
          </a:prstGeom>
          <a:noFill/>
        </p:spPr>
        <p:txBody>
          <a:bodyPr wrap="square" rtlCol="0">
            <a:spAutoFit/>
          </a:bodyPr>
          <a:lstStyle/>
          <a:p>
            <a:r>
              <a:rPr lang="en-US" sz="11500" dirty="0">
                <a:solidFill>
                  <a:schemeClr val="bg1"/>
                </a:solidFill>
                <a:latin typeface="Aldhabi" panose="01000000000000000000" pitchFamily="2" charset="-78"/>
                <a:cs typeface="Aldhabi" panose="01000000000000000000" pitchFamily="2" charset="-78"/>
              </a:rPr>
              <a:t>	Content</a:t>
            </a:r>
            <a:endParaRPr lang="en-IN" sz="11500" dirty="0">
              <a:solidFill>
                <a:schemeClr val="bg1"/>
              </a:solidFill>
              <a:latin typeface="Aldhabi" panose="01000000000000000000" pitchFamily="2" charset="-78"/>
              <a:cs typeface="Aldhabi" panose="01000000000000000000" pitchFamily="2" charset="-78"/>
            </a:endParaRPr>
          </a:p>
        </p:txBody>
      </p:sp>
      <p:sp>
        <p:nvSpPr>
          <p:cNvPr id="9" name="Arrow: Right 8">
            <a:extLst>
              <a:ext uri="{FF2B5EF4-FFF2-40B4-BE49-F238E27FC236}">
                <a16:creationId xmlns:a16="http://schemas.microsoft.com/office/drawing/2014/main" xmlns="" id="{E809AB4B-101C-D8FA-EBCB-3FE1F9F91AE8}"/>
              </a:ext>
            </a:extLst>
          </p:cNvPr>
          <p:cNvSpPr/>
          <p:nvPr/>
        </p:nvSpPr>
        <p:spPr>
          <a:xfrm>
            <a:off x="7396120" y="1259343"/>
            <a:ext cx="900857" cy="376951"/>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Arrow: Down 9">
            <a:extLst>
              <a:ext uri="{FF2B5EF4-FFF2-40B4-BE49-F238E27FC236}">
                <a16:creationId xmlns:a16="http://schemas.microsoft.com/office/drawing/2014/main" xmlns="" id="{D91751B3-D714-1C90-ABA4-6F5A82ED62CF}"/>
              </a:ext>
            </a:extLst>
          </p:cNvPr>
          <p:cNvSpPr/>
          <p:nvPr/>
        </p:nvSpPr>
        <p:spPr>
          <a:xfrm>
            <a:off x="9076623" y="1998318"/>
            <a:ext cx="423512" cy="492493"/>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3" name="Arrow: Right 12">
            <a:extLst>
              <a:ext uri="{FF2B5EF4-FFF2-40B4-BE49-F238E27FC236}">
                <a16:creationId xmlns:a16="http://schemas.microsoft.com/office/drawing/2014/main" xmlns="" id="{60294392-B8ED-4E96-525F-FD16FCB9005F}"/>
              </a:ext>
            </a:extLst>
          </p:cNvPr>
          <p:cNvSpPr/>
          <p:nvPr/>
        </p:nvSpPr>
        <p:spPr>
          <a:xfrm>
            <a:off x="7481058" y="4637461"/>
            <a:ext cx="900857" cy="37272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4" name="Arrow: Down 13">
            <a:extLst>
              <a:ext uri="{FF2B5EF4-FFF2-40B4-BE49-F238E27FC236}">
                <a16:creationId xmlns:a16="http://schemas.microsoft.com/office/drawing/2014/main" xmlns="" id="{30BC2490-4FD4-D11E-6ED7-EE63382E42D4}"/>
              </a:ext>
            </a:extLst>
          </p:cNvPr>
          <p:cNvSpPr/>
          <p:nvPr/>
        </p:nvSpPr>
        <p:spPr>
          <a:xfrm>
            <a:off x="9189757" y="3617419"/>
            <a:ext cx="375385" cy="536957"/>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5" name="Arrow: Down 14">
            <a:extLst>
              <a:ext uri="{FF2B5EF4-FFF2-40B4-BE49-F238E27FC236}">
                <a16:creationId xmlns:a16="http://schemas.microsoft.com/office/drawing/2014/main" xmlns="" id="{FF5EBCD5-2CEB-B6B9-E72B-1CE6B7CCF06C}"/>
              </a:ext>
            </a:extLst>
          </p:cNvPr>
          <p:cNvSpPr/>
          <p:nvPr/>
        </p:nvSpPr>
        <p:spPr>
          <a:xfrm>
            <a:off x="9288379" y="5218732"/>
            <a:ext cx="413886" cy="510618"/>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6" name="Arrow: Down 15">
            <a:extLst>
              <a:ext uri="{FF2B5EF4-FFF2-40B4-BE49-F238E27FC236}">
                <a16:creationId xmlns:a16="http://schemas.microsoft.com/office/drawing/2014/main" xmlns="" id="{2AEF9572-F557-9BB9-7807-05E28D24393F}"/>
              </a:ext>
            </a:extLst>
          </p:cNvPr>
          <p:cNvSpPr/>
          <p:nvPr/>
        </p:nvSpPr>
        <p:spPr>
          <a:xfrm>
            <a:off x="6176201" y="1998319"/>
            <a:ext cx="375385" cy="233049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xmlns="" val="33437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38A896-BAFD-156D-BE23-8B39BAC66B79}"/>
              </a:ext>
            </a:extLst>
          </p:cNvPr>
          <p:cNvSpPr>
            <a:spLocks noGrp="1"/>
          </p:cNvSpPr>
          <p:nvPr>
            <p:ph type="title"/>
          </p:nvPr>
        </p:nvSpPr>
        <p:spPr>
          <a:xfrm>
            <a:off x="646111" y="452718"/>
            <a:ext cx="9404723" cy="837602"/>
          </a:xfrm>
        </p:spPr>
        <p:txBody>
          <a:bodyPr/>
          <a:lstStyle/>
          <a:p>
            <a:r>
              <a:rPr lang="en-US" dirty="0">
                <a:latin typeface="Agency FB" panose="020B0503020202020204" pitchFamily="34" charset="0"/>
              </a:rPr>
              <a:t>                                   </a:t>
            </a:r>
            <a:r>
              <a:rPr lang="en-US" sz="5400" dirty="0">
                <a:latin typeface="Agency FB" panose="020B0503020202020204" pitchFamily="34" charset="0"/>
              </a:rPr>
              <a:t>Abstract</a:t>
            </a:r>
            <a:br>
              <a:rPr lang="en-US" sz="5400" dirty="0">
                <a:latin typeface="Agency FB" panose="020B0503020202020204" pitchFamily="34" charset="0"/>
              </a:rPr>
            </a:br>
            <a:endParaRPr lang="en-IN" sz="5400" dirty="0">
              <a:latin typeface="Agency FB" panose="020B0503020202020204" pitchFamily="34" charset="0"/>
            </a:endParaRPr>
          </a:p>
        </p:txBody>
      </p:sp>
      <p:sp>
        <p:nvSpPr>
          <p:cNvPr id="7" name="Rectangle 6">
            <a:extLst>
              <a:ext uri="{FF2B5EF4-FFF2-40B4-BE49-F238E27FC236}">
                <a16:creationId xmlns:a16="http://schemas.microsoft.com/office/drawing/2014/main" xmlns="" id="{C8B3F568-CC06-A271-8EC8-331EA97B1435}"/>
              </a:ext>
            </a:extLst>
          </p:cNvPr>
          <p:cNvSpPr/>
          <p:nvPr/>
        </p:nvSpPr>
        <p:spPr>
          <a:xfrm>
            <a:off x="457201" y="2007198"/>
            <a:ext cx="11054080" cy="10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Scorzz in an android application that allows user to check the scores of cricket matches 		   matches happening around the globe.</a:t>
            </a:r>
          </a:p>
        </p:txBody>
      </p:sp>
      <p:sp>
        <p:nvSpPr>
          <p:cNvPr id="8" name="Rectangle 7">
            <a:extLst>
              <a:ext uri="{FF2B5EF4-FFF2-40B4-BE49-F238E27FC236}">
                <a16:creationId xmlns:a16="http://schemas.microsoft.com/office/drawing/2014/main" xmlns="" id="{2A7A41FB-7DD4-603D-53B4-BC7D85B8A898}"/>
              </a:ext>
            </a:extLst>
          </p:cNvPr>
          <p:cNvSpPr/>
          <p:nvPr/>
        </p:nvSpPr>
        <p:spPr>
          <a:xfrm>
            <a:off x="457201" y="4013200"/>
            <a:ext cx="11054081" cy="10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This application is established for all the cricket lovers who are looking for a fully</a:t>
            </a:r>
          </a:p>
          <a:p>
            <a:r>
              <a:rPr lang="en-US" dirty="0"/>
              <a:t>			dedicated application for purpose of checking cricket scores only.</a:t>
            </a:r>
          </a:p>
        </p:txBody>
      </p:sp>
      <p:pic>
        <p:nvPicPr>
          <p:cNvPr id="11" name="Picture 10">
            <a:extLst>
              <a:ext uri="{FF2B5EF4-FFF2-40B4-BE49-F238E27FC236}">
                <a16:creationId xmlns:a16="http://schemas.microsoft.com/office/drawing/2014/main" xmlns="" id="{C67020C0-46BF-E177-A507-904ACBBF8DD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71455" y="2054211"/>
            <a:ext cx="1379988" cy="921974"/>
          </a:xfrm>
          <a:prstGeom prst="rect">
            <a:avLst/>
          </a:prstGeom>
        </p:spPr>
      </p:pic>
      <p:pic>
        <p:nvPicPr>
          <p:cNvPr id="14" name="Picture 13">
            <a:extLst>
              <a:ext uri="{FF2B5EF4-FFF2-40B4-BE49-F238E27FC236}">
                <a16:creationId xmlns:a16="http://schemas.microsoft.com/office/drawing/2014/main" xmlns="" id="{0E88953D-4C6D-2F4F-5532-5AD7E28B1881}"/>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71455" y="4033443"/>
            <a:ext cx="933100" cy="975514"/>
          </a:xfrm>
          <a:prstGeom prst="rect">
            <a:avLst/>
          </a:prstGeom>
        </p:spPr>
      </p:pic>
    </p:spTree>
    <p:extLst>
      <p:ext uri="{BB962C8B-B14F-4D97-AF65-F5344CB8AC3E}">
        <p14:creationId xmlns:p14="http://schemas.microsoft.com/office/powerpoint/2010/main" xmlns="" val="205818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B38684-E944-4944-BF3D-8E929DBB2544}"/>
              </a:ext>
            </a:extLst>
          </p:cNvPr>
          <p:cNvSpPr>
            <a:spLocks noGrp="1"/>
          </p:cNvSpPr>
          <p:nvPr>
            <p:ph type="title"/>
          </p:nvPr>
        </p:nvSpPr>
        <p:spPr/>
        <p:txBody>
          <a:bodyPr/>
          <a:lstStyle/>
          <a:p>
            <a:r>
              <a:rPr lang="en-US" dirty="0"/>
              <a:t>                     Introduction</a:t>
            </a:r>
            <a:endParaRPr lang="en-IN" dirty="0"/>
          </a:p>
        </p:txBody>
      </p:sp>
      <p:sp>
        <p:nvSpPr>
          <p:cNvPr id="3" name="TextBox 2">
            <a:extLst>
              <a:ext uri="{FF2B5EF4-FFF2-40B4-BE49-F238E27FC236}">
                <a16:creationId xmlns:a16="http://schemas.microsoft.com/office/drawing/2014/main" xmlns="" id="{5F3C1E2A-BAB0-E0C0-AEBD-D37A65A346F5}"/>
              </a:ext>
            </a:extLst>
          </p:cNvPr>
          <p:cNvSpPr txBox="1"/>
          <p:nvPr/>
        </p:nvSpPr>
        <p:spPr>
          <a:xfrm>
            <a:off x="4419600" y="1978414"/>
            <a:ext cx="6868160" cy="1569660"/>
          </a:xfrm>
          <a:prstGeom prst="rect">
            <a:avLst/>
          </a:prstGeom>
          <a:noFill/>
        </p:spPr>
        <p:txBody>
          <a:bodyPr wrap="square" rtlCol="0">
            <a:spAutoFit/>
          </a:bodyPr>
          <a:lstStyle/>
          <a:p>
            <a:r>
              <a:rPr lang="en-US" sz="2400" dirty="0"/>
              <a:t>‘SCORZZ’ is an android app that can be used over a stable Internet Connection. This app is basically used for checking the detailed scores of a cricket match. </a:t>
            </a:r>
            <a:endParaRPr lang="en-IN" sz="2400" dirty="0"/>
          </a:p>
        </p:txBody>
      </p:sp>
      <p:sp>
        <p:nvSpPr>
          <p:cNvPr id="4" name="TextBox 3">
            <a:extLst>
              <a:ext uri="{FF2B5EF4-FFF2-40B4-BE49-F238E27FC236}">
                <a16:creationId xmlns:a16="http://schemas.microsoft.com/office/drawing/2014/main" xmlns="" id="{D1B3085E-5A00-C561-AFD5-2B9BD3234AC7}"/>
              </a:ext>
            </a:extLst>
          </p:cNvPr>
          <p:cNvSpPr txBox="1"/>
          <p:nvPr/>
        </p:nvSpPr>
        <p:spPr>
          <a:xfrm>
            <a:off x="4419600" y="4012998"/>
            <a:ext cx="7101840" cy="2308324"/>
          </a:xfrm>
          <a:prstGeom prst="rect">
            <a:avLst/>
          </a:prstGeom>
          <a:noFill/>
        </p:spPr>
        <p:txBody>
          <a:bodyPr wrap="square" rtlCol="0">
            <a:spAutoFit/>
          </a:bodyPr>
          <a:lstStyle/>
          <a:p>
            <a:r>
              <a:rPr lang="en-IN" sz="2400" dirty="0"/>
              <a:t>The main aim of this project is to make this application suitable for people of all ages, even a small kid too. Unlike most of the sports application these days, SCORZZ doesn’t contain fantasy games and betting(which has its disadvantages). </a:t>
            </a:r>
          </a:p>
        </p:txBody>
      </p:sp>
      <p:pic>
        <p:nvPicPr>
          <p:cNvPr id="6" name="Picture 5">
            <a:extLst>
              <a:ext uri="{FF2B5EF4-FFF2-40B4-BE49-F238E27FC236}">
                <a16:creationId xmlns:a16="http://schemas.microsoft.com/office/drawing/2014/main" xmlns="" id="{52AA1DA5-041C-415B-3F54-D435DFA56B1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44946" y="1496017"/>
            <a:ext cx="4016662" cy="4371865"/>
          </a:xfrm>
          <a:prstGeom prst="rect">
            <a:avLst/>
          </a:prstGeom>
        </p:spPr>
      </p:pic>
    </p:spTree>
    <p:extLst>
      <p:ext uri="{BB962C8B-B14F-4D97-AF65-F5344CB8AC3E}">
        <p14:creationId xmlns:p14="http://schemas.microsoft.com/office/powerpoint/2010/main" xmlns="" val="2453646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EB7AE7-E14A-E475-3EE6-B2F0CC99ED35}"/>
              </a:ext>
            </a:extLst>
          </p:cNvPr>
          <p:cNvSpPr>
            <a:spLocks noGrp="1"/>
          </p:cNvSpPr>
          <p:nvPr>
            <p:ph type="title"/>
          </p:nvPr>
        </p:nvSpPr>
        <p:spPr>
          <a:xfrm>
            <a:off x="646111" y="394966"/>
            <a:ext cx="9404723" cy="1400530"/>
          </a:xfrm>
        </p:spPr>
        <p:txBody>
          <a:bodyPr/>
          <a:lstStyle/>
          <a:p>
            <a:r>
              <a:rPr lang="en-IN" dirty="0"/>
              <a:t>                  Project Analysis</a:t>
            </a:r>
          </a:p>
        </p:txBody>
      </p:sp>
      <p:sp>
        <p:nvSpPr>
          <p:cNvPr id="3" name="TextBox 2">
            <a:extLst>
              <a:ext uri="{FF2B5EF4-FFF2-40B4-BE49-F238E27FC236}">
                <a16:creationId xmlns:a16="http://schemas.microsoft.com/office/drawing/2014/main" xmlns="" id="{E55CF15F-5806-CAAA-ACDF-FA33B058AA94}"/>
              </a:ext>
            </a:extLst>
          </p:cNvPr>
          <p:cNvSpPr txBox="1"/>
          <p:nvPr/>
        </p:nvSpPr>
        <p:spPr>
          <a:xfrm flipH="1">
            <a:off x="960118" y="1824372"/>
            <a:ext cx="1446197" cy="369332"/>
          </a:xfrm>
          <a:prstGeom prst="rect">
            <a:avLst/>
          </a:prstGeom>
          <a:noFill/>
        </p:spPr>
        <p:txBody>
          <a:bodyPr wrap="square" rtlCol="0">
            <a:spAutoFit/>
          </a:bodyPr>
          <a:lstStyle/>
          <a:p>
            <a:r>
              <a:rPr lang="en-IN" b="1" dirty="0"/>
              <a:t>Objective:</a:t>
            </a:r>
          </a:p>
        </p:txBody>
      </p:sp>
      <p:sp>
        <p:nvSpPr>
          <p:cNvPr id="5" name="TextBox 4">
            <a:extLst>
              <a:ext uri="{FF2B5EF4-FFF2-40B4-BE49-F238E27FC236}">
                <a16:creationId xmlns:a16="http://schemas.microsoft.com/office/drawing/2014/main" xmlns="" id="{95105FBF-C9B2-F325-AAD1-1A5B6A20586B}"/>
              </a:ext>
            </a:extLst>
          </p:cNvPr>
          <p:cNvSpPr txBox="1"/>
          <p:nvPr/>
        </p:nvSpPr>
        <p:spPr>
          <a:xfrm>
            <a:off x="2589196" y="2386685"/>
            <a:ext cx="7988968" cy="369332"/>
          </a:xfrm>
          <a:prstGeom prst="rect">
            <a:avLst/>
          </a:prstGeom>
          <a:noFill/>
        </p:spPr>
        <p:txBody>
          <a:bodyPr wrap="square" rtlCol="0">
            <a:spAutoFit/>
          </a:bodyPr>
          <a:lstStyle/>
          <a:p>
            <a:r>
              <a:rPr lang="en-IN" dirty="0"/>
              <a:t>Easy, Secure and simple android application to check cricket scores.</a:t>
            </a:r>
          </a:p>
        </p:txBody>
      </p:sp>
      <p:sp>
        <p:nvSpPr>
          <p:cNvPr id="6" name="TextBox 5">
            <a:extLst>
              <a:ext uri="{FF2B5EF4-FFF2-40B4-BE49-F238E27FC236}">
                <a16:creationId xmlns:a16="http://schemas.microsoft.com/office/drawing/2014/main" xmlns="" id="{EAB7DE63-5AE3-2648-3EDC-33043963FF68}"/>
              </a:ext>
            </a:extLst>
          </p:cNvPr>
          <p:cNvSpPr txBox="1"/>
          <p:nvPr/>
        </p:nvSpPr>
        <p:spPr>
          <a:xfrm>
            <a:off x="960118" y="3349511"/>
            <a:ext cx="2360598" cy="369332"/>
          </a:xfrm>
          <a:prstGeom prst="rect">
            <a:avLst/>
          </a:prstGeom>
          <a:noFill/>
        </p:spPr>
        <p:txBody>
          <a:bodyPr wrap="square" rtlCol="0">
            <a:spAutoFit/>
          </a:bodyPr>
          <a:lstStyle/>
          <a:p>
            <a:r>
              <a:rPr lang="en-IN" b="1" dirty="0"/>
              <a:t>Problem:</a:t>
            </a:r>
          </a:p>
        </p:txBody>
      </p:sp>
      <p:sp>
        <p:nvSpPr>
          <p:cNvPr id="7" name="TextBox 6">
            <a:extLst>
              <a:ext uri="{FF2B5EF4-FFF2-40B4-BE49-F238E27FC236}">
                <a16:creationId xmlns:a16="http://schemas.microsoft.com/office/drawing/2014/main" xmlns="" id="{5F700BE7-3FAF-9347-BEF0-B482EF760680}"/>
              </a:ext>
            </a:extLst>
          </p:cNvPr>
          <p:cNvSpPr txBox="1"/>
          <p:nvPr/>
        </p:nvSpPr>
        <p:spPr>
          <a:xfrm>
            <a:off x="2589196" y="3757186"/>
            <a:ext cx="7988968" cy="646331"/>
          </a:xfrm>
          <a:prstGeom prst="rect">
            <a:avLst/>
          </a:prstGeom>
          <a:noFill/>
        </p:spPr>
        <p:txBody>
          <a:bodyPr wrap="square" rtlCol="0">
            <a:spAutoFit/>
          </a:bodyPr>
          <a:lstStyle/>
          <a:p>
            <a:r>
              <a:rPr lang="en-US" dirty="0"/>
              <a:t>M</a:t>
            </a:r>
            <a:r>
              <a:rPr lang="en-IN" dirty="0" err="1"/>
              <a:t>ost</a:t>
            </a:r>
            <a:r>
              <a:rPr lang="en-IN" dirty="0"/>
              <a:t> of the score checking application contains fantasy cricket and betting thus making themselves severe for use by a minor. </a:t>
            </a:r>
          </a:p>
        </p:txBody>
      </p:sp>
      <p:sp>
        <p:nvSpPr>
          <p:cNvPr id="8" name="TextBox 7">
            <a:extLst>
              <a:ext uri="{FF2B5EF4-FFF2-40B4-BE49-F238E27FC236}">
                <a16:creationId xmlns:a16="http://schemas.microsoft.com/office/drawing/2014/main" xmlns="" id="{0A920445-9230-BAD2-372B-D10E6F176191}"/>
              </a:ext>
            </a:extLst>
          </p:cNvPr>
          <p:cNvSpPr txBox="1"/>
          <p:nvPr/>
        </p:nvSpPr>
        <p:spPr>
          <a:xfrm>
            <a:off x="1027494" y="5222771"/>
            <a:ext cx="1434164" cy="369332"/>
          </a:xfrm>
          <a:prstGeom prst="rect">
            <a:avLst/>
          </a:prstGeom>
          <a:noFill/>
        </p:spPr>
        <p:txBody>
          <a:bodyPr wrap="square" rtlCol="0">
            <a:spAutoFit/>
          </a:bodyPr>
          <a:lstStyle/>
          <a:p>
            <a:r>
              <a:rPr lang="en-IN" b="1" dirty="0"/>
              <a:t>Solution:</a:t>
            </a:r>
          </a:p>
        </p:txBody>
      </p:sp>
      <p:sp>
        <p:nvSpPr>
          <p:cNvPr id="9" name="TextBox 8">
            <a:extLst>
              <a:ext uri="{FF2B5EF4-FFF2-40B4-BE49-F238E27FC236}">
                <a16:creationId xmlns:a16="http://schemas.microsoft.com/office/drawing/2014/main" xmlns="" id="{F1BC89A4-CE0E-1E08-E6A7-3B62FA8BDB3C}"/>
              </a:ext>
            </a:extLst>
          </p:cNvPr>
          <p:cNvSpPr txBox="1"/>
          <p:nvPr/>
        </p:nvSpPr>
        <p:spPr>
          <a:xfrm>
            <a:off x="2675823" y="5566007"/>
            <a:ext cx="6063916" cy="646331"/>
          </a:xfrm>
          <a:prstGeom prst="rect">
            <a:avLst/>
          </a:prstGeom>
          <a:noFill/>
        </p:spPr>
        <p:txBody>
          <a:bodyPr wrap="square" rtlCol="0">
            <a:spAutoFit/>
          </a:bodyPr>
          <a:lstStyle/>
          <a:p>
            <a:r>
              <a:rPr lang="en-IN" dirty="0"/>
              <a:t>Work on an application that is free from betting and is suitable for people of every age group.</a:t>
            </a:r>
          </a:p>
        </p:txBody>
      </p:sp>
    </p:spTree>
    <p:extLst>
      <p:ext uri="{BB962C8B-B14F-4D97-AF65-F5344CB8AC3E}">
        <p14:creationId xmlns:p14="http://schemas.microsoft.com/office/powerpoint/2010/main" xmlns="" val="1170491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00002AF-7A3C-8E07-7F1E-FF075C588C80}"/>
              </a:ext>
            </a:extLst>
          </p:cNvPr>
          <p:cNvSpPr>
            <a:spLocks noGrp="1"/>
          </p:cNvSpPr>
          <p:nvPr>
            <p:ph type="title"/>
          </p:nvPr>
        </p:nvSpPr>
        <p:spPr/>
        <p:txBody>
          <a:bodyPr/>
          <a:lstStyle/>
          <a:p>
            <a:r>
              <a:rPr lang="en-IN" dirty="0"/>
              <a:t>               PROPOSED SOLUTION</a:t>
            </a:r>
          </a:p>
        </p:txBody>
      </p:sp>
      <p:sp>
        <p:nvSpPr>
          <p:cNvPr id="6" name="Rectangle 5">
            <a:extLst>
              <a:ext uri="{FF2B5EF4-FFF2-40B4-BE49-F238E27FC236}">
                <a16:creationId xmlns:a16="http://schemas.microsoft.com/office/drawing/2014/main" xmlns="" id="{897247DE-E61E-ADEB-2470-4BAE295D6256}"/>
              </a:ext>
            </a:extLst>
          </p:cNvPr>
          <p:cNvSpPr/>
          <p:nvPr/>
        </p:nvSpPr>
        <p:spPr>
          <a:xfrm>
            <a:off x="979672" y="2367280"/>
            <a:ext cx="4257040" cy="3505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The solution to this problem is to develop an application fully dedicated to check scorecard only.</a:t>
            </a:r>
          </a:p>
        </p:txBody>
      </p:sp>
      <p:sp>
        <p:nvSpPr>
          <p:cNvPr id="7" name="Rectangle 6">
            <a:extLst>
              <a:ext uri="{FF2B5EF4-FFF2-40B4-BE49-F238E27FC236}">
                <a16:creationId xmlns:a16="http://schemas.microsoft.com/office/drawing/2014/main" xmlns="" id="{492B7389-4F3C-DE0E-8C11-965178D1E687}"/>
              </a:ext>
            </a:extLst>
          </p:cNvPr>
          <p:cNvSpPr/>
          <p:nvPr/>
        </p:nvSpPr>
        <p:spPr>
          <a:xfrm>
            <a:off x="7132320" y="2367280"/>
            <a:ext cx="3840480" cy="35052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U</a:t>
            </a:r>
            <a:r>
              <a:rPr lang="en-IN" dirty="0" err="1"/>
              <a:t>sers</a:t>
            </a:r>
            <a:r>
              <a:rPr lang="en-IN" dirty="0"/>
              <a:t> can access the application through their android devices with the help of a stable Internet connection from anywhere, at anytime.</a:t>
            </a:r>
          </a:p>
        </p:txBody>
      </p:sp>
      <p:cxnSp>
        <p:nvCxnSpPr>
          <p:cNvPr id="9" name="Straight Arrow Connector 8">
            <a:extLst>
              <a:ext uri="{FF2B5EF4-FFF2-40B4-BE49-F238E27FC236}">
                <a16:creationId xmlns:a16="http://schemas.microsoft.com/office/drawing/2014/main" xmlns="" id="{652AEA86-6268-9E77-2632-251ED8E04AEC}"/>
              </a:ext>
            </a:extLst>
          </p:cNvPr>
          <p:cNvCxnSpPr/>
          <p:nvPr/>
        </p:nvCxnSpPr>
        <p:spPr>
          <a:xfrm>
            <a:off x="5236712" y="3911600"/>
            <a:ext cx="18956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3111558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1CE48D-2EF5-18FD-83AE-89A66EE78CF7}"/>
              </a:ext>
            </a:extLst>
          </p:cNvPr>
          <p:cNvSpPr>
            <a:spLocks noGrp="1"/>
          </p:cNvSpPr>
          <p:nvPr>
            <p:ph type="title"/>
          </p:nvPr>
        </p:nvSpPr>
        <p:spPr/>
        <p:txBody>
          <a:bodyPr/>
          <a:lstStyle/>
          <a:p>
            <a:r>
              <a:rPr lang="en-IN" dirty="0"/>
              <a:t>                   	OBJECTIVES</a:t>
            </a:r>
          </a:p>
        </p:txBody>
      </p:sp>
      <p:sp>
        <p:nvSpPr>
          <p:cNvPr id="3" name="Content Placeholder 2">
            <a:extLst>
              <a:ext uri="{FF2B5EF4-FFF2-40B4-BE49-F238E27FC236}">
                <a16:creationId xmlns:a16="http://schemas.microsoft.com/office/drawing/2014/main" xmlns="" id="{7D08887E-2E45-ED94-3516-8234D6027FDB}"/>
              </a:ext>
            </a:extLst>
          </p:cNvPr>
          <p:cNvSpPr>
            <a:spLocks noGrp="1"/>
          </p:cNvSpPr>
          <p:nvPr>
            <p:ph idx="1"/>
          </p:nvPr>
        </p:nvSpPr>
        <p:spPr/>
        <p:txBody>
          <a:bodyPr>
            <a:normAutofit/>
          </a:bodyPr>
          <a:lstStyle/>
          <a:p>
            <a:r>
              <a:rPr lang="en-IN" dirty="0"/>
              <a:t>The main objectives of the Scorzz include:</a:t>
            </a:r>
          </a:p>
          <a:p>
            <a:r>
              <a:rPr lang="en-IN" dirty="0"/>
              <a:t>To provide Users with the list of all the matches happening, happened or will happen in recent past.</a:t>
            </a:r>
          </a:p>
          <a:p>
            <a:r>
              <a:rPr lang="en-IN" dirty="0"/>
              <a:t>To enable the user to check the match summary and player list.</a:t>
            </a:r>
          </a:p>
          <a:p>
            <a:r>
              <a:rPr lang="en-IN" dirty="0"/>
              <a:t>To enable the user to check the detailed batting and bowling card of both the innings  of the game.</a:t>
            </a:r>
          </a:p>
          <a:p>
            <a:r>
              <a:rPr lang="en-IN" dirty="0"/>
              <a:t>To reduce the risks that many sports application possess for minor age.</a:t>
            </a:r>
          </a:p>
        </p:txBody>
      </p:sp>
    </p:spTree>
    <p:extLst>
      <p:ext uri="{BB962C8B-B14F-4D97-AF65-F5344CB8AC3E}">
        <p14:creationId xmlns:p14="http://schemas.microsoft.com/office/powerpoint/2010/main" xmlns="" val="3570190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BB9013-2AAE-98D9-D4FD-385D88F5E3A4}"/>
              </a:ext>
            </a:extLst>
          </p:cNvPr>
          <p:cNvSpPr>
            <a:spLocks noGrp="1"/>
          </p:cNvSpPr>
          <p:nvPr>
            <p:ph type="title"/>
          </p:nvPr>
        </p:nvSpPr>
        <p:spPr/>
        <p:txBody>
          <a:bodyPr/>
          <a:lstStyle/>
          <a:p>
            <a:r>
              <a:rPr lang="en-IN" dirty="0"/>
              <a:t>    Analyzing the cost of the solution</a:t>
            </a:r>
          </a:p>
        </p:txBody>
      </p:sp>
      <p:sp>
        <p:nvSpPr>
          <p:cNvPr id="4" name="Rectangle 3">
            <a:extLst>
              <a:ext uri="{FF2B5EF4-FFF2-40B4-BE49-F238E27FC236}">
                <a16:creationId xmlns:a16="http://schemas.microsoft.com/office/drawing/2014/main" xmlns="" id="{13987B92-085C-C302-8168-2ECAF16CA765}"/>
              </a:ext>
            </a:extLst>
          </p:cNvPr>
          <p:cNvSpPr/>
          <p:nvPr/>
        </p:nvSpPr>
        <p:spPr>
          <a:xfrm>
            <a:off x="1219200" y="1930400"/>
            <a:ext cx="9316720" cy="11684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t>            Cost : No Cost the project is hosted on Android Studio.</a:t>
            </a:r>
          </a:p>
        </p:txBody>
      </p:sp>
      <p:sp>
        <p:nvSpPr>
          <p:cNvPr id="5" name="Rectangle 4">
            <a:extLst>
              <a:ext uri="{FF2B5EF4-FFF2-40B4-BE49-F238E27FC236}">
                <a16:creationId xmlns:a16="http://schemas.microsoft.com/office/drawing/2014/main" xmlns="" id="{7641D230-FFFA-EF22-1E44-24AD21703E78}"/>
              </a:ext>
            </a:extLst>
          </p:cNvPr>
          <p:cNvSpPr/>
          <p:nvPr/>
        </p:nvSpPr>
        <p:spPr>
          <a:xfrm>
            <a:off x="1219200" y="3505200"/>
            <a:ext cx="9164320" cy="10860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Time to Develop : 30 hours </a:t>
            </a:r>
          </a:p>
        </p:txBody>
      </p:sp>
      <p:sp>
        <p:nvSpPr>
          <p:cNvPr id="6" name="Rectangle 5">
            <a:extLst>
              <a:ext uri="{FF2B5EF4-FFF2-40B4-BE49-F238E27FC236}">
                <a16:creationId xmlns:a16="http://schemas.microsoft.com/office/drawing/2014/main" xmlns="" id="{E98B376D-815E-0240-AB19-550958A6168A}"/>
              </a:ext>
            </a:extLst>
          </p:cNvPr>
          <p:cNvSpPr/>
          <p:nvPr/>
        </p:nvSpPr>
        <p:spPr>
          <a:xfrm>
            <a:off x="1219200" y="5242560"/>
            <a:ext cx="9357360" cy="10757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IN" dirty="0"/>
              <a:t>Time to Deploy : 5minutes</a:t>
            </a:r>
          </a:p>
        </p:txBody>
      </p:sp>
      <p:pic>
        <p:nvPicPr>
          <p:cNvPr id="8" name="Picture 7">
            <a:extLst>
              <a:ext uri="{FF2B5EF4-FFF2-40B4-BE49-F238E27FC236}">
                <a16:creationId xmlns:a16="http://schemas.microsoft.com/office/drawing/2014/main" xmlns="" id="{CFE58311-B9FC-335E-7C1D-CF6BDD1CD32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288716" y="1976140"/>
            <a:ext cx="734728" cy="1076920"/>
          </a:xfrm>
          <a:prstGeom prst="rect">
            <a:avLst/>
          </a:prstGeom>
        </p:spPr>
      </p:pic>
      <p:pic>
        <p:nvPicPr>
          <p:cNvPr id="10" name="Picture 9">
            <a:extLst>
              <a:ext uri="{FF2B5EF4-FFF2-40B4-BE49-F238E27FC236}">
                <a16:creationId xmlns:a16="http://schemas.microsoft.com/office/drawing/2014/main" xmlns="" id="{983E2428-5EDA-5439-B0D1-65ABC7D51C9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97237" y="3602197"/>
            <a:ext cx="787083" cy="903922"/>
          </a:xfrm>
          <a:prstGeom prst="rect">
            <a:avLst/>
          </a:prstGeom>
        </p:spPr>
      </p:pic>
      <p:pic>
        <p:nvPicPr>
          <p:cNvPr id="16" name="Picture 15">
            <a:extLst>
              <a:ext uri="{FF2B5EF4-FFF2-40B4-BE49-F238E27FC236}">
                <a16:creationId xmlns:a16="http://schemas.microsoft.com/office/drawing/2014/main" xmlns="" id="{72438D1E-EFD2-F99B-9BE5-89D801A1899B}"/>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97237" y="5297739"/>
            <a:ext cx="962484" cy="965428"/>
          </a:xfrm>
          <a:prstGeom prst="rect">
            <a:avLst/>
          </a:prstGeom>
        </p:spPr>
      </p:pic>
    </p:spTree>
    <p:extLst>
      <p:ext uri="{BB962C8B-B14F-4D97-AF65-F5344CB8AC3E}">
        <p14:creationId xmlns:p14="http://schemas.microsoft.com/office/powerpoint/2010/main" xmlns="" val="18830452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1126</TotalTime>
  <Words>493</Words>
  <Application>Microsoft Office PowerPoint</Application>
  <PresentationFormat>Custom</PresentationFormat>
  <Paragraphs>57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vt:lpstr>
      <vt:lpstr>Slide 1</vt:lpstr>
      <vt:lpstr>Slide 2</vt:lpstr>
      <vt:lpstr>Slide 3</vt:lpstr>
      <vt:lpstr>                                   Abstract </vt:lpstr>
      <vt:lpstr>                     Introduction</vt:lpstr>
      <vt:lpstr>                  Project Analysis</vt:lpstr>
      <vt:lpstr>               PROPOSED SOLUTION</vt:lpstr>
      <vt:lpstr>                    OBJECTIVES</vt:lpstr>
      <vt:lpstr>    Analyzing the cost of the solution</vt:lpstr>
      <vt:lpstr>Home Page:</vt:lpstr>
      <vt:lpstr>Slide 11</vt:lpstr>
      <vt:lpstr>        Technologies Used       for development</vt:lpstr>
      <vt:lpstr>                    Future Plans</vt:lpstr>
      <vt:lpstr>                    Conclusion</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Prachi Chaudhary</dc:creator>
  <cp:lastModifiedBy>Aditya</cp:lastModifiedBy>
  <cp:revision>10</cp:revision>
  <dcterms:created xsi:type="dcterms:W3CDTF">2022-11-21T09:07:27Z</dcterms:created>
  <dcterms:modified xsi:type="dcterms:W3CDTF">2022-11-28T17:50:21Z</dcterms:modified>
</cp:coreProperties>
</file>