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87B2-0FD1-FE08-A993-CDD5F51B9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755B9-766D-4879-03E5-46C5FAB59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11AEC-C305-D041-CE64-EF5231BB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3793-CB60-1968-ABFE-4F4A45B6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1DAF-89E4-6A2F-2097-169770E3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75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411D-EAA7-10EB-2119-DEBB5979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32D1A-3CD1-EDCC-5CC2-55C2347A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9AC3-4742-1A1A-4777-312DA67D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2295C-E568-EC7A-F4CF-B8260511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393B-FB73-E23B-57F7-DE9F03C8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3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67495-2279-AA22-E413-0B9D3F729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6418C-4A35-4651-E1B4-E2B369A37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9BA2A-3C2C-A57F-5877-53B5F61F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EA8F-4BBB-EBBD-CE1A-85508098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0678C-F4E5-F105-ACBB-7AD5D0C6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DAF5-7BB6-4665-3E45-D333827E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9335-A6BC-47D4-6FEE-4FE27E91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BB8A-B5C9-195B-6DF8-37F7F134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17FF-9687-CB25-8710-F976AE42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D24E-F67D-C583-43DB-6C829980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034B-BF7F-AB3C-F774-98BFBE37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67F7A-1BD4-786F-BF90-B7A3167C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02882-A760-6FA3-6E51-42E12709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372A7-67E6-7DB2-D40F-FC7B30B4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D71F6-E7B0-B42E-CC10-4916C13F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3823-A8B0-B98D-3DFF-24B93529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9979-BFA0-04CC-F39E-22D88D98E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18688-E63F-6436-DDE1-804F0E6A2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8205C-D970-D6B0-92E7-EBD44FE9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3CE8E-7E79-99C7-C26B-F0865A70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26902-EDB8-ADEA-7AB7-B55CEEDE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9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3B03-A7DD-6F81-6A8B-EBBCCB3D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7087-15F3-A725-206C-CC2A6B86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0C62B-1FF3-6123-F5D9-A4D8123F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08686-C8CA-044A-0853-3CD98059E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BB089-3DEA-7DF7-000F-0A0AEB13C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71FCE-F23E-F89F-983C-690A1CAB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2166F-68EC-DDDD-F7AB-983D70C4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1A11E-7F83-00D8-A2CB-C99AF8DC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4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D963-98D1-13A4-7AF7-D83D4FC3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0C5E6-AECB-FDB1-F70C-2A2F599E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1EB52-3C30-0ED1-F9F4-DA2BEC25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9A265-20AD-C61A-2BA7-BE2879E3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CCE09-86F2-6270-FD94-1FDC16B3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44B40-BDFB-8E05-3966-60DE148C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E1AC4-FAEB-99F9-1E68-DD7B657C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A224-4F37-350B-793F-02F2980D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A565-752E-37EF-CE00-75A45D282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87CCE-C25A-CEFA-1ED0-0368725A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EB14C-7DE1-2E1B-4CEC-E4B45A83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A0E92-FA53-B029-70BF-BFE6603B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4C5B7-86FC-EDC4-63F5-EA10D280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4CC8-3DCC-428D-5CB8-83941D9D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84787-C952-0A55-4462-8679FC25C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C8CDD-F91F-6407-A6D5-9B5F83C2F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02A91-FD00-3F79-EAEC-CD9B6843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FD107-9AF8-4E4E-2433-8DB3C328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8452E-9A56-89C2-A75C-43ECB00F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2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2125F-690E-5503-98B7-C2EA47B4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75F4-E6E4-4320-564B-0A128CD01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9C67-F0E9-D173-3532-E5723E082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32AF2-E584-EFAE-ACFF-4DEE630EC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628-C8EF-9C11-78D5-5FF1975AA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26B5-F5A6-F316-445E-32894B559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of an Ecommerce website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29336-928D-21F1-6397-A2B9298F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6174" y="5202238"/>
            <a:ext cx="2429814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 Singh</a:t>
            </a:r>
          </a:p>
          <a:p>
            <a:pPr algn="just"/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&lt;CSE&gt;</a:t>
            </a:r>
          </a:p>
          <a:p>
            <a:pPr algn="just"/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  <a:p>
            <a:pPr algn="just"/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 University</a:t>
            </a:r>
          </a:p>
        </p:txBody>
      </p:sp>
    </p:spTree>
    <p:extLst>
      <p:ext uri="{BB962C8B-B14F-4D97-AF65-F5344CB8AC3E}">
        <p14:creationId xmlns:p14="http://schemas.microsoft.com/office/powerpoint/2010/main" val="421580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75EA-FD18-0FDA-D34E-CDE9100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IN" sz="8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B84D0-A221-6295-B569-CEBF823C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8246"/>
            <a:ext cx="9144000" cy="1655762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5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Order Cancellation </a:t>
            </a:r>
          </a:p>
        </p:txBody>
      </p:sp>
    </p:spTree>
    <p:extLst>
      <p:ext uri="{BB962C8B-B14F-4D97-AF65-F5344CB8AC3E}">
        <p14:creationId xmlns:p14="http://schemas.microsoft.com/office/powerpoint/2010/main" val="326239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3302-CCAE-542E-A4B6-54E29A29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28" y="46037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1/2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19BB2-A30F-0836-2B43-0BC14331C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900" y="1690688"/>
            <a:ext cx="3386861" cy="3795712"/>
          </a:xfrm>
          <a:ln w="1905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BC1EB-11DB-A130-459B-2EA4CD43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1" y="1670074"/>
            <a:ext cx="3850783" cy="3816326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38A0B5-0EE9-C379-9EF7-B41CEBDB9F21}"/>
              </a:ext>
            </a:extLst>
          </p:cNvPr>
          <p:cNvSpPr txBox="1"/>
          <p:nvPr/>
        </p:nvSpPr>
        <p:spPr>
          <a:xfrm>
            <a:off x="8075053" y="2705725"/>
            <a:ext cx="3898006" cy="2046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u="sng" spc="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 </a:t>
            </a:r>
          </a:p>
          <a:p>
            <a:pPr marL="457200" indent="-4572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2800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largest population </a:t>
            </a:r>
          </a:p>
          <a:p>
            <a:pPr marL="457200" indent="-4572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800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most cancellation</a:t>
            </a:r>
          </a:p>
        </p:txBody>
      </p:sp>
    </p:spTree>
    <p:extLst>
      <p:ext uri="{BB962C8B-B14F-4D97-AF65-F5344CB8AC3E}">
        <p14:creationId xmlns:p14="http://schemas.microsoft.com/office/powerpoint/2010/main" val="301059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988-9584-55B9-A94F-3860FA30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2/2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E1F48-9A8C-985E-1963-74A81DE61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50155"/>
            <a:ext cx="4327301" cy="4135450"/>
          </a:xfrm>
          <a:ln w="28575">
            <a:solidFill>
              <a:srgbClr val="FFFF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CFC73-0D8B-02C6-3404-63030DA54FF8}"/>
              </a:ext>
            </a:extLst>
          </p:cNvPr>
          <p:cNvSpPr txBox="1"/>
          <p:nvPr/>
        </p:nvSpPr>
        <p:spPr>
          <a:xfrm>
            <a:off x="5847009" y="2962142"/>
            <a:ext cx="4327301" cy="132343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71% cancellations are </a:t>
            </a:r>
            <a:r>
              <a:rPr lang="en-IN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COD.</a:t>
            </a:r>
          </a:p>
        </p:txBody>
      </p:sp>
    </p:spTree>
    <p:extLst>
      <p:ext uri="{BB962C8B-B14F-4D97-AF65-F5344CB8AC3E}">
        <p14:creationId xmlns:p14="http://schemas.microsoft.com/office/powerpoint/2010/main" val="71433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DDBC-A0EB-47E3-9B24-E60DB052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1/3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BAAF6-1033-6141-5B9A-FC7BEDDFA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81161" cy="4040411"/>
          </a:xfrm>
          <a:ln w="28575">
            <a:solidFill>
              <a:srgbClr val="92D05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5B10BB-8B9A-8FFB-7175-EF680ACC27FC}"/>
              </a:ext>
            </a:extLst>
          </p:cNvPr>
          <p:cNvSpPr txBox="1"/>
          <p:nvPr/>
        </p:nvSpPr>
        <p:spPr>
          <a:xfrm>
            <a:off x="5731098" y="2472744"/>
            <a:ext cx="5911403" cy="2123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b="1" u="sng" spc="3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</a:t>
            </a:r>
          </a:p>
          <a:p>
            <a:r>
              <a:rPr lang="en-IN" sz="3200" spc="3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Pre – manifest Phase by improving communication and Pick-up.</a:t>
            </a:r>
          </a:p>
        </p:txBody>
      </p:sp>
    </p:spTree>
    <p:extLst>
      <p:ext uri="{BB962C8B-B14F-4D97-AF65-F5344CB8AC3E}">
        <p14:creationId xmlns:p14="http://schemas.microsoft.com/office/powerpoint/2010/main" val="309715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9437-BC49-28B9-37D5-DFFD93FA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840B-3EF8-9407-B067-091F19EA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753" y="2809227"/>
            <a:ext cx="7765961" cy="2012279"/>
          </a:xfrm>
          <a:ln w="28575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10 % discount coupons on pre-paid options.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 offers on next purchase.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endParaRPr lang="en-IN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CF07F-3EDC-20AA-6F5B-76BBA498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99" y="2236982"/>
            <a:ext cx="3410426" cy="3429722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542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E7AE-B6F0-002F-A311-0302E6E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8AD1-B838-7244-BACA-3D1929E75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535" y="2134718"/>
            <a:ext cx="7984901" cy="956212"/>
          </a:xfrm>
          <a:ln w="38100"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Aapki apni dukan, ek click se door h….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3525F-F90A-EE93-66EB-5E05056D196F}"/>
              </a:ext>
            </a:extLst>
          </p:cNvPr>
          <p:cNvSpPr txBox="1"/>
          <p:nvPr/>
        </p:nvSpPr>
        <p:spPr>
          <a:xfrm>
            <a:off x="1326525" y="3979572"/>
            <a:ext cx="6375042" cy="165474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Aadhunik Bharat ki h pahchan …</a:t>
            </a:r>
          </a:p>
          <a:p>
            <a:pPr>
              <a:lnSpc>
                <a:spcPct val="150000"/>
              </a:lnSpc>
            </a:pPr>
            <a:r>
              <a:rPr lang="en-IN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hoga saara kaam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1BA5B-8075-92C3-A91D-FE5B968B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749" y="3563760"/>
            <a:ext cx="263879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9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Data Analysis of an Ecommerce website </vt:lpstr>
      <vt:lpstr>AIM </vt:lpstr>
      <vt:lpstr>Insight 1/2</vt:lpstr>
      <vt:lpstr>Insight 2/2</vt:lpstr>
      <vt:lpstr>Solution 1/3</vt:lpstr>
      <vt:lpstr>Solution 2/3</vt:lpstr>
      <vt:lpstr>Solution 3/3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an Ecommerce website </dc:title>
  <dc:creator>AmanSingh_3rdyear _9536244736</dc:creator>
  <cp:lastModifiedBy>AmanSingh_3rdyear _9536244736</cp:lastModifiedBy>
  <cp:revision>1</cp:revision>
  <dcterms:created xsi:type="dcterms:W3CDTF">2024-05-19T07:13:52Z</dcterms:created>
  <dcterms:modified xsi:type="dcterms:W3CDTF">2024-05-19T07:14:07Z</dcterms:modified>
</cp:coreProperties>
</file>