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0" r:id="rId1"/>
  </p:sldMasterIdLst>
  <p:sldIdLst>
    <p:sldId id="311" r:id="rId2"/>
    <p:sldId id="314" r:id="rId3"/>
    <p:sldId id="315" r:id="rId4"/>
    <p:sldId id="256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90" r:id="rId13"/>
    <p:sldId id="289" r:id="rId14"/>
    <p:sldId id="271" r:id="rId15"/>
    <p:sldId id="272" r:id="rId16"/>
    <p:sldId id="275" r:id="rId17"/>
    <p:sldId id="276" r:id="rId18"/>
    <p:sldId id="277" r:id="rId19"/>
    <p:sldId id="278" r:id="rId20"/>
    <p:sldId id="316" r:id="rId21"/>
    <p:sldId id="317" r:id="rId22"/>
    <p:sldId id="279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302" r:id="rId42"/>
    <p:sldId id="301" r:id="rId43"/>
    <p:sldId id="303" r:id="rId44"/>
    <p:sldId id="304" r:id="rId45"/>
    <p:sldId id="305" r:id="rId46"/>
    <p:sldId id="313" r:id="rId47"/>
    <p:sldId id="312" r:id="rId48"/>
    <p:sldId id="306" r:id="rId49"/>
    <p:sldId id="307" r:id="rId50"/>
    <p:sldId id="308" r:id="rId51"/>
    <p:sldId id="309" r:id="rId52"/>
    <p:sldId id="31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8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7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68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3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28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5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7D87-AE93-4630-9A69-1484818D88B2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ogramiz.com/python-programming/keyword-list#cla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BD5FA9-9854-4CDC-B946-67A3093229EE}"/>
              </a:ext>
            </a:extLst>
          </p:cNvPr>
          <p:cNvSpPr txBox="1"/>
          <p:nvPr/>
        </p:nvSpPr>
        <p:spPr>
          <a:xfrm>
            <a:off x="2578962" y="1181813"/>
            <a:ext cx="6227685" cy="5393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No. 8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 VERONICA 						1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PRIYA GUPTA							20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SHUBH PATEL							60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BHAVANA PRAJAPATI					66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POOJA PRAMANIK						67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HEETA TALAVIYA						92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GLORY LITHIYAL						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NITESH GUPTA						111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 UPADHYAY						132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DEEPAK KESHRI 						134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SURYASEN VISHWAKARMA				139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535D14-0182-4366-9E6C-86048107B927}"/>
              </a:ext>
            </a:extLst>
          </p:cNvPr>
          <p:cNvSpPr txBox="1">
            <a:spLocks/>
          </p:cNvSpPr>
          <p:nvPr/>
        </p:nvSpPr>
        <p:spPr>
          <a:xfrm>
            <a:off x="3017504" y="180164"/>
            <a:ext cx="6842052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/>
              <a:t>PEP 8 STYLE GUIDE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51008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D1BDB14-FB1D-4094-8815-A2FBDCE7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3" y="2019300"/>
            <a:ext cx="5863376" cy="16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193D5-117A-4980-A781-5908DCF9AAF4}"/>
              </a:ext>
            </a:extLst>
          </p:cNvPr>
          <p:cNvSpPr txBox="1"/>
          <p:nvPr/>
        </p:nvSpPr>
        <p:spPr>
          <a:xfrm>
            <a:off x="1757780" y="373732"/>
            <a:ext cx="87888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package is basically a directory with Python files and a file with the name __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__ .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1293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C3F-EA36-4BFE-8F0A-3AB3EF4894FE}"/>
              </a:ext>
            </a:extLst>
          </p:cNvPr>
          <p:cNvSpPr txBox="1">
            <a:spLocks/>
          </p:cNvSpPr>
          <p:nvPr/>
        </p:nvSpPr>
        <p:spPr>
          <a:xfrm>
            <a:off x="3814439" y="399453"/>
            <a:ext cx="4563121" cy="10133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Code layout</a:t>
            </a:r>
            <a:endParaRPr lang="en-IN" sz="40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9C70057-556E-4750-A9AF-A3F363FB906D}"/>
              </a:ext>
            </a:extLst>
          </p:cNvPr>
          <p:cNvSpPr txBox="1">
            <a:spLocks/>
          </p:cNvSpPr>
          <p:nvPr/>
        </p:nvSpPr>
        <p:spPr>
          <a:xfrm>
            <a:off x="1278384" y="1669002"/>
            <a:ext cx="10227075" cy="4927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WITHOUT SPACE</a:t>
            </a:r>
            <a:endParaRPr lang="en-US" sz="3500" dirty="0">
              <a:solidFill>
                <a:srgbClr val="494E5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94E52"/>
                </a:solidFill>
                <a:latin typeface="-apple-system"/>
              </a:rPr>
              <a:t>These conventions lead to text that you can read easily, like this: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94E52"/>
                </a:solidFill>
                <a:latin typeface="-apple-system"/>
              </a:rPr>
              <a:t>This would become increasingly hard to read. For example have a look at the example below</a:t>
            </a:r>
            <a:endParaRPr lang="en-US" sz="4400" dirty="0"/>
          </a:p>
          <a:p>
            <a:pPr marL="0" indent="0">
              <a:buFont typeface="Wingdings 3" charset="2"/>
              <a:buNone/>
            </a:pPr>
            <a:endParaRPr lang="en-US" sz="4400" dirty="0"/>
          </a:p>
          <a:p>
            <a:pPr marL="0" indent="0">
              <a:buFont typeface="Wingdings 3" charset="2"/>
              <a:buNone/>
            </a:pPr>
            <a:endParaRPr lang="en-US" sz="3300" dirty="0"/>
          </a:p>
          <a:p>
            <a:pPr marL="0" indent="0">
              <a:buFont typeface="Wingdings 3" charset="2"/>
              <a:buNone/>
            </a:pPr>
            <a:r>
              <a:rPr lang="en-US" sz="3500" dirty="0"/>
              <a:t>WITH SPACE</a:t>
            </a:r>
          </a:p>
          <a:p>
            <a:pPr marL="0" indent="0">
              <a:buFont typeface="Wingdings 3" charset="2"/>
              <a:buNone/>
            </a:pPr>
            <a:r>
              <a:rPr lang="en-US" sz="2400" dirty="0"/>
              <a:t>Now here, we will use space and write it in regular English language, so it will be very easy to read.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 </a:t>
            </a:r>
            <a:endParaRPr lang="en-IN" sz="2400" dirty="0"/>
          </a:p>
          <a:p>
            <a:endParaRPr lang="en-US" sz="2400" dirty="0">
              <a:solidFill>
                <a:srgbClr val="494E52"/>
              </a:solidFill>
              <a:latin typeface="-apple-system"/>
            </a:endParaRPr>
          </a:p>
          <a:p>
            <a:endParaRPr lang="en-US" sz="2400" dirty="0">
              <a:solidFill>
                <a:srgbClr val="494E52"/>
              </a:solidFill>
              <a:latin typeface="-apple-system"/>
            </a:endParaRP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F0CD7-5326-4893-8D93-99E485EF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6" y="3429000"/>
            <a:ext cx="6220693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B5C89-1C97-4A42-AE9A-77E1E8FE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06" y="5628061"/>
            <a:ext cx="5927652" cy="7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6255EB-9DD5-4794-8192-FEF330E045C3}"/>
              </a:ext>
            </a:extLst>
          </p:cNvPr>
          <p:cNvSpPr txBox="1">
            <a:spLocks/>
          </p:cNvSpPr>
          <p:nvPr/>
        </p:nvSpPr>
        <p:spPr>
          <a:xfrm>
            <a:off x="754602" y="1331650"/>
            <a:ext cx="10410876" cy="47274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PEP 8 guidelines suggest that each line of code (as well as comment lines) should be 79 characters wide or less. This is a common standard that is also used in other languages including </a:t>
            </a:r>
            <a:r>
              <a:rPr lang="en-US" b="1">
                <a:solidFill>
                  <a:srgbClr val="494E52"/>
                </a:solidFill>
                <a:latin typeface="-apple-system"/>
              </a:rPr>
              <a:t>R</a:t>
            </a:r>
            <a:r>
              <a:rPr lang="en-US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# CORRECT</a:t>
            </a: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#WRONG</a:t>
            </a: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IN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rgbClr val="494E52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67E5C-60D9-4F72-A80F-F131FBDBB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5"/>
          <a:stretch/>
        </p:blipFill>
        <p:spPr>
          <a:xfrm>
            <a:off x="861134" y="2409960"/>
            <a:ext cx="5690586" cy="1799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331C1-45D4-4114-A6FF-85EB8CD1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57706"/>
            <a:ext cx="6763694" cy="16099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F646D1-1AB3-45BB-B454-6A7EFD00E6E6}"/>
              </a:ext>
            </a:extLst>
          </p:cNvPr>
          <p:cNvSpPr txBox="1">
            <a:spLocks/>
          </p:cNvSpPr>
          <p:nvPr/>
        </p:nvSpPr>
        <p:spPr>
          <a:xfrm>
            <a:off x="612559" y="248575"/>
            <a:ext cx="10475651" cy="67453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/>
              <a:t>Maximum line length and line breaking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4854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07C-5696-4BBE-B1EA-E06A3AE80548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801494" cy="7486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Should a line break Before or After a Binary Operator</a:t>
            </a:r>
            <a:endParaRPr lang="en-IN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5F331C6-83CE-488E-A9F7-82843EE75C54}"/>
              </a:ext>
            </a:extLst>
          </p:cNvPr>
          <p:cNvSpPr txBox="1">
            <a:spLocks/>
          </p:cNvSpPr>
          <p:nvPr/>
        </p:nvSpPr>
        <p:spPr>
          <a:xfrm>
            <a:off x="677333" y="1509205"/>
            <a:ext cx="10970169" cy="45276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>
                <a:solidFill>
                  <a:srgbClr val="222222"/>
                </a:solidFill>
                <a:latin typeface="source sans pro" panose="020B0503030403020204" pitchFamily="34" charset="0"/>
              </a:rPr>
              <a:t>Here, it’s harder to see which variable is being added and which is subtracted</a:t>
            </a: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You can immediately see which variable is being added or subtracted, as the operator is right next to the variable being operated on.</a:t>
            </a: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In the below Example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016A-C3EA-403E-B165-DB8A72138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65"/>
          <a:stretch/>
        </p:blipFill>
        <p:spPr>
          <a:xfrm>
            <a:off x="846205" y="2361911"/>
            <a:ext cx="3130991" cy="1393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1FA89-F4B7-43B3-B778-55B0E751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760288"/>
            <a:ext cx="28197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E61304-518F-4B25-BAC7-716947F4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1" y="1232262"/>
            <a:ext cx="107153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is extremely important in Python.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Indentation level of lines of code in python determines how statements are grouped together.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5DF7F04C-1D12-44D0-B7F8-F024C346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16" y="2518569"/>
            <a:ext cx="5532438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AA4AD86-4BA9-4B4E-B626-FA44B273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9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316D2-5F4C-4B4C-8740-2CFA8E64E8BD}"/>
              </a:ext>
            </a:extLst>
          </p:cNvPr>
          <p:cNvSpPr txBox="1"/>
          <p:nvPr/>
        </p:nvSpPr>
        <p:spPr>
          <a:xfrm>
            <a:off x="2598938" y="220349"/>
            <a:ext cx="6209930" cy="89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1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Picture 4">
            <a:extLst>
              <a:ext uri="{FF2B5EF4-FFF2-40B4-BE49-F238E27FC236}">
                <a16:creationId xmlns:a16="http://schemas.microsoft.com/office/drawing/2014/main" id="{7267F3D0-3FBF-4D0F-836D-6910B4E8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5" y="1675446"/>
            <a:ext cx="6019060" cy="207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7">
            <a:extLst>
              <a:ext uri="{FF2B5EF4-FFF2-40B4-BE49-F238E27FC236}">
                <a16:creationId xmlns:a16="http://schemas.microsoft.com/office/drawing/2014/main" id="{7F76EE8A-9F9C-49D5-BF88-CF20ED99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5" y="4483224"/>
            <a:ext cx="6019060" cy="16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6">
            <a:extLst>
              <a:ext uri="{FF2B5EF4-FFF2-40B4-BE49-F238E27FC236}">
                <a16:creationId xmlns:a16="http://schemas.microsoft.com/office/drawing/2014/main" id="{EF9EB49A-ECD3-4273-B521-C6BF4CE00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8775" y="3622551"/>
            <a:ext cx="430937" cy="4462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CB4472E7-E3C8-4952-910C-287B734C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727" y="610721"/>
            <a:ext cx="715466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Expected  an  indented  block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206723A-5037-4945-B723-EB801BB8B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68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9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>
            <a:extLst>
              <a:ext uri="{FF2B5EF4-FFF2-40B4-BE49-F238E27FC236}">
                <a16:creationId xmlns:a16="http://schemas.microsoft.com/office/drawing/2014/main" id="{F8BF7A2E-DF6B-482F-A8F6-BF86F3CE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0" y="1523598"/>
            <a:ext cx="6045693" cy="21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7">
            <a:extLst>
              <a:ext uri="{FF2B5EF4-FFF2-40B4-BE49-F238E27FC236}">
                <a16:creationId xmlns:a16="http://schemas.microsoft.com/office/drawing/2014/main" id="{D0AD36BD-EDDF-4457-A29B-458AB987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89" y="4370050"/>
            <a:ext cx="6045693" cy="19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3">
            <a:extLst>
              <a:ext uri="{FF2B5EF4-FFF2-40B4-BE49-F238E27FC236}">
                <a16:creationId xmlns:a16="http://schemas.microsoft.com/office/drawing/2014/main" id="{28F101E3-7683-46DC-8003-43F95C95B3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2145" y="3512251"/>
            <a:ext cx="435007" cy="3301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833C30-7B3A-4332-B613-08D2B6A47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1" y="382224"/>
            <a:ext cx="5292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Indent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C5998A-4B3C-4CEF-9A7D-D63719D2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7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13">
            <a:extLst>
              <a:ext uri="{FF2B5EF4-FFF2-40B4-BE49-F238E27FC236}">
                <a16:creationId xmlns:a16="http://schemas.microsoft.com/office/drawing/2014/main" id="{F715D431-44A2-4551-9E59-31324425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80" y="1320006"/>
            <a:ext cx="5783263" cy="22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16">
            <a:extLst>
              <a:ext uri="{FF2B5EF4-FFF2-40B4-BE49-F238E27FC236}">
                <a16:creationId xmlns:a16="http://schemas.microsoft.com/office/drawing/2014/main" id="{04C6146C-E62E-4A75-A705-541DE265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80" y="3933958"/>
            <a:ext cx="5783263" cy="24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>
            <a:extLst>
              <a:ext uri="{FF2B5EF4-FFF2-40B4-BE49-F238E27FC236}">
                <a16:creationId xmlns:a16="http://schemas.microsoft.com/office/drawing/2014/main" id="{CDB9F6E9-3D1E-4172-AD70-F3863BC83E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276475"/>
            <a:ext cx="3524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771D3A-11E8-4B7D-8737-EC7A58BA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57" y="279212"/>
            <a:ext cx="942808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4F622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Unindent  does not  match  any outer  indentation level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FD99694-7280-40F7-B6F7-FBF96227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3DA3A65-BF0E-4B1F-9864-F55EB4E3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54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95F998-9749-4642-B9C7-6EA605EA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91" y="3535140"/>
            <a:ext cx="5930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following line breaks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8">
            <a:extLst>
              <a:ext uri="{FF2B5EF4-FFF2-40B4-BE49-F238E27FC236}">
                <a16:creationId xmlns:a16="http://schemas.microsoft.com/office/drawing/2014/main" id="{07EAD7D7-3514-4BB4-B0E1-1AE7905E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91" y="1570720"/>
            <a:ext cx="4856085" cy="11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8F630F3A-D94B-42D7-8A1B-DCB37058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849" y="1057106"/>
            <a:ext cx="422577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  vs.  Spaces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EC928175-F751-427C-AE10-88C944D1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363082"/>
            <a:ext cx="2743201" cy="6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6357B-69C9-4B9E-BCA6-42E0F37D130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109" y="4237962"/>
            <a:ext cx="7369208" cy="9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62008A3-DB98-4EF0-96E2-EC8B9CA0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EC0F07-3DC4-4F14-A35A-16F60EDB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54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8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">
            <a:extLst>
              <a:ext uri="{FF2B5EF4-FFF2-40B4-BE49-F238E27FC236}">
                <a16:creationId xmlns:a16="http://schemas.microsoft.com/office/drawing/2014/main" id="{135C1906-4877-4F13-8588-21E785E2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46" y="3322014"/>
            <a:ext cx="4841418" cy="145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15048B-6689-4826-A23D-63AB78BFB5A5}"/>
              </a:ext>
            </a:extLst>
          </p:cNvPr>
          <p:cNvSpPr txBox="1"/>
          <p:nvPr/>
        </p:nvSpPr>
        <p:spPr>
          <a:xfrm>
            <a:off x="2284007" y="2787473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6107C-12E3-4B16-8EC0-180DCEB5CD0B}"/>
              </a:ext>
            </a:extLst>
          </p:cNvPr>
          <p:cNvSpPr txBox="1"/>
          <p:nvPr/>
        </p:nvSpPr>
        <p:spPr>
          <a:xfrm>
            <a:off x="2489446" y="0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9EC744-4F7B-4D0F-BFD3-E27EEA34C1E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9446" y="4922639"/>
            <a:ext cx="4841418" cy="155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C42F4-1981-45BB-B281-FD3BA681CC5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9446" y="656365"/>
            <a:ext cx="4841418" cy="152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1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F790EA-DC06-4C77-B78B-EA6F6B2F11AB}"/>
              </a:ext>
            </a:extLst>
          </p:cNvPr>
          <p:cNvSpPr txBox="1">
            <a:spLocks/>
          </p:cNvSpPr>
          <p:nvPr/>
        </p:nvSpPr>
        <p:spPr>
          <a:xfrm>
            <a:off x="5302600" y="485312"/>
            <a:ext cx="1417796" cy="7841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PEP8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660F-E5C3-4A14-9C23-39EE24F19D97}"/>
              </a:ext>
            </a:extLst>
          </p:cNvPr>
          <p:cNvSpPr txBox="1"/>
          <p:nvPr/>
        </p:nvSpPr>
        <p:spPr>
          <a:xfrm>
            <a:off x="2253121" y="1269507"/>
            <a:ext cx="6098958" cy="439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585" indent="-6350">
              <a:lnSpc>
                <a:spcPct val="107000"/>
              </a:lnSpc>
              <a:spcAft>
                <a:spcPts val="545"/>
              </a:spcAft>
              <a:tabLst>
                <a:tab pos="354330" algn="ctr"/>
                <a:tab pos="283972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PEP8 is a style guide for python code. </a:t>
            </a:r>
          </a:p>
          <a:p>
            <a:pPr marL="235585" indent="-6350">
              <a:lnSpc>
                <a:spcPct val="107000"/>
              </a:lnSpc>
              <a:spcAft>
                <a:spcPts val="125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48310" indent="-228600">
              <a:lnSpc>
                <a:spcPct val="107000"/>
              </a:lnSpc>
              <a:spcAft>
                <a:spcPts val="82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PEP stands for Python Enhancement Proposal</a:t>
            </a:r>
            <a:r>
              <a:rPr lang="en-IN" sz="1800" dirty="0">
                <a:solidFill>
                  <a:srgbClr val="7E808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they describe and document the way python language evolves.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122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54660" indent="-234950">
              <a:lnSpc>
                <a:spcPct val="107000"/>
              </a:lnSpc>
              <a:spcAft>
                <a:spcPts val="79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was written in 2001 by Guido van Rossum, Barry Warsaw, and Nick Coghlan</a:t>
            </a:r>
            <a:r>
              <a:rPr lang="en-IN" sz="1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35585" indent="-6350">
              <a:lnSpc>
                <a:spcPct val="107000"/>
              </a:lnSpc>
              <a:spcAft>
                <a:spcPts val="12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54660" indent="-234950">
              <a:lnSpc>
                <a:spcPct val="107000"/>
              </a:lnSpc>
              <a:spcAft>
                <a:spcPts val="79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PEP is a document that describes new features proposed for Python and documents aspects of Python, like design and style, for the community.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053D0-421B-42A9-8FB9-79BA1C43A8A9}"/>
              </a:ext>
            </a:extLst>
          </p:cNvPr>
          <p:cNvSpPr txBox="1"/>
          <p:nvPr/>
        </p:nvSpPr>
        <p:spPr>
          <a:xfrm>
            <a:off x="2445798" y="604952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also provide a reference point (and a standard) for the pythonic way to write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3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>
            <a:extLst>
              <a:ext uri="{FF2B5EF4-FFF2-40B4-BE49-F238E27FC236}">
                <a16:creationId xmlns:a16="http://schemas.microsoft.com/office/drawing/2014/main" id="{99F03394-2082-4C1C-9342-E9DAE924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9" y="814992"/>
            <a:ext cx="4298097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195857A7-0D4F-4F79-AD89-0DF319D4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9" y="2388394"/>
            <a:ext cx="4298097" cy="9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6D44B537-AF7E-4965-9419-CA633D28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60" y="4044950"/>
            <a:ext cx="4298096" cy="97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104897B-A2F5-4CC7-B8D8-CD1B8A4D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4" y="266267"/>
            <a:ext cx="20615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6B55F7-0A27-463F-AE34-8AA3B757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97" y="1851025"/>
            <a:ext cx="1831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BAEAC6-7271-47BF-AAA7-41432AA0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60" y="3527302"/>
            <a:ext cx="23725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C9F833E-BCDD-45EB-9316-B7EF05E8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61381-3CD7-4E8C-8D76-A445DFD9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225" y="5093895"/>
            <a:ext cx="2361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13">
            <a:extLst>
              <a:ext uri="{FF2B5EF4-FFF2-40B4-BE49-F238E27FC236}">
                <a16:creationId xmlns:a16="http://schemas.microsoft.com/office/drawing/2014/main" id="{59600D2A-4982-4AF3-9649-47CE331F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9" y="5643626"/>
            <a:ext cx="4298098" cy="11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FE41A16-DD68-467F-B14F-6AB9C248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27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6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76F8DF9-0272-4CF9-9839-C58DE7BE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746" y="576571"/>
            <a:ext cx="65863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 to put  the  closing  Braces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42F50-805A-4917-BC8F-AB484B0207DC}"/>
              </a:ext>
            </a:extLst>
          </p:cNvPr>
          <p:cNvSpPr txBox="1"/>
          <p:nvPr/>
        </p:nvSpPr>
        <p:spPr>
          <a:xfrm>
            <a:off x="3008347" y="2774438"/>
            <a:ext cx="212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F5502-91B6-45DE-9A21-E80D65AC31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5930" y="3409314"/>
            <a:ext cx="3787507" cy="10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CE196-D586-4EB1-B648-966F9608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32" y="4747922"/>
            <a:ext cx="19908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Method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3">
            <a:extLst>
              <a:ext uri="{FF2B5EF4-FFF2-40B4-BE49-F238E27FC236}">
                <a16:creationId xmlns:a16="http://schemas.microsoft.com/office/drawing/2014/main" id="{5215B698-79F5-420B-AB9A-119EF3A6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32" y="5499552"/>
            <a:ext cx="3787507" cy="12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44034-600F-4400-966B-9CEE40EA03F6}"/>
              </a:ext>
            </a:extLst>
          </p:cNvPr>
          <p:cNvSpPr txBox="1"/>
          <p:nvPr/>
        </p:nvSpPr>
        <p:spPr>
          <a:xfrm>
            <a:off x="3196654" y="1157842"/>
            <a:ext cx="277427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BE7C1-6FCA-41EB-A6CE-2B78556EABA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8347" y="1739502"/>
            <a:ext cx="3854092" cy="80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36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C32D71-E749-4260-8778-BFEE4C0A0542}"/>
              </a:ext>
            </a:extLst>
          </p:cNvPr>
          <p:cNvSpPr txBox="1"/>
          <p:nvPr/>
        </p:nvSpPr>
        <p:spPr>
          <a:xfrm>
            <a:off x="1771096" y="491687"/>
            <a:ext cx="9095172" cy="594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COMMENTS: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FB7CB-65A4-4E12-A755-BF59696CBB92}"/>
              </a:ext>
            </a:extLst>
          </p:cNvPr>
          <p:cNvSpPr txBox="1"/>
          <p:nvPr/>
        </p:nvSpPr>
        <p:spPr>
          <a:xfrm>
            <a:off x="1229558" y="1470969"/>
            <a:ext cx="9965184" cy="67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Comments are lines that exist in computer programs that are ignored by compilers and interpreters.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47BD8-2B89-4642-BBDA-A06BBAC90682}"/>
              </a:ext>
            </a:extLst>
          </p:cNvPr>
          <p:cNvSpPr txBox="1"/>
          <p:nvPr/>
        </p:nvSpPr>
        <p:spPr>
          <a:xfrm>
            <a:off x="1229558" y="2489382"/>
            <a:ext cx="6449626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 begins with a hash mark  (#)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Generally, comment looks like this: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                       # this a comment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44697-5FDF-4D73-992E-A49102BB43FC}"/>
              </a:ext>
            </a:extLst>
          </p:cNvPr>
          <p:cNvSpPr txBox="1"/>
          <p:nvPr/>
        </p:nvSpPr>
        <p:spPr>
          <a:xfrm>
            <a:off x="1229558" y="3923944"/>
            <a:ext cx="9521300" cy="67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Because comment does not execute ,when you will run program you will not see any indication of the comment there.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56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4CEE8-B80A-4B0C-A6F4-7D9394D6CBCE}"/>
              </a:ext>
            </a:extLst>
          </p:cNvPr>
          <p:cNvPicPr/>
          <p:nvPr/>
        </p:nvPicPr>
        <p:blipFill rotWithShape="1">
          <a:blip r:embed="rId2" cstate="print"/>
          <a:srcRect l="11875"/>
          <a:stretch/>
        </p:blipFill>
        <p:spPr>
          <a:xfrm>
            <a:off x="1478133" y="2508148"/>
            <a:ext cx="5007006" cy="2960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71327-D99E-43A3-B49F-76BFC66E9C80}"/>
              </a:ext>
            </a:extLst>
          </p:cNvPr>
          <p:cNvSpPr txBox="1"/>
          <p:nvPr/>
        </p:nvSpPr>
        <p:spPr>
          <a:xfrm>
            <a:off x="1478133" y="1236248"/>
            <a:ext cx="8527002" cy="106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Each line of block comments starts with a # and a single space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Paragraphs inside a block comment are separated by a line containing a single #.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1323F-0A2E-4F20-9EF4-9E6B3D194DD1}"/>
              </a:ext>
            </a:extLst>
          </p:cNvPr>
          <p:cNvSpPr txBox="1"/>
          <p:nvPr/>
        </p:nvSpPr>
        <p:spPr>
          <a:xfrm>
            <a:off x="3156013" y="349643"/>
            <a:ext cx="6098958" cy="53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0" u="sng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BLOCK COMMENTS: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90049-6D8E-4D97-BB1D-F21361AE7D26}"/>
              </a:ext>
            </a:extLst>
          </p:cNvPr>
          <p:cNvPicPr/>
          <p:nvPr/>
        </p:nvPicPr>
        <p:blipFill>
          <a:blip r:embed="rId2" cstate="print"/>
          <a:srcRect/>
          <a:stretch/>
        </p:blipFill>
        <p:spPr>
          <a:xfrm>
            <a:off x="1709559" y="3429000"/>
            <a:ext cx="6005845" cy="2689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C41593-7956-4AA8-84FE-D00C1C0F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3F585-A8D5-4470-BEBD-0EA9CCD15BFC}"/>
              </a:ext>
            </a:extLst>
          </p:cNvPr>
          <p:cNvSpPr txBox="1"/>
          <p:nvPr/>
        </p:nvSpPr>
        <p:spPr>
          <a:xfrm>
            <a:off x="3893566" y="359727"/>
            <a:ext cx="4913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 </a:t>
            </a:r>
            <a:r>
              <a:rPr lang="en-US" sz="2800" b="1" i="0" u="sng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COMMENTS: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84B60-26F1-4D34-A87C-D2934755E7F0}"/>
              </a:ext>
            </a:extLst>
          </p:cNvPr>
          <p:cNvSpPr txBox="1"/>
          <p:nvPr/>
        </p:nvSpPr>
        <p:spPr>
          <a:xfrm>
            <a:off x="1901301" y="1263855"/>
            <a:ext cx="8512206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 should be separated by at least two spaces from the comment.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They should start with a # and a single space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comments are unnecessary and in fact distracting if they state the obvious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48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314F8-DFF5-4E12-B28C-FED72B4541E8}"/>
              </a:ext>
            </a:extLst>
          </p:cNvPr>
          <p:cNvSpPr txBox="1"/>
          <p:nvPr/>
        </p:nvSpPr>
        <p:spPr>
          <a:xfrm>
            <a:off x="3245396" y="530430"/>
            <a:ext cx="5454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DOCSTRING COMMENTS: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3650F-D509-44B7-83A2-D11FE636861A}"/>
              </a:ext>
            </a:extLst>
          </p:cNvPr>
          <p:cNvSpPr txBox="1"/>
          <p:nvPr/>
        </p:nvSpPr>
        <p:spPr>
          <a:xfrm>
            <a:off x="1380477" y="1382818"/>
            <a:ext cx="10009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docstring is added as a comment string right below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function,module,or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 object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9910-F457-4D93-A8AD-3E5EC8B78B1B}"/>
              </a:ext>
            </a:extLst>
          </p:cNvPr>
          <p:cNvSpPr txBox="1"/>
          <p:nvPr/>
        </p:nvSpPr>
        <p:spPr>
          <a:xfrm>
            <a:off x="1380477" y="2040980"/>
            <a:ext cx="15136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RULES: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23647-2DB3-43C6-B667-6AF446B0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77" y="2834774"/>
            <a:ext cx="62472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docstring is either a single line, or a multi-line comment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In latter case, the first line is short description, and after the first line an empty line follows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028">
            <a:extLst>
              <a:ext uri="{FF2B5EF4-FFF2-40B4-BE49-F238E27FC236}">
                <a16:creationId xmlns:a16="http://schemas.microsoft.com/office/drawing/2014/main" id="{855012D8-8809-42BE-81EE-3F024DB1FB7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1" y="3805900"/>
            <a:ext cx="7954392" cy="24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3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C6E65-D35B-4C80-8632-5957F1CF475A}"/>
              </a:ext>
            </a:extLst>
          </p:cNvPr>
          <p:cNvPicPr/>
          <p:nvPr/>
        </p:nvPicPr>
        <p:blipFill>
          <a:blip r:embed="rId2" cstate="print"/>
          <a:srcRect/>
          <a:stretch/>
        </p:blipFill>
        <p:spPr>
          <a:xfrm>
            <a:off x="1890064" y="648069"/>
            <a:ext cx="6872195" cy="44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6D40B-706C-4637-AF4F-D45C2576DE3C}"/>
              </a:ext>
            </a:extLst>
          </p:cNvPr>
          <p:cNvSpPr txBox="1"/>
          <p:nvPr/>
        </p:nvSpPr>
        <p:spPr>
          <a:xfrm>
            <a:off x="2754298" y="345920"/>
            <a:ext cx="6831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Whitespace in Expressions and Statements</a:t>
            </a:r>
            <a:endParaRPr lang="en-IN" sz="32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E737-CF96-43A5-8E80-2163811D22B4}"/>
              </a:ext>
            </a:extLst>
          </p:cNvPr>
          <p:cNvSpPr txBox="1"/>
          <p:nvPr/>
        </p:nvSpPr>
        <p:spPr>
          <a:xfrm>
            <a:off x="1353845" y="116030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Whitespace Around Binary Operators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D747F-A5CB-4E55-B76D-BF5D211DE60B}"/>
              </a:ext>
            </a:extLst>
          </p:cNvPr>
          <p:cNvSpPr txBox="1"/>
          <p:nvPr/>
        </p:nvSpPr>
        <p:spPr>
          <a:xfrm>
            <a:off x="1353845" y="1820792"/>
            <a:ext cx="728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Surround the following binary operators with a single space on either side: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3E179CF-61F3-45C0-A7AA-69E54811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45" y="2367184"/>
            <a:ext cx="48161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Assignment operators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-=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 and so forth)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Comparisons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&gt;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.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&gt;=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&lt;=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) and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is not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not in)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Booleans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not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C12C5-ED66-4D4A-BE20-7453FD9FE3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3845" y="3429000"/>
            <a:ext cx="6346825" cy="2792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27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72B02-C213-4A41-998C-E6E51F0D4D35}"/>
              </a:ext>
            </a:extLst>
          </p:cNvPr>
          <p:cNvSpPr txBox="1"/>
          <p:nvPr/>
        </p:nvSpPr>
        <p:spPr>
          <a:xfrm>
            <a:off x="1052003" y="267200"/>
            <a:ext cx="871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space when there is more than one operator in a statement.</a:t>
            </a:r>
            <a:endParaRPr lang="en-IN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1A117-19CC-418B-B8B5-6041BA672D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7081" y="785627"/>
            <a:ext cx="4628919" cy="2081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F11C8-EEB3-433D-A50F-497617088461}"/>
              </a:ext>
            </a:extLst>
          </p:cNvPr>
          <p:cNvSpPr txBox="1"/>
          <p:nvPr/>
        </p:nvSpPr>
        <p:spPr>
          <a:xfrm>
            <a:off x="972104" y="2985804"/>
            <a:ext cx="734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space to if statements where there are multiple conditions.</a:t>
            </a:r>
            <a:endParaRPr lang="en-IN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3">
            <a:extLst>
              <a:ext uri="{FF2B5EF4-FFF2-40B4-BE49-F238E27FC236}">
                <a16:creationId xmlns:a16="http://schemas.microsoft.com/office/drawing/2014/main" id="{70B153A8-2230-435E-971D-F0B6B92B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5" y="3896187"/>
            <a:ext cx="4724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4">
            <a:extLst>
              <a:ext uri="{FF2B5EF4-FFF2-40B4-BE49-F238E27FC236}">
                <a16:creationId xmlns:a16="http://schemas.microsoft.com/office/drawing/2014/main" id="{A836E47D-171C-4071-86EE-F167D3D4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2" y="4924887"/>
            <a:ext cx="47164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BFF6774-092B-42BF-8A25-D95D2995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4AA1FCC-046D-4775-A91D-02EC80AD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5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1B6FDF-DADA-4AA1-A5BB-46EEB1DC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3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>
            <a:extLst>
              <a:ext uri="{FF2B5EF4-FFF2-40B4-BE49-F238E27FC236}">
                <a16:creationId xmlns:a16="http://schemas.microsoft.com/office/drawing/2014/main" id="{09236201-CF2D-44F1-93DF-1E47AC4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5" y="1627172"/>
            <a:ext cx="6004587" cy="15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23635BE-19E7-4F6E-A432-E320BC85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46" y="239819"/>
            <a:ext cx="75992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Note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Use the same amount of whitespace either side of the operator.</a:t>
            </a:r>
            <a:r>
              <a:rPr lang="en-US" altLang="zh-CN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The following is not acceptable 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4B2713-94F6-4E20-95B5-5B23A6C9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64974-1093-43FE-A6EB-E7C49EB0466A}"/>
              </a:ext>
            </a:extLst>
          </p:cNvPr>
          <p:cNvSpPr txBox="1"/>
          <p:nvPr/>
        </p:nvSpPr>
        <p:spPr>
          <a:xfrm>
            <a:off x="3049479" y="1150467"/>
            <a:ext cx="6280951" cy="431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8310" indent="-228600">
              <a:lnSpc>
                <a:spcPct val="107000"/>
              </a:lnSpc>
              <a:spcAft>
                <a:spcPts val="8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also has a lot of programming recommendations and useful tips on various topics, which aim to improve readability and reliability of your code. </a:t>
            </a:r>
          </a:p>
          <a:p>
            <a:pPr marL="235585" indent="-6350">
              <a:lnSpc>
                <a:spcPct val="107000"/>
              </a:lnSpc>
              <a:spcAft>
                <a:spcPts val="122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35585" indent="-6350">
              <a:lnSpc>
                <a:spcPct val="107000"/>
              </a:lnSpc>
              <a:spcAft>
                <a:spcPts val="580"/>
              </a:spcAft>
              <a:tabLst>
                <a:tab pos="354330" algn="ctr"/>
                <a:tab pos="1730375" algn="ctr"/>
              </a:tabLst>
            </a:pPr>
            <a:r>
              <a:rPr lang="en-IN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PEP8 features:- </a:t>
            </a:r>
          </a:p>
          <a:p>
            <a:pPr marL="6350" indent="-6350">
              <a:lnSpc>
                <a:spcPct val="107000"/>
              </a:lnSpc>
              <a:spcAft>
                <a:spcPts val="8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I. Plugin architecture: Adding new checks is easy.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  <a:buFont typeface="+mj-lt"/>
              <a:buAutoNum type="arabicPeriod" startAt="2"/>
            </a:pP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Parseable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output: Jump to error location in                       </a:t>
            </a:r>
          </a:p>
          <a:p>
            <a:pPr lvl="0" fontAlgn="base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your editor. </a:t>
            </a:r>
          </a:p>
          <a:p>
            <a:pPr lvl="0" fontAlgn="base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Small: Just one Python file, requires only                             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stdlib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You can use just the pep8.py file for this                    purpose. </a:t>
            </a:r>
          </a:p>
          <a:p>
            <a:pPr marL="235585" indent="-6350">
              <a:lnSpc>
                <a:spcPct val="107000"/>
              </a:lnSpc>
              <a:spcAft>
                <a:spcPts val="29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2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CF90C965-972B-47D3-A355-0ED1C7B3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01" y="1940015"/>
            <a:ext cx="3701988" cy="162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B307F65-A79A-4996-8C7D-C2658371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703" y="320739"/>
            <a:ext cx="540650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When to Avoid Adding Whitespace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744EB9-8D3F-4625-8A72-A0A909E8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00" y="3889891"/>
            <a:ext cx="37019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a comma, semicolon, or colon: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5" name="Picture 7">
            <a:extLst>
              <a:ext uri="{FF2B5EF4-FFF2-40B4-BE49-F238E27FC236}">
                <a16:creationId xmlns:a16="http://schemas.microsoft.com/office/drawing/2014/main" id="{C63D52CC-D10D-42CC-88C6-807181C9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84" y="4474666"/>
            <a:ext cx="3749504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CA539-561F-4FAA-AE00-95408DF91932}"/>
              </a:ext>
            </a:extLst>
          </p:cNvPr>
          <p:cNvSpPr txBox="1"/>
          <p:nvPr/>
        </p:nvSpPr>
        <p:spPr>
          <a:xfrm>
            <a:off x="2729884" y="1295781"/>
            <a:ext cx="6201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Immediately inside parentheses, brackets, or braces: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BC018-0539-4905-A24B-06857A1D5B71}"/>
              </a:ext>
            </a:extLst>
          </p:cNvPr>
          <p:cNvSpPr txBox="1"/>
          <p:nvPr/>
        </p:nvSpPr>
        <p:spPr>
          <a:xfrm>
            <a:off x="2777400" y="849506"/>
            <a:ext cx="4131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Trailing space</a:t>
            </a:r>
          </a:p>
        </p:txBody>
      </p:sp>
    </p:spTree>
    <p:extLst>
      <p:ext uri="{BB962C8B-B14F-4D97-AF65-F5344CB8AC3E}">
        <p14:creationId xmlns:p14="http://schemas.microsoft.com/office/powerpoint/2010/main" val="415209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">
            <a:extLst>
              <a:ext uri="{FF2B5EF4-FFF2-40B4-BE49-F238E27FC236}">
                <a16:creationId xmlns:a16="http://schemas.microsoft.com/office/drawing/2014/main" id="{BFDAB619-5DEA-42E8-ABDD-62DD537E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34" y="1194856"/>
            <a:ext cx="4021582" cy="20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" name="Picture 9">
            <a:extLst>
              <a:ext uri="{FF2B5EF4-FFF2-40B4-BE49-F238E27FC236}">
                <a16:creationId xmlns:a16="http://schemas.microsoft.com/office/drawing/2014/main" id="{AAB26AB1-4123-468A-A66A-5ECF9783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34" y="4208956"/>
            <a:ext cx="4021582" cy="16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011477-A9E3-4F6D-84D4-F8D60A13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381" y="754044"/>
            <a:ext cx="668488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the open parenthesis that starts the argument list of a function call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D5F1C-D9EC-4F27-89B6-C0338834198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27790" y="3692723"/>
            <a:ext cx="522894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the open bracket that starts an index or slice: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FFB78-0B98-44CA-A89C-A7000619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05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3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">
            <a:extLst>
              <a:ext uri="{FF2B5EF4-FFF2-40B4-BE49-F238E27FC236}">
                <a16:creationId xmlns:a16="http://schemas.microsoft.com/office/drawing/2014/main" id="{BC6C57D3-4A20-4424-B602-392E4346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50" y="1073729"/>
            <a:ext cx="4270361" cy="18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Picture 11">
            <a:extLst>
              <a:ext uri="{FF2B5EF4-FFF2-40B4-BE49-F238E27FC236}">
                <a16:creationId xmlns:a16="http://schemas.microsoft.com/office/drawing/2014/main" id="{53EE98E5-2CBE-4CAA-BBB7-F37A2880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49" y="3907923"/>
            <a:ext cx="4335463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D32A163-3F7E-4194-B016-EA61292C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142" y="442787"/>
            <a:ext cx="60013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Between a trailing comma and a closing parenthesis: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2BC8D6-37AD-4161-978A-CF849E9E024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15448" y="3269181"/>
            <a:ext cx="423488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To align assignment operators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993A91-FC50-465B-8F32-3B967BA6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487" y="590422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A3465A-250F-4382-A08E-18804D07E90C}"/>
              </a:ext>
            </a:extLst>
          </p:cNvPr>
          <p:cNvGrpSpPr/>
          <p:nvPr/>
        </p:nvGrpSpPr>
        <p:grpSpPr>
          <a:xfrm>
            <a:off x="3536120" y="503592"/>
            <a:ext cx="4942198" cy="311150"/>
            <a:chOff x="0" y="0"/>
            <a:chExt cx="4942332" cy="311278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66FBE178-2374-490D-B42F-8C2EEDE22F9E}"/>
                </a:ext>
              </a:extLst>
            </p:cNvPr>
            <p:cNvSpPr/>
            <p:nvPr/>
          </p:nvSpPr>
          <p:spPr>
            <a:xfrm>
              <a:off x="15526" y="16764"/>
              <a:ext cx="99203" cy="215170"/>
            </a:xfrm>
            <a:custGeom>
              <a:avLst/>
              <a:gdLst/>
              <a:ahLst/>
              <a:cxnLst/>
              <a:rect l="0" t="0" r="0" b="0"/>
              <a:pathLst>
                <a:path w="99203" h="215170">
                  <a:moveTo>
                    <a:pt x="0" y="0"/>
                  </a:moveTo>
                  <a:cubicBezTo>
                    <a:pt x="13716" y="0"/>
                    <a:pt x="27432" y="0"/>
                    <a:pt x="41148" y="0"/>
                  </a:cubicBezTo>
                  <a:cubicBezTo>
                    <a:pt x="51911" y="0"/>
                    <a:pt x="61055" y="0"/>
                    <a:pt x="70199" y="0"/>
                  </a:cubicBezTo>
                  <a:cubicBezTo>
                    <a:pt x="79343" y="0"/>
                    <a:pt x="86963" y="0"/>
                    <a:pt x="94583" y="0"/>
                  </a:cubicBezTo>
                  <a:lnTo>
                    <a:pt x="99203" y="434"/>
                  </a:lnTo>
                  <a:lnTo>
                    <a:pt x="99203" y="15747"/>
                  </a:lnTo>
                  <a:lnTo>
                    <a:pt x="86963" y="13716"/>
                  </a:lnTo>
                  <a:cubicBezTo>
                    <a:pt x="82391" y="13716"/>
                    <a:pt x="76295" y="15240"/>
                    <a:pt x="70199" y="15240"/>
                  </a:cubicBezTo>
                  <a:lnTo>
                    <a:pt x="70199" y="109918"/>
                  </a:lnTo>
                  <a:cubicBezTo>
                    <a:pt x="76295" y="111443"/>
                    <a:pt x="82391" y="111443"/>
                    <a:pt x="86963" y="111443"/>
                  </a:cubicBezTo>
                  <a:lnTo>
                    <a:pt x="99203" y="109639"/>
                  </a:lnTo>
                  <a:lnTo>
                    <a:pt x="99203" y="126085"/>
                  </a:lnTo>
                  <a:lnTo>
                    <a:pt x="94583" y="126682"/>
                  </a:lnTo>
                  <a:cubicBezTo>
                    <a:pt x="86963" y="126682"/>
                    <a:pt x="79343" y="126682"/>
                    <a:pt x="70199" y="125158"/>
                  </a:cubicBezTo>
                  <a:lnTo>
                    <a:pt x="70199" y="166307"/>
                  </a:lnTo>
                  <a:cubicBezTo>
                    <a:pt x="70199" y="172402"/>
                    <a:pt x="70199" y="178594"/>
                    <a:pt x="70199" y="183166"/>
                  </a:cubicBezTo>
                  <a:cubicBezTo>
                    <a:pt x="70199" y="187738"/>
                    <a:pt x="70199" y="192310"/>
                    <a:pt x="70199" y="196882"/>
                  </a:cubicBezTo>
                  <a:cubicBezTo>
                    <a:pt x="70199" y="198406"/>
                    <a:pt x="71723" y="199930"/>
                    <a:pt x="74771" y="201454"/>
                  </a:cubicBezTo>
                  <a:lnTo>
                    <a:pt x="97727" y="207550"/>
                  </a:lnTo>
                  <a:lnTo>
                    <a:pt x="97727" y="215170"/>
                  </a:lnTo>
                  <a:cubicBezTo>
                    <a:pt x="82391" y="215170"/>
                    <a:pt x="65627" y="215170"/>
                    <a:pt x="47339" y="215170"/>
                  </a:cubicBezTo>
                  <a:cubicBezTo>
                    <a:pt x="30480" y="215170"/>
                    <a:pt x="13716" y="215170"/>
                    <a:pt x="0" y="215170"/>
                  </a:cubicBezTo>
                  <a:lnTo>
                    <a:pt x="0" y="207550"/>
                  </a:lnTo>
                  <a:lnTo>
                    <a:pt x="19812" y="201454"/>
                  </a:lnTo>
                  <a:cubicBezTo>
                    <a:pt x="22860" y="201454"/>
                    <a:pt x="24384" y="199930"/>
                    <a:pt x="24384" y="196882"/>
                  </a:cubicBezTo>
                  <a:cubicBezTo>
                    <a:pt x="24384" y="193834"/>
                    <a:pt x="24384" y="189262"/>
                    <a:pt x="24384" y="183166"/>
                  </a:cubicBezTo>
                  <a:cubicBezTo>
                    <a:pt x="24384" y="178594"/>
                    <a:pt x="24384" y="172402"/>
                    <a:pt x="24384" y="166307"/>
                  </a:cubicBezTo>
                  <a:lnTo>
                    <a:pt x="24384" y="44291"/>
                  </a:lnTo>
                  <a:cubicBezTo>
                    <a:pt x="24384" y="39719"/>
                    <a:pt x="24384" y="35147"/>
                    <a:pt x="24384" y="30480"/>
                  </a:cubicBezTo>
                  <a:cubicBezTo>
                    <a:pt x="24384" y="25908"/>
                    <a:pt x="24384" y="22860"/>
                    <a:pt x="24384" y="18288"/>
                  </a:cubicBezTo>
                  <a:cubicBezTo>
                    <a:pt x="24384" y="16764"/>
                    <a:pt x="22860" y="15240"/>
                    <a:pt x="19812" y="13716"/>
                  </a:cubicBez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9965FFB3-EBB7-4ED4-B940-71DEA1414048}"/>
                </a:ext>
              </a:extLst>
            </p:cNvPr>
            <p:cNvSpPr/>
            <p:nvPr/>
          </p:nvSpPr>
          <p:spPr>
            <a:xfrm>
              <a:off x="114729" y="17198"/>
              <a:ext cx="79391" cy="125651"/>
            </a:xfrm>
            <a:custGeom>
              <a:avLst/>
              <a:gdLst/>
              <a:ahLst/>
              <a:cxnLst/>
              <a:rect l="0" t="0" r="0" b="0"/>
              <a:pathLst>
                <a:path w="79391" h="125651">
                  <a:moveTo>
                    <a:pt x="0" y="0"/>
                  </a:moveTo>
                  <a:lnTo>
                    <a:pt x="31861" y="2995"/>
                  </a:lnTo>
                  <a:cubicBezTo>
                    <a:pt x="42362" y="5281"/>
                    <a:pt x="51149" y="8710"/>
                    <a:pt x="58055" y="13282"/>
                  </a:cubicBezTo>
                  <a:cubicBezTo>
                    <a:pt x="71771" y="22426"/>
                    <a:pt x="79391" y="37761"/>
                    <a:pt x="79391" y="56049"/>
                  </a:cubicBezTo>
                  <a:cubicBezTo>
                    <a:pt x="79391" y="77385"/>
                    <a:pt x="71771" y="95673"/>
                    <a:pt x="58055" y="107960"/>
                  </a:cubicBezTo>
                  <a:cubicBezTo>
                    <a:pt x="50387" y="114056"/>
                    <a:pt x="41219" y="118628"/>
                    <a:pt x="30718" y="121676"/>
                  </a:cubicBezTo>
                  <a:lnTo>
                    <a:pt x="0" y="125651"/>
                  </a:lnTo>
                  <a:lnTo>
                    <a:pt x="0" y="109205"/>
                  </a:lnTo>
                  <a:lnTo>
                    <a:pt x="5941" y="108329"/>
                  </a:lnTo>
                  <a:cubicBezTo>
                    <a:pt x="11097" y="106413"/>
                    <a:pt x="15288" y="103341"/>
                    <a:pt x="18336" y="98721"/>
                  </a:cubicBezTo>
                  <a:cubicBezTo>
                    <a:pt x="25956" y="91101"/>
                    <a:pt x="29004" y="78909"/>
                    <a:pt x="29004" y="62145"/>
                  </a:cubicBezTo>
                  <a:cubicBezTo>
                    <a:pt x="29004" y="45381"/>
                    <a:pt x="25956" y="33189"/>
                    <a:pt x="19860" y="25474"/>
                  </a:cubicBezTo>
                  <a:cubicBezTo>
                    <a:pt x="16812" y="21664"/>
                    <a:pt x="12621" y="18616"/>
                    <a:pt x="7275" y="16520"/>
                  </a:cubicBezTo>
                  <a:lnTo>
                    <a:pt x="0" y="153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E5C83657-B1A9-413E-8923-DA7106DCEC0A}"/>
                </a:ext>
              </a:extLst>
            </p:cNvPr>
            <p:cNvSpPr/>
            <p:nvPr/>
          </p:nvSpPr>
          <p:spPr>
            <a:xfrm>
              <a:off x="206312" y="83916"/>
              <a:ext cx="125254" cy="148018"/>
            </a:xfrm>
            <a:custGeom>
              <a:avLst/>
              <a:gdLst/>
              <a:ahLst/>
              <a:cxnLst/>
              <a:rect l="0" t="0" r="0" b="0"/>
              <a:pathLst>
                <a:path w="125254" h="148018">
                  <a:moveTo>
                    <a:pt x="64198" y="0"/>
                  </a:moveTo>
                  <a:lnTo>
                    <a:pt x="67246" y="1524"/>
                  </a:lnTo>
                  <a:lnTo>
                    <a:pt x="67246" y="18288"/>
                  </a:lnTo>
                  <a:cubicBezTo>
                    <a:pt x="85535" y="7620"/>
                    <a:pt x="103823" y="1524"/>
                    <a:pt x="123730" y="1524"/>
                  </a:cubicBezTo>
                  <a:lnTo>
                    <a:pt x="125254" y="1524"/>
                  </a:lnTo>
                  <a:cubicBezTo>
                    <a:pt x="122206" y="18288"/>
                    <a:pt x="117634" y="35052"/>
                    <a:pt x="116110" y="54959"/>
                  </a:cubicBezTo>
                  <a:lnTo>
                    <a:pt x="106870" y="56483"/>
                  </a:lnTo>
                  <a:cubicBezTo>
                    <a:pt x="103823" y="45815"/>
                    <a:pt x="100774" y="38195"/>
                    <a:pt x="99251" y="32004"/>
                  </a:cubicBezTo>
                  <a:cubicBezTo>
                    <a:pt x="96202" y="27432"/>
                    <a:pt x="91630" y="24384"/>
                    <a:pt x="87058" y="24384"/>
                  </a:cubicBezTo>
                  <a:cubicBezTo>
                    <a:pt x="80963" y="24384"/>
                    <a:pt x="74867" y="25908"/>
                    <a:pt x="67246" y="28956"/>
                  </a:cubicBezTo>
                  <a:lnTo>
                    <a:pt x="67246" y="96107"/>
                  </a:lnTo>
                  <a:cubicBezTo>
                    <a:pt x="67246" y="111443"/>
                    <a:pt x="67246" y="122110"/>
                    <a:pt x="67246" y="129730"/>
                  </a:cubicBezTo>
                  <a:cubicBezTo>
                    <a:pt x="67246" y="132779"/>
                    <a:pt x="68770" y="134302"/>
                    <a:pt x="71818" y="134302"/>
                  </a:cubicBezTo>
                  <a:lnTo>
                    <a:pt x="93155" y="140399"/>
                  </a:lnTo>
                  <a:lnTo>
                    <a:pt x="93155" y="148018"/>
                  </a:lnTo>
                  <a:cubicBezTo>
                    <a:pt x="76390" y="148018"/>
                    <a:pt x="61055" y="148018"/>
                    <a:pt x="44291" y="148018"/>
                  </a:cubicBezTo>
                  <a:cubicBezTo>
                    <a:pt x="30575" y="148018"/>
                    <a:pt x="15335" y="148018"/>
                    <a:pt x="1524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6682"/>
                    <a:pt x="22955" y="120587"/>
                    <a:pt x="22955" y="111443"/>
                  </a:cubicBezTo>
                  <a:lnTo>
                    <a:pt x="22955" y="61055"/>
                  </a:lnTo>
                  <a:cubicBezTo>
                    <a:pt x="22955" y="44291"/>
                    <a:pt x="22955" y="32004"/>
                    <a:pt x="22955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2955" y="9144"/>
                    <a:pt x="45815" y="4572"/>
                    <a:pt x="6419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E56A48BE-BE47-4D36-872B-E2BE6F851328}"/>
                </a:ext>
              </a:extLst>
            </p:cNvPr>
            <p:cNvSpPr/>
            <p:nvPr/>
          </p:nvSpPr>
          <p:spPr>
            <a:xfrm>
              <a:off x="346805" y="85767"/>
              <a:ext cx="81677" cy="150739"/>
            </a:xfrm>
            <a:custGeom>
              <a:avLst/>
              <a:gdLst/>
              <a:ahLst/>
              <a:cxnLst/>
              <a:rect l="0" t="0" r="0" b="0"/>
              <a:pathLst>
                <a:path w="81677" h="150739">
                  <a:moveTo>
                    <a:pt x="81677" y="0"/>
                  </a:moveTo>
                  <a:lnTo>
                    <a:pt x="81677" y="13594"/>
                  </a:lnTo>
                  <a:lnTo>
                    <a:pt x="80963" y="13389"/>
                  </a:lnTo>
                  <a:cubicBezTo>
                    <a:pt x="68675" y="13389"/>
                    <a:pt x="61055" y="17961"/>
                    <a:pt x="54959" y="28629"/>
                  </a:cubicBezTo>
                  <a:cubicBezTo>
                    <a:pt x="50387" y="37868"/>
                    <a:pt x="47339" y="53108"/>
                    <a:pt x="47339" y="72920"/>
                  </a:cubicBezTo>
                  <a:cubicBezTo>
                    <a:pt x="47339" y="91208"/>
                    <a:pt x="50387" y="106448"/>
                    <a:pt x="54959" y="118735"/>
                  </a:cubicBezTo>
                  <a:cubicBezTo>
                    <a:pt x="58007" y="124069"/>
                    <a:pt x="61817" y="128260"/>
                    <a:pt x="66401" y="131118"/>
                  </a:cubicBezTo>
                  <a:lnTo>
                    <a:pt x="81677" y="135279"/>
                  </a:lnTo>
                  <a:lnTo>
                    <a:pt x="81677" y="150356"/>
                  </a:lnTo>
                  <a:lnTo>
                    <a:pt x="79438" y="150739"/>
                  </a:lnTo>
                  <a:cubicBezTo>
                    <a:pt x="54959" y="150739"/>
                    <a:pt x="35147" y="143119"/>
                    <a:pt x="21336" y="129403"/>
                  </a:cubicBezTo>
                  <a:cubicBezTo>
                    <a:pt x="6096" y="115687"/>
                    <a:pt x="0" y="98828"/>
                    <a:pt x="0" y="75968"/>
                  </a:cubicBezTo>
                  <a:cubicBezTo>
                    <a:pt x="0" y="53108"/>
                    <a:pt x="6096" y="34725"/>
                    <a:pt x="21336" y="21009"/>
                  </a:cubicBezTo>
                  <a:cubicBezTo>
                    <a:pt x="29004" y="13389"/>
                    <a:pt x="38171" y="8055"/>
                    <a:pt x="48673" y="4626"/>
                  </a:cubicBezTo>
                  <a:lnTo>
                    <a:pt x="816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5978A9DE-5E0C-4802-AC6D-4B348CCE5E81}"/>
                </a:ext>
              </a:extLst>
            </p:cNvPr>
            <p:cNvSpPr/>
            <p:nvPr/>
          </p:nvSpPr>
          <p:spPr>
            <a:xfrm>
              <a:off x="428482" y="85439"/>
              <a:ext cx="81677" cy="150683"/>
            </a:xfrm>
            <a:custGeom>
              <a:avLst/>
              <a:gdLst/>
              <a:ahLst/>
              <a:cxnLst/>
              <a:rect l="0" t="0" r="0" b="0"/>
              <a:pathLst>
                <a:path w="81677" h="150683">
                  <a:moveTo>
                    <a:pt x="2334" y="0"/>
                  </a:moveTo>
                  <a:cubicBezTo>
                    <a:pt x="26718" y="0"/>
                    <a:pt x="45006" y="6096"/>
                    <a:pt x="60341" y="19812"/>
                  </a:cubicBezTo>
                  <a:cubicBezTo>
                    <a:pt x="74057" y="32004"/>
                    <a:pt x="81677" y="50387"/>
                    <a:pt x="81677" y="71723"/>
                  </a:cubicBezTo>
                  <a:cubicBezTo>
                    <a:pt x="81677" y="94583"/>
                    <a:pt x="74057" y="114490"/>
                    <a:pt x="58817" y="128207"/>
                  </a:cubicBezTo>
                  <a:cubicBezTo>
                    <a:pt x="50387" y="135827"/>
                    <a:pt x="41220" y="141542"/>
                    <a:pt x="31111" y="145352"/>
                  </a:cubicBezTo>
                  <a:lnTo>
                    <a:pt x="0" y="150683"/>
                  </a:lnTo>
                  <a:lnTo>
                    <a:pt x="0" y="135606"/>
                  </a:lnTo>
                  <a:lnTo>
                    <a:pt x="810" y="135827"/>
                  </a:lnTo>
                  <a:cubicBezTo>
                    <a:pt x="11478" y="135827"/>
                    <a:pt x="20622" y="131254"/>
                    <a:pt x="25194" y="120587"/>
                  </a:cubicBezTo>
                  <a:cubicBezTo>
                    <a:pt x="31290" y="109918"/>
                    <a:pt x="34338" y="94583"/>
                    <a:pt x="34338" y="74771"/>
                  </a:cubicBezTo>
                  <a:cubicBezTo>
                    <a:pt x="34338" y="56483"/>
                    <a:pt x="31290" y="41243"/>
                    <a:pt x="25194" y="30480"/>
                  </a:cubicBezTo>
                  <a:cubicBezTo>
                    <a:pt x="22146" y="25146"/>
                    <a:pt x="18717" y="20955"/>
                    <a:pt x="14526" y="18098"/>
                  </a:cubicBezTo>
                  <a:lnTo>
                    <a:pt x="0" y="13921"/>
                  </a:lnTo>
                  <a:lnTo>
                    <a:pt x="0" y="327"/>
                  </a:lnTo>
                  <a:lnTo>
                    <a:pt x="2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CF30FECB-F69E-4CB4-8063-4964570BE78D}"/>
                </a:ext>
              </a:extLst>
            </p:cNvPr>
            <p:cNvSpPr/>
            <p:nvPr/>
          </p:nvSpPr>
          <p:spPr>
            <a:xfrm>
              <a:off x="529971" y="85440"/>
              <a:ext cx="78677" cy="225838"/>
            </a:xfrm>
            <a:custGeom>
              <a:avLst/>
              <a:gdLst/>
              <a:ahLst/>
              <a:cxnLst/>
              <a:rect l="0" t="0" r="0" b="0"/>
              <a:pathLst>
                <a:path w="78677" h="225838">
                  <a:moveTo>
                    <a:pt x="73342" y="0"/>
                  </a:moveTo>
                  <a:lnTo>
                    <a:pt x="78677" y="356"/>
                  </a:lnTo>
                  <a:lnTo>
                    <a:pt x="78677" y="13678"/>
                  </a:lnTo>
                  <a:lnTo>
                    <a:pt x="71818" y="12192"/>
                  </a:lnTo>
                  <a:cubicBezTo>
                    <a:pt x="64198" y="12192"/>
                    <a:pt x="58102" y="15240"/>
                    <a:pt x="55055" y="21336"/>
                  </a:cubicBezTo>
                  <a:cubicBezTo>
                    <a:pt x="53530" y="28956"/>
                    <a:pt x="51911" y="38195"/>
                    <a:pt x="51911" y="50387"/>
                  </a:cubicBezTo>
                  <a:cubicBezTo>
                    <a:pt x="51911" y="64103"/>
                    <a:pt x="53530" y="74771"/>
                    <a:pt x="56579" y="82391"/>
                  </a:cubicBezTo>
                  <a:cubicBezTo>
                    <a:pt x="59627" y="88487"/>
                    <a:pt x="65723" y="93059"/>
                    <a:pt x="73342" y="93059"/>
                  </a:cubicBezTo>
                  <a:lnTo>
                    <a:pt x="78677" y="91449"/>
                  </a:lnTo>
                  <a:lnTo>
                    <a:pt x="78677" y="103038"/>
                  </a:lnTo>
                  <a:lnTo>
                    <a:pt x="73342" y="103727"/>
                  </a:lnTo>
                  <a:cubicBezTo>
                    <a:pt x="61151" y="103727"/>
                    <a:pt x="50387" y="102203"/>
                    <a:pt x="41243" y="99155"/>
                  </a:cubicBezTo>
                  <a:cubicBezTo>
                    <a:pt x="36671" y="106775"/>
                    <a:pt x="35147" y="112966"/>
                    <a:pt x="35147" y="117538"/>
                  </a:cubicBezTo>
                  <a:cubicBezTo>
                    <a:pt x="35147" y="119063"/>
                    <a:pt x="36671" y="122110"/>
                    <a:pt x="39719" y="122110"/>
                  </a:cubicBezTo>
                  <a:cubicBezTo>
                    <a:pt x="41243" y="123635"/>
                    <a:pt x="47339" y="123635"/>
                    <a:pt x="56579" y="123635"/>
                  </a:cubicBezTo>
                  <a:cubicBezTo>
                    <a:pt x="62674" y="123635"/>
                    <a:pt x="70295" y="123635"/>
                    <a:pt x="77914" y="123635"/>
                  </a:cubicBezTo>
                  <a:lnTo>
                    <a:pt x="78677" y="123635"/>
                  </a:lnTo>
                  <a:lnTo>
                    <a:pt x="78677" y="158042"/>
                  </a:lnTo>
                  <a:lnTo>
                    <a:pt x="70295" y="158687"/>
                  </a:lnTo>
                  <a:cubicBezTo>
                    <a:pt x="64198" y="158687"/>
                    <a:pt x="56579" y="158687"/>
                    <a:pt x="50387" y="158687"/>
                  </a:cubicBezTo>
                  <a:cubicBezTo>
                    <a:pt x="45815" y="158687"/>
                    <a:pt x="41243" y="158687"/>
                    <a:pt x="36671" y="158687"/>
                  </a:cubicBezTo>
                  <a:cubicBezTo>
                    <a:pt x="32099" y="167830"/>
                    <a:pt x="29051" y="175450"/>
                    <a:pt x="29051" y="183166"/>
                  </a:cubicBezTo>
                  <a:cubicBezTo>
                    <a:pt x="29051" y="190786"/>
                    <a:pt x="33623" y="198406"/>
                    <a:pt x="41243" y="202978"/>
                  </a:cubicBezTo>
                  <a:cubicBezTo>
                    <a:pt x="47339" y="206026"/>
                    <a:pt x="58102" y="209074"/>
                    <a:pt x="71818" y="209074"/>
                  </a:cubicBezTo>
                  <a:lnTo>
                    <a:pt x="78677" y="207495"/>
                  </a:lnTo>
                  <a:lnTo>
                    <a:pt x="78677" y="223877"/>
                  </a:lnTo>
                  <a:lnTo>
                    <a:pt x="64198" y="225838"/>
                  </a:lnTo>
                  <a:cubicBezTo>
                    <a:pt x="44291" y="225838"/>
                    <a:pt x="29051" y="222790"/>
                    <a:pt x="16859" y="216694"/>
                  </a:cubicBezTo>
                  <a:cubicBezTo>
                    <a:pt x="6191" y="210598"/>
                    <a:pt x="0" y="202978"/>
                    <a:pt x="0" y="193834"/>
                  </a:cubicBezTo>
                  <a:cubicBezTo>
                    <a:pt x="0" y="181642"/>
                    <a:pt x="7715" y="169354"/>
                    <a:pt x="22955" y="155638"/>
                  </a:cubicBezTo>
                  <a:cubicBezTo>
                    <a:pt x="13811" y="151066"/>
                    <a:pt x="7715" y="144971"/>
                    <a:pt x="7715" y="137351"/>
                  </a:cubicBezTo>
                  <a:cubicBezTo>
                    <a:pt x="7715" y="126682"/>
                    <a:pt x="15335" y="112966"/>
                    <a:pt x="30575" y="94583"/>
                  </a:cubicBezTo>
                  <a:cubicBezTo>
                    <a:pt x="15335" y="85439"/>
                    <a:pt x="7715" y="71723"/>
                    <a:pt x="7715" y="53435"/>
                  </a:cubicBezTo>
                  <a:cubicBezTo>
                    <a:pt x="7715" y="38195"/>
                    <a:pt x="13811" y="24384"/>
                    <a:pt x="26003" y="15240"/>
                  </a:cubicBezTo>
                  <a:cubicBezTo>
                    <a:pt x="36671" y="4572"/>
                    <a:pt x="53530" y="0"/>
                    <a:pt x="7334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5F1BBD8B-22B0-4CE7-8AC6-9E9C5DA23D69}"/>
                </a:ext>
              </a:extLst>
            </p:cNvPr>
            <p:cNvSpPr/>
            <p:nvPr/>
          </p:nvSpPr>
          <p:spPr>
            <a:xfrm>
              <a:off x="608648" y="209074"/>
              <a:ext cx="78676" cy="100243"/>
            </a:xfrm>
            <a:custGeom>
              <a:avLst/>
              <a:gdLst/>
              <a:ahLst/>
              <a:cxnLst/>
              <a:rect l="0" t="0" r="0" b="0"/>
              <a:pathLst>
                <a:path w="78676" h="100243">
                  <a:moveTo>
                    <a:pt x="0" y="0"/>
                  </a:moveTo>
                  <a:lnTo>
                    <a:pt x="23622" y="0"/>
                  </a:lnTo>
                  <a:cubicBezTo>
                    <a:pt x="42005" y="0"/>
                    <a:pt x="54197" y="3048"/>
                    <a:pt x="63341" y="9144"/>
                  </a:cubicBezTo>
                  <a:cubicBezTo>
                    <a:pt x="74009" y="15240"/>
                    <a:pt x="78676" y="25908"/>
                    <a:pt x="78676" y="38100"/>
                  </a:cubicBezTo>
                  <a:cubicBezTo>
                    <a:pt x="78676" y="58007"/>
                    <a:pt x="67913" y="73247"/>
                    <a:pt x="49625" y="83915"/>
                  </a:cubicBezTo>
                  <a:cubicBezTo>
                    <a:pt x="40481" y="90011"/>
                    <a:pt x="30170" y="94583"/>
                    <a:pt x="19288" y="97631"/>
                  </a:cubicBezTo>
                  <a:lnTo>
                    <a:pt x="0" y="100243"/>
                  </a:lnTo>
                  <a:lnTo>
                    <a:pt x="0" y="83860"/>
                  </a:lnTo>
                  <a:lnTo>
                    <a:pt x="32861" y="76295"/>
                  </a:lnTo>
                  <a:cubicBezTo>
                    <a:pt x="43529" y="70199"/>
                    <a:pt x="49625" y="62579"/>
                    <a:pt x="49625" y="51816"/>
                  </a:cubicBezTo>
                  <a:cubicBezTo>
                    <a:pt x="49625" y="47244"/>
                    <a:pt x="46577" y="42672"/>
                    <a:pt x="42005" y="39624"/>
                  </a:cubicBezTo>
                  <a:cubicBezTo>
                    <a:pt x="37433" y="36576"/>
                    <a:pt x="28289" y="33528"/>
                    <a:pt x="11430" y="33528"/>
                  </a:cubicBezTo>
                  <a:lnTo>
                    <a:pt x="0" y="3440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13">
              <a:extLst>
                <a:ext uri="{FF2B5EF4-FFF2-40B4-BE49-F238E27FC236}">
                  <a16:creationId xmlns:a16="http://schemas.microsoft.com/office/drawing/2014/main" id="{F3BB1051-0D5A-4554-958E-A4B34FFF9ADF}"/>
                </a:ext>
              </a:extLst>
            </p:cNvPr>
            <p:cNvSpPr/>
            <p:nvPr/>
          </p:nvSpPr>
          <p:spPr>
            <a:xfrm>
              <a:off x="608648" y="85795"/>
              <a:ext cx="83248" cy="102682"/>
            </a:xfrm>
            <a:custGeom>
              <a:avLst/>
              <a:gdLst/>
              <a:ahLst/>
              <a:cxnLst/>
              <a:rect l="0" t="0" r="0" b="0"/>
              <a:pathLst>
                <a:path w="83248" h="102682">
                  <a:moveTo>
                    <a:pt x="0" y="0"/>
                  </a:moveTo>
                  <a:lnTo>
                    <a:pt x="17526" y="1168"/>
                  </a:lnTo>
                  <a:cubicBezTo>
                    <a:pt x="25146" y="2692"/>
                    <a:pt x="32861" y="4216"/>
                    <a:pt x="37433" y="4216"/>
                  </a:cubicBezTo>
                  <a:cubicBezTo>
                    <a:pt x="54197" y="4216"/>
                    <a:pt x="69437" y="4216"/>
                    <a:pt x="83248" y="4216"/>
                  </a:cubicBezTo>
                  <a:lnTo>
                    <a:pt x="83248" y="11836"/>
                  </a:lnTo>
                  <a:lnTo>
                    <a:pt x="48101" y="20980"/>
                  </a:lnTo>
                  <a:cubicBezTo>
                    <a:pt x="55721" y="28600"/>
                    <a:pt x="58769" y="39364"/>
                    <a:pt x="58769" y="50032"/>
                  </a:cubicBezTo>
                  <a:cubicBezTo>
                    <a:pt x="58769" y="66796"/>
                    <a:pt x="52673" y="78988"/>
                    <a:pt x="42005" y="89656"/>
                  </a:cubicBezTo>
                  <a:cubicBezTo>
                    <a:pt x="35909" y="94228"/>
                    <a:pt x="29027" y="97657"/>
                    <a:pt x="21193" y="99943"/>
                  </a:cubicBezTo>
                  <a:lnTo>
                    <a:pt x="0" y="102682"/>
                  </a:lnTo>
                  <a:lnTo>
                    <a:pt x="0" y="91093"/>
                  </a:lnTo>
                  <a:lnTo>
                    <a:pt x="4762" y="89656"/>
                  </a:lnTo>
                  <a:cubicBezTo>
                    <a:pt x="7620" y="87751"/>
                    <a:pt x="9906" y="85084"/>
                    <a:pt x="11430" y="82036"/>
                  </a:cubicBezTo>
                  <a:cubicBezTo>
                    <a:pt x="14478" y="75940"/>
                    <a:pt x="16002" y="65272"/>
                    <a:pt x="16002" y="51556"/>
                  </a:cubicBezTo>
                  <a:cubicBezTo>
                    <a:pt x="16002" y="39364"/>
                    <a:pt x="14478" y="30124"/>
                    <a:pt x="11430" y="22504"/>
                  </a:cubicBezTo>
                  <a:cubicBezTo>
                    <a:pt x="9906" y="18694"/>
                    <a:pt x="7620" y="16027"/>
                    <a:pt x="4572" y="14313"/>
                  </a:cubicBezTo>
                  <a:lnTo>
                    <a:pt x="0" y="133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14">
              <a:extLst>
                <a:ext uri="{FF2B5EF4-FFF2-40B4-BE49-F238E27FC236}">
                  <a16:creationId xmlns:a16="http://schemas.microsoft.com/office/drawing/2014/main" id="{DA77271B-6288-4F28-BA66-1E2D8F61AC68}"/>
                </a:ext>
              </a:extLst>
            </p:cNvPr>
            <p:cNvSpPr/>
            <p:nvPr/>
          </p:nvSpPr>
          <p:spPr>
            <a:xfrm>
              <a:off x="701040" y="83916"/>
              <a:ext cx="125158" cy="148018"/>
            </a:xfrm>
            <a:custGeom>
              <a:avLst/>
              <a:gdLst/>
              <a:ahLst/>
              <a:cxnLst/>
              <a:rect l="0" t="0" r="0" b="0"/>
              <a:pathLst>
                <a:path w="125158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5439" y="7620"/>
                    <a:pt x="103823" y="1524"/>
                    <a:pt x="123635" y="1524"/>
                  </a:cubicBezTo>
                  <a:lnTo>
                    <a:pt x="125158" y="1524"/>
                  </a:lnTo>
                  <a:cubicBezTo>
                    <a:pt x="120586" y="18288"/>
                    <a:pt x="117539" y="35052"/>
                    <a:pt x="114490" y="54959"/>
                  </a:cubicBezTo>
                  <a:lnTo>
                    <a:pt x="106870" y="56483"/>
                  </a:lnTo>
                  <a:cubicBezTo>
                    <a:pt x="103823" y="45815"/>
                    <a:pt x="100774" y="38195"/>
                    <a:pt x="97727" y="32004"/>
                  </a:cubicBezTo>
                  <a:cubicBezTo>
                    <a:pt x="96202" y="27432"/>
                    <a:pt x="91630" y="24384"/>
                    <a:pt x="86963" y="24384"/>
                  </a:cubicBezTo>
                  <a:cubicBezTo>
                    <a:pt x="80867" y="24384"/>
                    <a:pt x="74771" y="25908"/>
                    <a:pt x="67151" y="28956"/>
                  </a:cubicBezTo>
                  <a:lnTo>
                    <a:pt x="67151" y="96107"/>
                  </a:lnTo>
                  <a:cubicBezTo>
                    <a:pt x="67151" y="111443"/>
                    <a:pt x="67151" y="122110"/>
                    <a:pt x="67151" y="129730"/>
                  </a:cubicBezTo>
                  <a:cubicBezTo>
                    <a:pt x="67151" y="132779"/>
                    <a:pt x="68675" y="134302"/>
                    <a:pt x="71723" y="134302"/>
                  </a:cubicBezTo>
                  <a:lnTo>
                    <a:pt x="93155" y="140399"/>
                  </a:lnTo>
                  <a:lnTo>
                    <a:pt x="93155" y="148018"/>
                  </a:lnTo>
                  <a:cubicBezTo>
                    <a:pt x="76295" y="148018"/>
                    <a:pt x="59531" y="148018"/>
                    <a:pt x="44291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6682"/>
                    <a:pt x="22860" y="120587"/>
                    <a:pt x="22860" y="111443"/>
                  </a:cubicBezTo>
                  <a:lnTo>
                    <a:pt x="22860" y="61055"/>
                  </a:lnTo>
                  <a:cubicBezTo>
                    <a:pt x="22860" y="44291"/>
                    <a:pt x="22860" y="32004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291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15">
              <a:extLst>
                <a:ext uri="{FF2B5EF4-FFF2-40B4-BE49-F238E27FC236}">
                  <a16:creationId xmlns:a16="http://schemas.microsoft.com/office/drawing/2014/main" id="{A8873F3C-C0C6-4A4A-A071-C48EFBC9E9F2}"/>
                </a:ext>
              </a:extLst>
            </p:cNvPr>
            <p:cNvSpPr/>
            <p:nvPr/>
          </p:nvSpPr>
          <p:spPr>
            <a:xfrm>
              <a:off x="836867" y="149871"/>
              <a:ext cx="66437" cy="86635"/>
            </a:xfrm>
            <a:custGeom>
              <a:avLst/>
              <a:gdLst/>
              <a:ahLst/>
              <a:cxnLst/>
              <a:rect l="0" t="0" r="0" b="0"/>
              <a:pathLst>
                <a:path w="66437" h="86635">
                  <a:moveTo>
                    <a:pt x="66437" y="0"/>
                  </a:moveTo>
                  <a:lnTo>
                    <a:pt x="66437" y="15410"/>
                  </a:lnTo>
                  <a:lnTo>
                    <a:pt x="54959" y="19484"/>
                  </a:lnTo>
                  <a:cubicBezTo>
                    <a:pt x="47339" y="24056"/>
                    <a:pt x="44291" y="30152"/>
                    <a:pt x="44291" y="40820"/>
                  </a:cubicBezTo>
                  <a:cubicBezTo>
                    <a:pt x="44291" y="50059"/>
                    <a:pt x="47339" y="56155"/>
                    <a:pt x="51911" y="59203"/>
                  </a:cubicBezTo>
                  <a:lnTo>
                    <a:pt x="66437" y="64455"/>
                  </a:lnTo>
                  <a:lnTo>
                    <a:pt x="66437" y="82907"/>
                  </a:lnTo>
                  <a:lnTo>
                    <a:pt x="48863" y="86635"/>
                  </a:lnTo>
                  <a:cubicBezTo>
                    <a:pt x="35147" y="86635"/>
                    <a:pt x="22955" y="82063"/>
                    <a:pt x="13811" y="75967"/>
                  </a:cubicBezTo>
                  <a:cubicBezTo>
                    <a:pt x="4572" y="68347"/>
                    <a:pt x="0" y="57679"/>
                    <a:pt x="0" y="45487"/>
                  </a:cubicBezTo>
                  <a:cubicBezTo>
                    <a:pt x="0" y="28628"/>
                    <a:pt x="7715" y="17960"/>
                    <a:pt x="21431" y="10340"/>
                  </a:cubicBezTo>
                  <a:cubicBezTo>
                    <a:pt x="29051" y="6530"/>
                    <a:pt x="38600" y="3482"/>
                    <a:pt x="49863" y="1386"/>
                  </a:cubicBezTo>
                  <a:lnTo>
                    <a:pt x="664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16">
              <a:extLst>
                <a:ext uri="{FF2B5EF4-FFF2-40B4-BE49-F238E27FC236}">
                  <a16:creationId xmlns:a16="http://schemas.microsoft.com/office/drawing/2014/main" id="{6616FC09-FC14-4AD6-8AA9-B39465658381}"/>
                </a:ext>
              </a:extLst>
            </p:cNvPr>
            <p:cNvSpPr/>
            <p:nvPr/>
          </p:nvSpPr>
          <p:spPr>
            <a:xfrm>
              <a:off x="850678" y="86611"/>
              <a:ext cx="52626" cy="26261"/>
            </a:xfrm>
            <a:custGeom>
              <a:avLst/>
              <a:gdLst/>
              <a:ahLst/>
              <a:cxnLst/>
              <a:rect l="0" t="0" r="0" b="0"/>
              <a:pathLst>
                <a:path w="52626" h="26261">
                  <a:moveTo>
                    <a:pt x="52626" y="0"/>
                  </a:moveTo>
                  <a:lnTo>
                    <a:pt x="52626" y="20073"/>
                  </a:lnTo>
                  <a:lnTo>
                    <a:pt x="42672" y="18641"/>
                  </a:lnTo>
                  <a:cubicBezTo>
                    <a:pt x="32004" y="18641"/>
                    <a:pt x="19812" y="21689"/>
                    <a:pt x="4572" y="26261"/>
                  </a:cubicBezTo>
                  <a:lnTo>
                    <a:pt x="0" y="14069"/>
                  </a:lnTo>
                  <a:cubicBezTo>
                    <a:pt x="10668" y="8735"/>
                    <a:pt x="21336" y="4925"/>
                    <a:pt x="31825" y="2448"/>
                  </a:cubicBezTo>
                  <a:lnTo>
                    <a:pt x="526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17">
              <a:extLst>
                <a:ext uri="{FF2B5EF4-FFF2-40B4-BE49-F238E27FC236}">
                  <a16:creationId xmlns:a16="http://schemas.microsoft.com/office/drawing/2014/main" id="{7F224A7E-235B-4D07-9375-D6AB7BB78985}"/>
                </a:ext>
              </a:extLst>
            </p:cNvPr>
            <p:cNvSpPr/>
            <p:nvPr/>
          </p:nvSpPr>
          <p:spPr>
            <a:xfrm>
              <a:off x="903304" y="85439"/>
              <a:ext cx="87773" cy="151067"/>
            </a:xfrm>
            <a:custGeom>
              <a:avLst/>
              <a:gdLst/>
              <a:ahLst/>
              <a:cxnLst/>
              <a:rect l="0" t="0" r="0" b="0"/>
              <a:pathLst>
                <a:path w="87773" h="151067">
                  <a:moveTo>
                    <a:pt x="9953" y="0"/>
                  </a:moveTo>
                  <a:cubicBezTo>
                    <a:pt x="28241" y="0"/>
                    <a:pt x="41958" y="3048"/>
                    <a:pt x="51197" y="12192"/>
                  </a:cubicBezTo>
                  <a:cubicBezTo>
                    <a:pt x="60341" y="19812"/>
                    <a:pt x="64913" y="32004"/>
                    <a:pt x="64913" y="47339"/>
                  </a:cubicBezTo>
                  <a:lnTo>
                    <a:pt x="64913" y="111443"/>
                  </a:lnTo>
                  <a:cubicBezTo>
                    <a:pt x="64913" y="116015"/>
                    <a:pt x="64913" y="120587"/>
                    <a:pt x="64913" y="123635"/>
                  </a:cubicBezTo>
                  <a:cubicBezTo>
                    <a:pt x="64913" y="126683"/>
                    <a:pt x="66437" y="129731"/>
                    <a:pt x="67961" y="131254"/>
                  </a:cubicBezTo>
                  <a:cubicBezTo>
                    <a:pt x="69485" y="132779"/>
                    <a:pt x="71009" y="134303"/>
                    <a:pt x="74057" y="134303"/>
                  </a:cubicBezTo>
                  <a:cubicBezTo>
                    <a:pt x="77105" y="135827"/>
                    <a:pt x="81677" y="135827"/>
                    <a:pt x="87773" y="135827"/>
                  </a:cubicBezTo>
                  <a:lnTo>
                    <a:pt x="87773" y="143447"/>
                  </a:lnTo>
                  <a:cubicBezTo>
                    <a:pt x="74057" y="148018"/>
                    <a:pt x="61865" y="151067"/>
                    <a:pt x="51197" y="151067"/>
                  </a:cubicBezTo>
                  <a:cubicBezTo>
                    <a:pt x="37386" y="151067"/>
                    <a:pt x="28241" y="144971"/>
                    <a:pt x="23669" y="134303"/>
                  </a:cubicBezTo>
                  <a:cubicBezTo>
                    <a:pt x="16811" y="139637"/>
                    <a:pt x="9953" y="143828"/>
                    <a:pt x="3084" y="146685"/>
                  </a:cubicBezTo>
                  <a:lnTo>
                    <a:pt x="0" y="147339"/>
                  </a:lnTo>
                  <a:lnTo>
                    <a:pt x="0" y="128887"/>
                  </a:lnTo>
                  <a:lnTo>
                    <a:pt x="2334" y="129731"/>
                  </a:lnTo>
                  <a:cubicBezTo>
                    <a:pt x="9953" y="129731"/>
                    <a:pt x="16050" y="128207"/>
                    <a:pt x="22146" y="123635"/>
                  </a:cubicBezTo>
                  <a:lnTo>
                    <a:pt x="22146" y="77819"/>
                  </a:lnTo>
                  <a:cubicBezTo>
                    <a:pt x="14525" y="77819"/>
                    <a:pt x="7668" y="78200"/>
                    <a:pt x="1941" y="79153"/>
                  </a:cubicBezTo>
                  <a:lnTo>
                    <a:pt x="0" y="79842"/>
                  </a:lnTo>
                  <a:lnTo>
                    <a:pt x="0" y="64432"/>
                  </a:lnTo>
                  <a:lnTo>
                    <a:pt x="22146" y="62579"/>
                  </a:lnTo>
                  <a:lnTo>
                    <a:pt x="22146" y="51911"/>
                  </a:lnTo>
                  <a:cubicBezTo>
                    <a:pt x="22146" y="41243"/>
                    <a:pt x="20622" y="33528"/>
                    <a:pt x="14525" y="27432"/>
                  </a:cubicBezTo>
                  <a:cubicBezTo>
                    <a:pt x="12240" y="25146"/>
                    <a:pt x="8811" y="23241"/>
                    <a:pt x="4608" y="21908"/>
                  </a:cubicBezTo>
                  <a:lnTo>
                    <a:pt x="0" y="21244"/>
                  </a:lnTo>
                  <a:lnTo>
                    <a:pt x="0" y="1171"/>
                  </a:lnTo>
                  <a:lnTo>
                    <a:pt x="995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18">
              <a:extLst>
                <a:ext uri="{FF2B5EF4-FFF2-40B4-BE49-F238E27FC236}">
                  <a16:creationId xmlns:a16="http://schemas.microsoft.com/office/drawing/2014/main" id="{7D7E359C-8C92-49A0-8F37-D18E88A61B4D}"/>
                </a:ext>
              </a:extLst>
            </p:cNvPr>
            <p:cNvSpPr/>
            <p:nvPr/>
          </p:nvSpPr>
          <p:spPr>
            <a:xfrm>
              <a:off x="1006412" y="83915"/>
              <a:ext cx="282416" cy="148018"/>
            </a:xfrm>
            <a:custGeom>
              <a:avLst/>
              <a:gdLst/>
              <a:ahLst/>
              <a:cxnLst/>
              <a:rect l="0" t="0" r="0" b="0"/>
              <a:pathLst>
                <a:path w="282416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3915" y="7620"/>
                    <a:pt x="100774" y="1524"/>
                    <a:pt x="116014" y="1524"/>
                  </a:cubicBezTo>
                  <a:cubicBezTo>
                    <a:pt x="134302" y="1524"/>
                    <a:pt x="148018" y="7620"/>
                    <a:pt x="157258" y="21336"/>
                  </a:cubicBezTo>
                  <a:cubicBezTo>
                    <a:pt x="175546" y="7620"/>
                    <a:pt x="193834" y="1524"/>
                    <a:pt x="212217" y="1524"/>
                  </a:cubicBezTo>
                  <a:cubicBezTo>
                    <a:pt x="227457" y="1524"/>
                    <a:pt x="238125" y="4572"/>
                    <a:pt x="247269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416" y="140399"/>
                  </a:lnTo>
                  <a:lnTo>
                    <a:pt x="282416" y="148018"/>
                  </a:lnTo>
                  <a:cubicBezTo>
                    <a:pt x="267176" y="148018"/>
                    <a:pt x="253365" y="148018"/>
                    <a:pt x="238125" y="148018"/>
                  </a:cubicBezTo>
                  <a:cubicBezTo>
                    <a:pt x="222885" y="148018"/>
                    <a:pt x="209169" y="148018"/>
                    <a:pt x="196882" y="148018"/>
                  </a:cubicBezTo>
                  <a:lnTo>
                    <a:pt x="196882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882" y="22860"/>
                    <a:pt x="187738" y="22860"/>
                  </a:cubicBezTo>
                  <a:cubicBezTo>
                    <a:pt x="178594" y="22860"/>
                    <a:pt x="170974" y="25908"/>
                    <a:pt x="160306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1642" y="140399"/>
                  </a:lnTo>
                  <a:lnTo>
                    <a:pt x="183166" y="148018"/>
                  </a:lnTo>
                  <a:cubicBezTo>
                    <a:pt x="170974" y="148018"/>
                    <a:pt x="157258" y="148018"/>
                    <a:pt x="141923" y="148018"/>
                  </a:cubicBezTo>
                  <a:cubicBezTo>
                    <a:pt x="126683" y="148018"/>
                    <a:pt x="112967" y="148018"/>
                    <a:pt x="102298" y="148018"/>
                  </a:cubicBezTo>
                  <a:lnTo>
                    <a:pt x="100774" y="140399"/>
                  </a:lnTo>
                  <a:lnTo>
                    <a:pt x="116014" y="135827"/>
                  </a:lnTo>
                  <a:cubicBezTo>
                    <a:pt x="117539" y="135827"/>
                    <a:pt x="119063" y="134302"/>
                    <a:pt x="119063" y="131254"/>
                  </a:cubicBezTo>
                  <a:cubicBezTo>
                    <a:pt x="119063" y="129731"/>
                    <a:pt x="119063" y="126682"/>
                    <a:pt x="119063" y="122110"/>
                  </a:cubicBezTo>
                  <a:lnTo>
                    <a:pt x="119063" y="58007"/>
                  </a:lnTo>
                  <a:cubicBezTo>
                    <a:pt x="119063" y="45815"/>
                    <a:pt x="117539" y="36576"/>
                    <a:pt x="112967" y="30480"/>
                  </a:cubicBezTo>
                  <a:cubicBezTo>
                    <a:pt x="108395" y="24384"/>
                    <a:pt x="100774" y="22860"/>
                    <a:pt x="91535" y="22860"/>
                  </a:cubicBezTo>
                  <a:cubicBezTo>
                    <a:pt x="83915" y="22860"/>
                    <a:pt x="74771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0199" y="135827"/>
                  </a:cubicBezTo>
                  <a:lnTo>
                    <a:pt x="85439" y="140399"/>
                  </a:lnTo>
                  <a:lnTo>
                    <a:pt x="86963" y="148018"/>
                  </a:lnTo>
                  <a:cubicBezTo>
                    <a:pt x="73247" y="148018"/>
                    <a:pt x="61055" y="148018"/>
                    <a:pt x="45815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196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8682BE64-034E-47EA-ACE6-E7AEF1F51BA6}"/>
                </a:ext>
              </a:extLst>
            </p:cNvPr>
            <p:cNvSpPr/>
            <p:nvPr/>
          </p:nvSpPr>
          <p:spPr>
            <a:xfrm>
              <a:off x="1302544" y="83915"/>
              <a:ext cx="282511" cy="148018"/>
            </a:xfrm>
            <a:custGeom>
              <a:avLst/>
              <a:gdLst/>
              <a:ahLst/>
              <a:cxnLst/>
              <a:rect l="0" t="0" r="0" b="0"/>
              <a:pathLst>
                <a:path w="282511" h="148018">
                  <a:moveTo>
                    <a:pt x="64199" y="0"/>
                  </a:moveTo>
                  <a:lnTo>
                    <a:pt x="67246" y="1524"/>
                  </a:lnTo>
                  <a:lnTo>
                    <a:pt x="67246" y="18288"/>
                  </a:lnTo>
                  <a:cubicBezTo>
                    <a:pt x="84011" y="7620"/>
                    <a:pt x="100774" y="1524"/>
                    <a:pt x="116110" y="1524"/>
                  </a:cubicBezTo>
                  <a:cubicBezTo>
                    <a:pt x="134398" y="1524"/>
                    <a:pt x="148114" y="7620"/>
                    <a:pt x="157258" y="21336"/>
                  </a:cubicBezTo>
                  <a:cubicBezTo>
                    <a:pt x="175641" y="7620"/>
                    <a:pt x="193929" y="1524"/>
                    <a:pt x="212217" y="1524"/>
                  </a:cubicBezTo>
                  <a:cubicBezTo>
                    <a:pt x="227552" y="1524"/>
                    <a:pt x="238220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2604" y="135827"/>
                  </a:cubicBezTo>
                  <a:lnTo>
                    <a:pt x="282511" y="140399"/>
                  </a:lnTo>
                  <a:lnTo>
                    <a:pt x="282511" y="148018"/>
                  </a:lnTo>
                  <a:cubicBezTo>
                    <a:pt x="267176" y="148018"/>
                    <a:pt x="253460" y="148018"/>
                    <a:pt x="238220" y="148018"/>
                  </a:cubicBezTo>
                  <a:cubicBezTo>
                    <a:pt x="222980" y="148018"/>
                    <a:pt x="209169" y="148018"/>
                    <a:pt x="196977" y="148018"/>
                  </a:cubicBezTo>
                  <a:lnTo>
                    <a:pt x="196977" y="140399"/>
                  </a:lnTo>
                  <a:lnTo>
                    <a:pt x="210693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78689" y="22860"/>
                    <a:pt x="169545" y="25908"/>
                    <a:pt x="160306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1737" y="140399"/>
                  </a:lnTo>
                  <a:lnTo>
                    <a:pt x="181737" y="148018"/>
                  </a:lnTo>
                  <a:cubicBezTo>
                    <a:pt x="171069" y="148018"/>
                    <a:pt x="157258" y="148018"/>
                    <a:pt x="142018" y="148018"/>
                  </a:cubicBezTo>
                  <a:cubicBezTo>
                    <a:pt x="126778" y="148018"/>
                    <a:pt x="112967" y="148018"/>
                    <a:pt x="102299" y="148018"/>
                  </a:cubicBezTo>
                  <a:lnTo>
                    <a:pt x="100774" y="140399"/>
                  </a:lnTo>
                  <a:lnTo>
                    <a:pt x="116110" y="135827"/>
                  </a:lnTo>
                  <a:cubicBezTo>
                    <a:pt x="117634" y="135827"/>
                    <a:pt x="119158" y="134302"/>
                    <a:pt x="119158" y="131254"/>
                  </a:cubicBezTo>
                  <a:cubicBezTo>
                    <a:pt x="119158" y="129731"/>
                    <a:pt x="119158" y="126682"/>
                    <a:pt x="119158" y="122110"/>
                  </a:cubicBezTo>
                  <a:lnTo>
                    <a:pt x="119158" y="58007"/>
                  </a:lnTo>
                  <a:cubicBezTo>
                    <a:pt x="119158" y="45815"/>
                    <a:pt x="117634" y="36576"/>
                    <a:pt x="112967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1" y="22860"/>
                    <a:pt x="74867" y="24384"/>
                    <a:pt x="67246" y="28956"/>
                  </a:cubicBezTo>
                  <a:lnTo>
                    <a:pt x="67246" y="96107"/>
                  </a:lnTo>
                  <a:cubicBezTo>
                    <a:pt x="67246" y="108299"/>
                    <a:pt x="67246" y="120587"/>
                    <a:pt x="67246" y="131254"/>
                  </a:cubicBezTo>
                  <a:cubicBezTo>
                    <a:pt x="67246" y="134302"/>
                    <a:pt x="68770" y="135827"/>
                    <a:pt x="70295" y="135827"/>
                  </a:cubicBezTo>
                  <a:lnTo>
                    <a:pt x="85535" y="140399"/>
                  </a:lnTo>
                  <a:lnTo>
                    <a:pt x="85535" y="148018"/>
                  </a:lnTo>
                  <a:cubicBezTo>
                    <a:pt x="73342" y="148018"/>
                    <a:pt x="61055" y="148018"/>
                    <a:pt x="45815" y="148018"/>
                  </a:cubicBezTo>
                  <a:cubicBezTo>
                    <a:pt x="30575" y="148018"/>
                    <a:pt x="15335" y="148018"/>
                    <a:pt x="0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3635"/>
                    <a:pt x="22955" y="117538"/>
                    <a:pt x="22955" y="111443"/>
                  </a:cubicBezTo>
                  <a:lnTo>
                    <a:pt x="22955" y="61055"/>
                  </a:lnTo>
                  <a:cubicBezTo>
                    <a:pt x="22955" y="48863"/>
                    <a:pt x="22955" y="35052"/>
                    <a:pt x="22955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955" y="9144"/>
                    <a:pt x="44291" y="4572"/>
                    <a:pt x="641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0">
              <a:extLst>
                <a:ext uri="{FF2B5EF4-FFF2-40B4-BE49-F238E27FC236}">
                  <a16:creationId xmlns:a16="http://schemas.microsoft.com/office/drawing/2014/main" id="{F016C016-FC66-41E7-976D-A3831F6B0C80}"/>
                </a:ext>
              </a:extLst>
            </p:cNvPr>
            <p:cNvSpPr/>
            <p:nvPr/>
          </p:nvSpPr>
          <p:spPr>
            <a:xfrm>
              <a:off x="1598771" y="83915"/>
              <a:ext cx="90107" cy="148018"/>
            </a:xfrm>
            <a:custGeom>
              <a:avLst/>
              <a:gdLst/>
              <a:ahLst/>
              <a:cxnLst/>
              <a:rect l="0" t="0" r="0" b="0"/>
              <a:pathLst>
                <a:path w="90107" h="148018">
                  <a:moveTo>
                    <a:pt x="65627" y="0"/>
                  </a:moveTo>
                  <a:lnTo>
                    <a:pt x="67151" y="1524"/>
                  </a:lnTo>
                  <a:cubicBezTo>
                    <a:pt x="67151" y="15240"/>
                    <a:pt x="67151" y="30480"/>
                    <a:pt x="67151" y="47339"/>
                  </a:cubicBezTo>
                  <a:lnTo>
                    <a:pt x="67151" y="105251"/>
                  </a:lnTo>
                  <a:cubicBezTo>
                    <a:pt x="67151" y="117539"/>
                    <a:pt x="67151" y="125159"/>
                    <a:pt x="67151" y="129731"/>
                  </a:cubicBezTo>
                  <a:cubicBezTo>
                    <a:pt x="67151" y="132779"/>
                    <a:pt x="68675" y="134302"/>
                    <a:pt x="70199" y="135827"/>
                  </a:cubicBezTo>
                  <a:lnTo>
                    <a:pt x="90107" y="140399"/>
                  </a:lnTo>
                  <a:lnTo>
                    <a:pt x="90107" y="148018"/>
                  </a:lnTo>
                  <a:cubicBezTo>
                    <a:pt x="74771" y="148018"/>
                    <a:pt x="59531" y="148018"/>
                    <a:pt x="45815" y="148018"/>
                  </a:cubicBezTo>
                  <a:cubicBezTo>
                    <a:pt x="30575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8288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6682"/>
                    <a:pt x="22860" y="120587"/>
                    <a:pt x="22860" y="111443"/>
                  </a:cubicBezTo>
                  <a:lnTo>
                    <a:pt x="22860" y="61055"/>
                  </a:lnTo>
                  <a:cubicBezTo>
                    <a:pt x="22860" y="47339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4384" y="9144"/>
                    <a:pt x="47339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28F9A007-9335-441D-8999-43D5F80B2680}"/>
                </a:ext>
              </a:extLst>
            </p:cNvPr>
            <p:cNvSpPr/>
            <p:nvPr/>
          </p:nvSpPr>
          <p:spPr>
            <a:xfrm>
              <a:off x="1618583" y="12192"/>
              <a:ext cx="47339" cy="45815"/>
            </a:xfrm>
            <a:custGeom>
              <a:avLst/>
              <a:gdLst/>
              <a:ahLst/>
              <a:cxnLst/>
              <a:rect l="0" t="0" r="0" b="0"/>
              <a:pathLst>
                <a:path w="47339" h="45815">
                  <a:moveTo>
                    <a:pt x="24479" y="0"/>
                  </a:moveTo>
                  <a:cubicBezTo>
                    <a:pt x="30575" y="0"/>
                    <a:pt x="36671" y="1524"/>
                    <a:pt x="41243" y="4572"/>
                  </a:cubicBezTo>
                  <a:cubicBezTo>
                    <a:pt x="45815" y="9144"/>
                    <a:pt x="47339" y="13716"/>
                    <a:pt x="47339" y="21336"/>
                  </a:cubicBezTo>
                  <a:cubicBezTo>
                    <a:pt x="47339" y="28956"/>
                    <a:pt x="44291" y="33528"/>
                    <a:pt x="39719" y="38195"/>
                  </a:cubicBezTo>
                  <a:cubicBezTo>
                    <a:pt x="36671" y="42767"/>
                    <a:pt x="30575" y="45815"/>
                    <a:pt x="22955" y="45815"/>
                  </a:cubicBezTo>
                  <a:cubicBezTo>
                    <a:pt x="15335" y="45815"/>
                    <a:pt x="10763" y="42767"/>
                    <a:pt x="6096" y="39719"/>
                  </a:cubicBezTo>
                  <a:cubicBezTo>
                    <a:pt x="1524" y="35052"/>
                    <a:pt x="0" y="28956"/>
                    <a:pt x="0" y="22860"/>
                  </a:cubicBezTo>
                  <a:cubicBezTo>
                    <a:pt x="0" y="15240"/>
                    <a:pt x="1524" y="9144"/>
                    <a:pt x="6096" y="6096"/>
                  </a:cubicBezTo>
                  <a:cubicBezTo>
                    <a:pt x="10763" y="1524"/>
                    <a:pt x="16859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22">
              <a:extLst>
                <a:ext uri="{FF2B5EF4-FFF2-40B4-BE49-F238E27FC236}">
                  <a16:creationId xmlns:a16="http://schemas.microsoft.com/office/drawing/2014/main" id="{0F03FC1A-F787-41C8-AFA7-10E178046B4E}"/>
                </a:ext>
              </a:extLst>
            </p:cNvPr>
            <p:cNvSpPr/>
            <p:nvPr/>
          </p:nvSpPr>
          <p:spPr>
            <a:xfrm>
              <a:off x="1705642" y="83916"/>
              <a:ext cx="189357" cy="148018"/>
            </a:xfrm>
            <a:custGeom>
              <a:avLst/>
              <a:gdLst/>
              <a:ahLst/>
              <a:cxnLst/>
              <a:rect l="0" t="0" r="0" b="0"/>
              <a:pathLst>
                <a:path w="189357" h="148018">
                  <a:moveTo>
                    <a:pt x="65627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4011" y="7620"/>
                    <a:pt x="102298" y="1524"/>
                    <a:pt x="119063" y="1524"/>
                  </a:cubicBezTo>
                  <a:cubicBezTo>
                    <a:pt x="132874" y="1524"/>
                    <a:pt x="145066" y="4572"/>
                    <a:pt x="154210" y="13716"/>
                  </a:cubicBezTo>
                  <a:cubicBezTo>
                    <a:pt x="161830" y="21336"/>
                    <a:pt x="166402" y="33528"/>
                    <a:pt x="166402" y="47339"/>
                  </a:cubicBezTo>
                  <a:lnTo>
                    <a:pt x="166402" y="102203"/>
                  </a:lnTo>
                  <a:cubicBezTo>
                    <a:pt x="166402" y="114490"/>
                    <a:pt x="166402" y="123635"/>
                    <a:pt x="166402" y="129730"/>
                  </a:cubicBezTo>
                  <a:cubicBezTo>
                    <a:pt x="166402" y="132779"/>
                    <a:pt x="167926" y="134302"/>
                    <a:pt x="170974" y="135827"/>
                  </a:cubicBezTo>
                  <a:lnTo>
                    <a:pt x="189357" y="140399"/>
                  </a:lnTo>
                  <a:lnTo>
                    <a:pt x="189357" y="148018"/>
                  </a:lnTo>
                  <a:cubicBezTo>
                    <a:pt x="175546" y="148018"/>
                    <a:pt x="160306" y="148018"/>
                    <a:pt x="145066" y="148018"/>
                  </a:cubicBezTo>
                  <a:cubicBezTo>
                    <a:pt x="129826" y="148018"/>
                    <a:pt x="116014" y="148018"/>
                    <a:pt x="103823" y="148018"/>
                  </a:cubicBezTo>
                  <a:lnTo>
                    <a:pt x="103823" y="140399"/>
                  </a:lnTo>
                  <a:lnTo>
                    <a:pt x="119063" y="135827"/>
                  </a:lnTo>
                  <a:cubicBezTo>
                    <a:pt x="120586" y="135827"/>
                    <a:pt x="122111" y="134302"/>
                    <a:pt x="122111" y="131254"/>
                  </a:cubicBezTo>
                  <a:cubicBezTo>
                    <a:pt x="122111" y="129730"/>
                    <a:pt x="122111" y="126682"/>
                    <a:pt x="122111" y="122110"/>
                  </a:cubicBezTo>
                  <a:lnTo>
                    <a:pt x="122111" y="58007"/>
                  </a:lnTo>
                  <a:cubicBezTo>
                    <a:pt x="122111" y="45815"/>
                    <a:pt x="120586" y="36576"/>
                    <a:pt x="116014" y="30480"/>
                  </a:cubicBezTo>
                  <a:cubicBezTo>
                    <a:pt x="109918" y="24384"/>
                    <a:pt x="103823" y="22860"/>
                    <a:pt x="93155" y="22860"/>
                  </a:cubicBezTo>
                  <a:cubicBezTo>
                    <a:pt x="85535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1723" y="135827"/>
                  </a:cubicBezTo>
                  <a:lnTo>
                    <a:pt x="87058" y="140399"/>
                  </a:lnTo>
                  <a:lnTo>
                    <a:pt x="87058" y="148018"/>
                  </a:lnTo>
                  <a:cubicBezTo>
                    <a:pt x="74771" y="148018"/>
                    <a:pt x="61055" y="148018"/>
                    <a:pt x="45815" y="148018"/>
                  </a:cubicBezTo>
                  <a:cubicBezTo>
                    <a:pt x="30575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2860" y="132779"/>
                    <a:pt x="22860" y="131254"/>
                  </a:cubicBezTo>
                  <a:cubicBezTo>
                    <a:pt x="22860" y="123635"/>
                    <a:pt x="24384" y="117538"/>
                    <a:pt x="24384" y="111443"/>
                  </a:cubicBezTo>
                  <a:lnTo>
                    <a:pt x="24384" y="61055"/>
                  </a:lnTo>
                  <a:cubicBezTo>
                    <a:pt x="24384" y="48863"/>
                    <a:pt x="22860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384" y="9144"/>
                    <a:pt x="45815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23">
              <a:extLst>
                <a:ext uri="{FF2B5EF4-FFF2-40B4-BE49-F238E27FC236}">
                  <a16:creationId xmlns:a16="http://schemas.microsoft.com/office/drawing/2014/main" id="{53CE3A1C-A6F3-41E1-BFD9-1306111B8F70}"/>
                </a:ext>
              </a:extLst>
            </p:cNvPr>
            <p:cNvSpPr/>
            <p:nvPr/>
          </p:nvSpPr>
          <p:spPr>
            <a:xfrm>
              <a:off x="1904143" y="85440"/>
              <a:ext cx="78581" cy="225838"/>
            </a:xfrm>
            <a:custGeom>
              <a:avLst/>
              <a:gdLst/>
              <a:ahLst/>
              <a:cxnLst/>
              <a:rect l="0" t="0" r="0" b="0"/>
              <a:pathLst>
                <a:path w="78581" h="225838">
                  <a:moveTo>
                    <a:pt x="73247" y="0"/>
                  </a:moveTo>
                  <a:lnTo>
                    <a:pt x="78581" y="379"/>
                  </a:lnTo>
                  <a:lnTo>
                    <a:pt x="78581" y="13672"/>
                  </a:lnTo>
                  <a:lnTo>
                    <a:pt x="71723" y="12192"/>
                  </a:lnTo>
                  <a:cubicBezTo>
                    <a:pt x="64103" y="12192"/>
                    <a:pt x="58007" y="15240"/>
                    <a:pt x="54959" y="21336"/>
                  </a:cubicBezTo>
                  <a:cubicBezTo>
                    <a:pt x="53435" y="28956"/>
                    <a:pt x="51911" y="38195"/>
                    <a:pt x="51911" y="50387"/>
                  </a:cubicBezTo>
                  <a:cubicBezTo>
                    <a:pt x="51911" y="64103"/>
                    <a:pt x="53435" y="74771"/>
                    <a:pt x="56483" y="82391"/>
                  </a:cubicBezTo>
                  <a:cubicBezTo>
                    <a:pt x="59531" y="88487"/>
                    <a:pt x="65627" y="93059"/>
                    <a:pt x="73247" y="93059"/>
                  </a:cubicBezTo>
                  <a:lnTo>
                    <a:pt x="78581" y="91457"/>
                  </a:lnTo>
                  <a:lnTo>
                    <a:pt x="78581" y="103039"/>
                  </a:lnTo>
                  <a:lnTo>
                    <a:pt x="73247" y="103727"/>
                  </a:lnTo>
                  <a:cubicBezTo>
                    <a:pt x="61055" y="103727"/>
                    <a:pt x="50387" y="102203"/>
                    <a:pt x="41243" y="99155"/>
                  </a:cubicBezTo>
                  <a:cubicBezTo>
                    <a:pt x="36671" y="106775"/>
                    <a:pt x="35147" y="112966"/>
                    <a:pt x="35147" y="117538"/>
                  </a:cubicBezTo>
                  <a:cubicBezTo>
                    <a:pt x="35147" y="119063"/>
                    <a:pt x="36671" y="122110"/>
                    <a:pt x="39719" y="122110"/>
                  </a:cubicBezTo>
                  <a:cubicBezTo>
                    <a:pt x="41243" y="123635"/>
                    <a:pt x="47339" y="123635"/>
                    <a:pt x="56483" y="123635"/>
                  </a:cubicBezTo>
                  <a:cubicBezTo>
                    <a:pt x="62579" y="123635"/>
                    <a:pt x="70199" y="123635"/>
                    <a:pt x="77819" y="123635"/>
                  </a:cubicBezTo>
                  <a:lnTo>
                    <a:pt x="78581" y="123635"/>
                  </a:lnTo>
                  <a:lnTo>
                    <a:pt x="78581" y="158045"/>
                  </a:lnTo>
                  <a:lnTo>
                    <a:pt x="70199" y="158687"/>
                  </a:lnTo>
                  <a:cubicBezTo>
                    <a:pt x="64103" y="158687"/>
                    <a:pt x="56483" y="158687"/>
                    <a:pt x="50387" y="158687"/>
                  </a:cubicBezTo>
                  <a:cubicBezTo>
                    <a:pt x="45815" y="158687"/>
                    <a:pt x="41243" y="158687"/>
                    <a:pt x="36671" y="158687"/>
                  </a:cubicBezTo>
                  <a:cubicBezTo>
                    <a:pt x="32004" y="167830"/>
                    <a:pt x="28956" y="175450"/>
                    <a:pt x="28956" y="183166"/>
                  </a:cubicBezTo>
                  <a:cubicBezTo>
                    <a:pt x="28956" y="190786"/>
                    <a:pt x="33528" y="198406"/>
                    <a:pt x="41243" y="202978"/>
                  </a:cubicBezTo>
                  <a:cubicBezTo>
                    <a:pt x="47339" y="206026"/>
                    <a:pt x="58007" y="209074"/>
                    <a:pt x="70199" y="209074"/>
                  </a:cubicBezTo>
                  <a:lnTo>
                    <a:pt x="78581" y="208217"/>
                  </a:lnTo>
                  <a:lnTo>
                    <a:pt x="78581" y="223879"/>
                  </a:lnTo>
                  <a:lnTo>
                    <a:pt x="64103" y="225838"/>
                  </a:lnTo>
                  <a:cubicBezTo>
                    <a:pt x="44291" y="225838"/>
                    <a:pt x="28956" y="222790"/>
                    <a:pt x="16764" y="216694"/>
                  </a:cubicBezTo>
                  <a:cubicBezTo>
                    <a:pt x="6096" y="210598"/>
                    <a:pt x="0" y="202978"/>
                    <a:pt x="0" y="193834"/>
                  </a:cubicBezTo>
                  <a:cubicBezTo>
                    <a:pt x="0" y="181642"/>
                    <a:pt x="7620" y="169354"/>
                    <a:pt x="22860" y="155638"/>
                  </a:cubicBezTo>
                  <a:cubicBezTo>
                    <a:pt x="13716" y="151066"/>
                    <a:pt x="7620" y="144971"/>
                    <a:pt x="7620" y="137351"/>
                  </a:cubicBezTo>
                  <a:cubicBezTo>
                    <a:pt x="7620" y="126682"/>
                    <a:pt x="15240" y="112966"/>
                    <a:pt x="30480" y="94583"/>
                  </a:cubicBezTo>
                  <a:cubicBezTo>
                    <a:pt x="15240" y="85439"/>
                    <a:pt x="7620" y="71723"/>
                    <a:pt x="7620" y="53435"/>
                  </a:cubicBezTo>
                  <a:cubicBezTo>
                    <a:pt x="7620" y="38195"/>
                    <a:pt x="13716" y="24384"/>
                    <a:pt x="25908" y="15240"/>
                  </a:cubicBezTo>
                  <a:cubicBezTo>
                    <a:pt x="36671" y="4572"/>
                    <a:pt x="53435" y="0"/>
                    <a:pt x="7324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24">
              <a:extLst>
                <a:ext uri="{FF2B5EF4-FFF2-40B4-BE49-F238E27FC236}">
                  <a16:creationId xmlns:a16="http://schemas.microsoft.com/office/drawing/2014/main" id="{5869CF3F-BE02-4ECE-9730-94D6DEF0585F}"/>
                </a:ext>
              </a:extLst>
            </p:cNvPr>
            <p:cNvSpPr/>
            <p:nvPr/>
          </p:nvSpPr>
          <p:spPr>
            <a:xfrm>
              <a:off x="1982724" y="209074"/>
              <a:ext cx="78677" cy="100245"/>
            </a:xfrm>
            <a:custGeom>
              <a:avLst/>
              <a:gdLst/>
              <a:ahLst/>
              <a:cxnLst/>
              <a:rect l="0" t="0" r="0" b="0"/>
              <a:pathLst>
                <a:path w="78677" h="100245">
                  <a:moveTo>
                    <a:pt x="0" y="0"/>
                  </a:moveTo>
                  <a:lnTo>
                    <a:pt x="23717" y="0"/>
                  </a:lnTo>
                  <a:cubicBezTo>
                    <a:pt x="42005" y="0"/>
                    <a:pt x="54197" y="3048"/>
                    <a:pt x="63436" y="9144"/>
                  </a:cubicBezTo>
                  <a:cubicBezTo>
                    <a:pt x="74104" y="15240"/>
                    <a:pt x="78677" y="25908"/>
                    <a:pt x="78677" y="38100"/>
                  </a:cubicBezTo>
                  <a:cubicBezTo>
                    <a:pt x="78677" y="58007"/>
                    <a:pt x="68008" y="73247"/>
                    <a:pt x="49625" y="83915"/>
                  </a:cubicBezTo>
                  <a:cubicBezTo>
                    <a:pt x="40481" y="90011"/>
                    <a:pt x="30194" y="94583"/>
                    <a:pt x="19324" y="97631"/>
                  </a:cubicBezTo>
                  <a:lnTo>
                    <a:pt x="0" y="100245"/>
                  </a:lnTo>
                  <a:lnTo>
                    <a:pt x="0" y="84583"/>
                  </a:lnTo>
                  <a:lnTo>
                    <a:pt x="13990" y="83153"/>
                  </a:lnTo>
                  <a:cubicBezTo>
                    <a:pt x="20669" y="81629"/>
                    <a:pt x="26765" y="79343"/>
                    <a:pt x="32861" y="76295"/>
                  </a:cubicBezTo>
                  <a:cubicBezTo>
                    <a:pt x="43529" y="70199"/>
                    <a:pt x="49625" y="62579"/>
                    <a:pt x="49625" y="51816"/>
                  </a:cubicBezTo>
                  <a:cubicBezTo>
                    <a:pt x="49625" y="47244"/>
                    <a:pt x="46577" y="42672"/>
                    <a:pt x="42005" y="39624"/>
                  </a:cubicBezTo>
                  <a:cubicBezTo>
                    <a:pt x="37433" y="36576"/>
                    <a:pt x="28289" y="33528"/>
                    <a:pt x="11525" y="33528"/>
                  </a:cubicBezTo>
                  <a:lnTo>
                    <a:pt x="0" y="344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25">
              <a:extLst>
                <a:ext uri="{FF2B5EF4-FFF2-40B4-BE49-F238E27FC236}">
                  <a16:creationId xmlns:a16="http://schemas.microsoft.com/office/drawing/2014/main" id="{6953130B-74FC-4E6A-999D-ACCBB1341B8B}"/>
                </a:ext>
              </a:extLst>
            </p:cNvPr>
            <p:cNvSpPr/>
            <p:nvPr/>
          </p:nvSpPr>
          <p:spPr>
            <a:xfrm>
              <a:off x="1982724" y="85819"/>
              <a:ext cx="83248" cy="102659"/>
            </a:xfrm>
            <a:custGeom>
              <a:avLst/>
              <a:gdLst/>
              <a:ahLst/>
              <a:cxnLst/>
              <a:rect l="0" t="0" r="0" b="0"/>
              <a:pathLst>
                <a:path w="83248" h="102659">
                  <a:moveTo>
                    <a:pt x="0" y="0"/>
                  </a:moveTo>
                  <a:lnTo>
                    <a:pt x="16097" y="1145"/>
                  </a:lnTo>
                  <a:cubicBezTo>
                    <a:pt x="25241" y="2669"/>
                    <a:pt x="32861" y="4193"/>
                    <a:pt x="37433" y="4193"/>
                  </a:cubicBezTo>
                  <a:cubicBezTo>
                    <a:pt x="54197" y="4193"/>
                    <a:pt x="69533" y="4193"/>
                    <a:pt x="83248" y="4193"/>
                  </a:cubicBezTo>
                  <a:lnTo>
                    <a:pt x="83248" y="11813"/>
                  </a:lnTo>
                  <a:lnTo>
                    <a:pt x="48101" y="20957"/>
                  </a:lnTo>
                  <a:cubicBezTo>
                    <a:pt x="55721" y="28577"/>
                    <a:pt x="58769" y="39340"/>
                    <a:pt x="58769" y="50008"/>
                  </a:cubicBezTo>
                  <a:cubicBezTo>
                    <a:pt x="58769" y="66772"/>
                    <a:pt x="52673" y="78964"/>
                    <a:pt x="42005" y="89632"/>
                  </a:cubicBezTo>
                  <a:cubicBezTo>
                    <a:pt x="35909" y="94204"/>
                    <a:pt x="29051" y="97633"/>
                    <a:pt x="21229" y="99919"/>
                  </a:cubicBezTo>
                  <a:lnTo>
                    <a:pt x="0" y="102659"/>
                  </a:lnTo>
                  <a:lnTo>
                    <a:pt x="0" y="91077"/>
                  </a:lnTo>
                  <a:lnTo>
                    <a:pt x="4810" y="89632"/>
                  </a:lnTo>
                  <a:cubicBezTo>
                    <a:pt x="7691" y="87727"/>
                    <a:pt x="10001" y="85060"/>
                    <a:pt x="11525" y="82012"/>
                  </a:cubicBezTo>
                  <a:cubicBezTo>
                    <a:pt x="14573" y="75916"/>
                    <a:pt x="16097" y="65248"/>
                    <a:pt x="16097" y="51532"/>
                  </a:cubicBezTo>
                  <a:cubicBezTo>
                    <a:pt x="16097" y="39340"/>
                    <a:pt x="14573" y="30101"/>
                    <a:pt x="11525" y="22481"/>
                  </a:cubicBezTo>
                  <a:cubicBezTo>
                    <a:pt x="10001" y="18671"/>
                    <a:pt x="7691" y="16004"/>
                    <a:pt x="4619" y="14289"/>
                  </a:cubicBezTo>
                  <a:lnTo>
                    <a:pt x="0" y="1329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26">
              <a:extLst>
                <a:ext uri="{FF2B5EF4-FFF2-40B4-BE49-F238E27FC236}">
                  <a16:creationId xmlns:a16="http://schemas.microsoft.com/office/drawing/2014/main" id="{F21926CB-473A-4A78-B1D2-DFD587091C8B}"/>
                </a:ext>
              </a:extLst>
            </p:cNvPr>
            <p:cNvSpPr/>
            <p:nvPr/>
          </p:nvSpPr>
          <p:spPr>
            <a:xfrm>
              <a:off x="2134648" y="16764"/>
              <a:ext cx="98536" cy="215170"/>
            </a:xfrm>
            <a:custGeom>
              <a:avLst/>
              <a:gdLst/>
              <a:ahLst/>
              <a:cxnLst/>
              <a:rect l="0" t="0" r="0" b="0"/>
              <a:pathLst>
                <a:path w="98536" h="215170">
                  <a:moveTo>
                    <a:pt x="0" y="0"/>
                  </a:moveTo>
                  <a:cubicBezTo>
                    <a:pt x="13811" y="0"/>
                    <a:pt x="29051" y="0"/>
                    <a:pt x="44291" y="0"/>
                  </a:cubicBezTo>
                  <a:cubicBezTo>
                    <a:pt x="47339" y="0"/>
                    <a:pt x="50387" y="0"/>
                    <a:pt x="54959" y="0"/>
                  </a:cubicBezTo>
                  <a:cubicBezTo>
                    <a:pt x="61055" y="0"/>
                    <a:pt x="65723" y="0"/>
                    <a:pt x="73342" y="0"/>
                  </a:cubicBezTo>
                  <a:cubicBezTo>
                    <a:pt x="79439" y="0"/>
                    <a:pt x="84010" y="0"/>
                    <a:pt x="88583" y="0"/>
                  </a:cubicBezTo>
                  <a:cubicBezTo>
                    <a:pt x="93154" y="0"/>
                    <a:pt x="96203" y="0"/>
                    <a:pt x="97727" y="0"/>
                  </a:cubicBezTo>
                  <a:lnTo>
                    <a:pt x="98536" y="63"/>
                  </a:lnTo>
                  <a:lnTo>
                    <a:pt x="98536" y="15286"/>
                  </a:lnTo>
                  <a:lnTo>
                    <a:pt x="87059" y="13716"/>
                  </a:lnTo>
                  <a:cubicBezTo>
                    <a:pt x="85535" y="13716"/>
                    <a:pt x="82486" y="13716"/>
                    <a:pt x="79439" y="13716"/>
                  </a:cubicBezTo>
                  <a:cubicBezTo>
                    <a:pt x="76391" y="13716"/>
                    <a:pt x="73342" y="15240"/>
                    <a:pt x="70295" y="15240"/>
                  </a:cubicBezTo>
                  <a:lnTo>
                    <a:pt x="70295" y="102203"/>
                  </a:lnTo>
                  <a:cubicBezTo>
                    <a:pt x="76391" y="102203"/>
                    <a:pt x="80963" y="102203"/>
                    <a:pt x="85535" y="102203"/>
                  </a:cubicBezTo>
                  <a:lnTo>
                    <a:pt x="98536" y="100444"/>
                  </a:lnTo>
                  <a:lnTo>
                    <a:pt x="98536" y="141013"/>
                  </a:lnTo>
                  <a:lnTo>
                    <a:pt x="90107" y="126682"/>
                  </a:lnTo>
                  <a:cubicBezTo>
                    <a:pt x="88583" y="125159"/>
                    <a:pt x="88583" y="123635"/>
                    <a:pt x="87059" y="122110"/>
                  </a:cubicBezTo>
                  <a:cubicBezTo>
                    <a:pt x="85535" y="120587"/>
                    <a:pt x="85535" y="119063"/>
                    <a:pt x="84010" y="117539"/>
                  </a:cubicBezTo>
                  <a:cubicBezTo>
                    <a:pt x="82486" y="117539"/>
                    <a:pt x="82486" y="116015"/>
                    <a:pt x="80963" y="116015"/>
                  </a:cubicBezTo>
                  <a:cubicBezTo>
                    <a:pt x="79439" y="116015"/>
                    <a:pt x="77915" y="116015"/>
                    <a:pt x="76391" y="116015"/>
                  </a:cubicBezTo>
                  <a:lnTo>
                    <a:pt x="70295" y="116015"/>
                  </a:lnTo>
                  <a:lnTo>
                    <a:pt x="70295" y="166307"/>
                  </a:lnTo>
                  <a:cubicBezTo>
                    <a:pt x="70295" y="172403"/>
                    <a:pt x="70295" y="178594"/>
                    <a:pt x="70295" y="183166"/>
                  </a:cubicBezTo>
                  <a:cubicBezTo>
                    <a:pt x="70295" y="187738"/>
                    <a:pt x="70295" y="192310"/>
                    <a:pt x="70295" y="196882"/>
                  </a:cubicBezTo>
                  <a:cubicBezTo>
                    <a:pt x="70295" y="199930"/>
                    <a:pt x="71818" y="201454"/>
                    <a:pt x="74866" y="202978"/>
                  </a:cubicBezTo>
                  <a:lnTo>
                    <a:pt x="90107" y="207550"/>
                  </a:lnTo>
                  <a:lnTo>
                    <a:pt x="90107" y="215170"/>
                  </a:lnTo>
                  <a:cubicBezTo>
                    <a:pt x="79439" y="215170"/>
                    <a:pt x="65723" y="215170"/>
                    <a:pt x="48863" y="215170"/>
                  </a:cubicBezTo>
                  <a:cubicBezTo>
                    <a:pt x="30575" y="215170"/>
                    <a:pt x="15335" y="215170"/>
                    <a:pt x="0" y="215170"/>
                  </a:cubicBezTo>
                  <a:lnTo>
                    <a:pt x="0" y="207550"/>
                  </a:lnTo>
                  <a:lnTo>
                    <a:pt x="19907" y="201454"/>
                  </a:lnTo>
                  <a:cubicBezTo>
                    <a:pt x="22955" y="201454"/>
                    <a:pt x="24479" y="199930"/>
                    <a:pt x="24479" y="196882"/>
                  </a:cubicBezTo>
                  <a:cubicBezTo>
                    <a:pt x="24479" y="193834"/>
                    <a:pt x="24479" y="189262"/>
                    <a:pt x="24479" y="183166"/>
                  </a:cubicBezTo>
                  <a:cubicBezTo>
                    <a:pt x="24479" y="178594"/>
                    <a:pt x="24479" y="172403"/>
                    <a:pt x="24479" y="166307"/>
                  </a:cubicBezTo>
                  <a:lnTo>
                    <a:pt x="24479" y="44291"/>
                  </a:lnTo>
                  <a:cubicBezTo>
                    <a:pt x="24479" y="39719"/>
                    <a:pt x="24479" y="35147"/>
                    <a:pt x="24479" y="30480"/>
                  </a:cubicBezTo>
                  <a:cubicBezTo>
                    <a:pt x="24479" y="25908"/>
                    <a:pt x="24479" y="22860"/>
                    <a:pt x="24479" y="18288"/>
                  </a:cubicBezTo>
                  <a:cubicBezTo>
                    <a:pt x="24479" y="16764"/>
                    <a:pt x="22955" y="15240"/>
                    <a:pt x="21431" y="13716"/>
                  </a:cubicBez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27">
              <a:extLst>
                <a:ext uri="{FF2B5EF4-FFF2-40B4-BE49-F238E27FC236}">
                  <a16:creationId xmlns:a16="http://schemas.microsoft.com/office/drawing/2014/main" id="{D1855F8A-27A5-409B-8051-76F5A9163E28}"/>
                </a:ext>
              </a:extLst>
            </p:cNvPr>
            <p:cNvSpPr/>
            <p:nvPr/>
          </p:nvSpPr>
          <p:spPr>
            <a:xfrm>
              <a:off x="2233184" y="16827"/>
              <a:ext cx="112157" cy="218155"/>
            </a:xfrm>
            <a:custGeom>
              <a:avLst/>
              <a:gdLst/>
              <a:ahLst/>
              <a:cxnLst/>
              <a:rect l="0" t="0" r="0" b="0"/>
              <a:pathLst>
                <a:path w="112157" h="218155">
                  <a:moveTo>
                    <a:pt x="0" y="0"/>
                  </a:moveTo>
                  <a:lnTo>
                    <a:pt x="33563" y="2604"/>
                  </a:lnTo>
                  <a:cubicBezTo>
                    <a:pt x="43481" y="4509"/>
                    <a:pt x="51864" y="7557"/>
                    <a:pt x="58722" y="12129"/>
                  </a:cubicBezTo>
                  <a:cubicBezTo>
                    <a:pt x="72533" y="21273"/>
                    <a:pt x="78629" y="33560"/>
                    <a:pt x="78629" y="50324"/>
                  </a:cubicBezTo>
                  <a:cubicBezTo>
                    <a:pt x="78629" y="65565"/>
                    <a:pt x="74057" y="77756"/>
                    <a:pt x="66342" y="88424"/>
                  </a:cubicBezTo>
                  <a:cubicBezTo>
                    <a:pt x="58722" y="97568"/>
                    <a:pt x="46530" y="103665"/>
                    <a:pt x="31290" y="109856"/>
                  </a:cubicBezTo>
                  <a:cubicBezTo>
                    <a:pt x="38910" y="122048"/>
                    <a:pt x="46530" y="132716"/>
                    <a:pt x="51102" y="140336"/>
                  </a:cubicBezTo>
                  <a:cubicBezTo>
                    <a:pt x="55674" y="147956"/>
                    <a:pt x="60246" y="155576"/>
                    <a:pt x="64818" y="163196"/>
                  </a:cubicBezTo>
                  <a:cubicBezTo>
                    <a:pt x="69390" y="170816"/>
                    <a:pt x="74057" y="178531"/>
                    <a:pt x="77105" y="183103"/>
                  </a:cubicBezTo>
                  <a:cubicBezTo>
                    <a:pt x="81677" y="189199"/>
                    <a:pt x="84725" y="193771"/>
                    <a:pt x="89297" y="196819"/>
                  </a:cubicBezTo>
                  <a:cubicBezTo>
                    <a:pt x="90821" y="198343"/>
                    <a:pt x="92345" y="199867"/>
                    <a:pt x="93869" y="201391"/>
                  </a:cubicBezTo>
                  <a:cubicBezTo>
                    <a:pt x="95393" y="202915"/>
                    <a:pt x="96917" y="202915"/>
                    <a:pt x="98441" y="204439"/>
                  </a:cubicBezTo>
                  <a:cubicBezTo>
                    <a:pt x="101489" y="204439"/>
                    <a:pt x="103013" y="205963"/>
                    <a:pt x="104537" y="205963"/>
                  </a:cubicBezTo>
                  <a:cubicBezTo>
                    <a:pt x="107585" y="207487"/>
                    <a:pt x="109109" y="207487"/>
                    <a:pt x="112157" y="207487"/>
                  </a:cubicBezTo>
                  <a:lnTo>
                    <a:pt x="112157" y="215107"/>
                  </a:lnTo>
                  <a:cubicBezTo>
                    <a:pt x="103013" y="216631"/>
                    <a:pt x="90821" y="218155"/>
                    <a:pt x="78629" y="218155"/>
                  </a:cubicBezTo>
                  <a:cubicBezTo>
                    <a:pt x="67866" y="218155"/>
                    <a:pt x="60246" y="216631"/>
                    <a:pt x="57198" y="216631"/>
                  </a:cubicBezTo>
                  <a:cubicBezTo>
                    <a:pt x="52625" y="215107"/>
                    <a:pt x="49578" y="212059"/>
                    <a:pt x="46530" y="210535"/>
                  </a:cubicBezTo>
                  <a:cubicBezTo>
                    <a:pt x="41958" y="205963"/>
                    <a:pt x="37386" y="201391"/>
                    <a:pt x="32814" y="195295"/>
                  </a:cubicBezTo>
                  <a:cubicBezTo>
                    <a:pt x="29766" y="190723"/>
                    <a:pt x="25193" y="183103"/>
                    <a:pt x="20622" y="175388"/>
                  </a:cubicBezTo>
                  <a:cubicBezTo>
                    <a:pt x="15954" y="167768"/>
                    <a:pt x="11382" y="160148"/>
                    <a:pt x="6810" y="152528"/>
                  </a:cubicBezTo>
                  <a:lnTo>
                    <a:pt x="0" y="140950"/>
                  </a:lnTo>
                  <a:lnTo>
                    <a:pt x="0" y="100381"/>
                  </a:lnTo>
                  <a:lnTo>
                    <a:pt x="5298" y="99664"/>
                  </a:lnTo>
                  <a:cubicBezTo>
                    <a:pt x="10644" y="97949"/>
                    <a:pt x="15240" y="95283"/>
                    <a:pt x="19098" y="91473"/>
                  </a:cubicBezTo>
                  <a:cubicBezTo>
                    <a:pt x="25193" y="83852"/>
                    <a:pt x="28242" y="73184"/>
                    <a:pt x="28242" y="57945"/>
                  </a:cubicBezTo>
                  <a:cubicBezTo>
                    <a:pt x="28242" y="42704"/>
                    <a:pt x="25193" y="30417"/>
                    <a:pt x="19098" y="24321"/>
                  </a:cubicBezTo>
                  <a:cubicBezTo>
                    <a:pt x="16002" y="20511"/>
                    <a:pt x="11787" y="17844"/>
                    <a:pt x="6632" y="16130"/>
                  </a:cubicBezTo>
                  <a:lnTo>
                    <a:pt x="0" y="152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28">
              <a:extLst>
                <a:ext uri="{FF2B5EF4-FFF2-40B4-BE49-F238E27FC236}">
                  <a16:creationId xmlns:a16="http://schemas.microsoft.com/office/drawing/2014/main" id="{23FE7800-6E70-45AA-9851-BBF4C6A64B23}"/>
                </a:ext>
              </a:extLst>
            </p:cNvPr>
            <p:cNvSpPr/>
            <p:nvPr/>
          </p:nvSpPr>
          <p:spPr>
            <a:xfrm>
              <a:off x="2357628" y="86769"/>
              <a:ext cx="73200" cy="148049"/>
            </a:xfrm>
            <a:custGeom>
              <a:avLst/>
              <a:gdLst/>
              <a:ahLst/>
              <a:cxnLst/>
              <a:rect l="0" t="0" r="0" b="0"/>
              <a:pathLst>
                <a:path w="73200" h="148049">
                  <a:moveTo>
                    <a:pt x="73200" y="0"/>
                  </a:moveTo>
                  <a:lnTo>
                    <a:pt x="73200" y="13595"/>
                  </a:lnTo>
                  <a:lnTo>
                    <a:pt x="65437" y="15625"/>
                  </a:lnTo>
                  <a:cubicBezTo>
                    <a:pt x="61817" y="17720"/>
                    <a:pt x="58769" y="20768"/>
                    <a:pt x="56483" y="24578"/>
                  </a:cubicBezTo>
                  <a:cubicBezTo>
                    <a:pt x="51911" y="33722"/>
                    <a:pt x="48768" y="42962"/>
                    <a:pt x="47244" y="55154"/>
                  </a:cubicBezTo>
                  <a:lnTo>
                    <a:pt x="73200" y="55154"/>
                  </a:lnTo>
                  <a:lnTo>
                    <a:pt x="73200" y="70394"/>
                  </a:lnTo>
                  <a:lnTo>
                    <a:pt x="47244" y="70394"/>
                  </a:lnTo>
                  <a:cubicBezTo>
                    <a:pt x="47244" y="90206"/>
                    <a:pt x="51911" y="105446"/>
                    <a:pt x="62580" y="114685"/>
                  </a:cubicBezTo>
                  <a:lnTo>
                    <a:pt x="73200" y="120360"/>
                  </a:lnTo>
                  <a:lnTo>
                    <a:pt x="73200" y="148049"/>
                  </a:lnTo>
                  <a:lnTo>
                    <a:pt x="50911" y="144974"/>
                  </a:lnTo>
                  <a:cubicBezTo>
                    <a:pt x="40791" y="141736"/>
                    <a:pt x="32004" y="136783"/>
                    <a:pt x="24384" y="129925"/>
                  </a:cubicBezTo>
                  <a:cubicBezTo>
                    <a:pt x="7620" y="117733"/>
                    <a:pt x="0" y="100874"/>
                    <a:pt x="0" y="76490"/>
                  </a:cubicBezTo>
                  <a:cubicBezTo>
                    <a:pt x="0" y="53630"/>
                    <a:pt x="7620" y="33722"/>
                    <a:pt x="22860" y="20006"/>
                  </a:cubicBezTo>
                  <a:cubicBezTo>
                    <a:pt x="30480" y="13148"/>
                    <a:pt x="39267" y="7814"/>
                    <a:pt x="49006" y="4195"/>
                  </a:cubicBezTo>
                  <a:lnTo>
                    <a:pt x="732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29">
              <a:extLst>
                <a:ext uri="{FF2B5EF4-FFF2-40B4-BE49-F238E27FC236}">
                  <a16:creationId xmlns:a16="http://schemas.microsoft.com/office/drawing/2014/main" id="{83227A5C-52E8-4A02-8E28-B0B617DA003B}"/>
                </a:ext>
              </a:extLst>
            </p:cNvPr>
            <p:cNvSpPr/>
            <p:nvPr/>
          </p:nvSpPr>
          <p:spPr>
            <a:xfrm>
              <a:off x="2430828" y="207129"/>
              <a:ext cx="71771" cy="29377"/>
            </a:xfrm>
            <a:custGeom>
              <a:avLst/>
              <a:gdLst/>
              <a:ahLst/>
              <a:cxnLst/>
              <a:rect l="0" t="0" r="0" b="0"/>
              <a:pathLst>
                <a:path w="71771" h="29377">
                  <a:moveTo>
                    <a:pt x="0" y="0"/>
                  </a:moveTo>
                  <a:lnTo>
                    <a:pt x="8632" y="4612"/>
                  </a:lnTo>
                  <a:cubicBezTo>
                    <a:pt x="16835" y="6898"/>
                    <a:pt x="26765" y="8041"/>
                    <a:pt x="38243" y="8041"/>
                  </a:cubicBezTo>
                  <a:cubicBezTo>
                    <a:pt x="48911" y="8041"/>
                    <a:pt x="59579" y="6517"/>
                    <a:pt x="70247" y="4993"/>
                  </a:cubicBezTo>
                  <a:lnTo>
                    <a:pt x="71771" y="14137"/>
                  </a:lnTo>
                  <a:cubicBezTo>
                    <a:pt x="53483" y="23281"/>
                    <a:pt x="32147" y="29377"/>
                    <a:pt x="12240" y="29377"/>
                  </a:cubicBezTo>
                  <a:lnTo>
                    <a:pt x="0" y="2768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30">
              <a:extLst>
                <a:ext uri="{FF2B5EF4-FFF2-40B4-BE49-F238E27FC236}">
                  <a16:creationId xmlns:a16="http://schemas.microsoft.com/office/drawing/2014/main" id="{CC95B400-07C4-4A99-AAD2-0981C180D5E6}"/>
                </a:ext>
              </a:extLst>
            </p:cNvPr>
            <p:cNvSpPr/>
            <p:nvPr/>
          </p:nvSpPr>
          <p:spPr>
            <a:xfrm>
              <a:off x="2430828" y="85439"/>
              <a:ext cx="71771" cy="71723"/>
            </a:xfrm>
            <a:custGeom>
              <a:avLst/>
              <a:gdLst/>
              <a:ahLst/>
              <a:cxnLst/>
              <a:rect l="0" t="0" r="0" b="0"/>
              <a:pathLst>
                <a:path w="71771" h="71723">
                  <a:moveTo>
                    <a:pt x="7668" y="0"/>
                  </a:moveTo>
                  <a:cubicBezTo>
                    <a:pt x="29004" y="0"/>
                    <a:pt x="44339" y="4572"/>
                    <a:pt x="55007" y="16764"/>
                  </a:cubicBezTo>
                  <a:cubicBezTo>
                    <a:pt x="67199" y="27432"/>
                    <a:pt x="71771" y="42767"/>
                    <a:pt x="71771" y="62579"/>
                  </a:cubicBezTo>
                  <a:cubicBezTo>
                    <a:pt x="71771" y="65627"/>
                    <a:pt x="71771" y="68675"/>
                    <a:pt x="71771" y="71723"/>
                  </a:cubicBezTo>
                  <a:lnTo>
                    <a:pt x="0" y="71723"/>
                  </a:lnTo>
                  <a:lnTo>
                    <a:pt x="0" y="56483"/>
                  </a:lnTo>
                  <a:lnTo>
                    <a:pt x="25955" y="56483"/>
                  </a:lnTo>
                  <a:lnTo>
                    <a:pt x="25955" y="53435"/>
                  </a:lnTo>
                  <a:cubicBezTo>
                    <a:pt x="25955" y="39719"/>
                    <a:pt x="24431" y="28956"/>
                    <a:pt x="19860" y="22860"/>
                  </a:cubicBezTo>
                  <a:cubicBezTo>
                    <a:pt x="16811" y="16764"/>
                    <a:pt x="10716" y="13716"/>
                    <a:pt x="4619" y="13716"/>
                  </a:cubicBezTo>
                  <a:lnTo>
                    <a:pt x="0" y="14924"/>
                  </a:lnTo>
                  <a:lnTo>
                    <a:pt x="0" y="1330"/>
                  </a:lnTo>
                  <a:lnTo>
                    <a:pt x="7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31">
              <a:extLst>
                <a:ext uri="{FF2B5EF4-FFF2-40B4-BE49-F238E27FC236}">
                  <a16:creationId xmlns:a16="http://schemas.microsoft.com/office/drawing/2014/main" id="{DD3E95EC-74FB-43ED-AF35-EC9C8AB9E1BD}"/>
                </a:ext>
              </a:extLst>
            </p:cNvPr>
            <p:cNvSpPr/>
            <p:nvPr/>
          </p:nvSpPr>
          <p:spPr>
            <a:xfrm>
              <a:off x="2528602" y="85439"/>
              <a:ext cx="128207" cy="151066"/>
            </a:xfrm>
            <a:custGeom>
              <a:avLst/>
              <a:gdLst/>
              <a:ahLst/>
              <a:cxnLst/>
              <a:rect l="0" t="0" r="0" b="0"/>
              <a:pathLst>
                <a:path w="128207" h="151066">
                  <a:moveTo>
                    <a:pt x="82391" y="0"/>
                  </a:moveTo>
                  <a:cubicBezTo>
                    <a:pt x="97727" y="0"/>
                    <a:pt x="112966" y="3048"/>
                    <a:pt x="128207" y="7620"/>
                  </a:cubicBezTo>
                  <a:cubicBezTo>
                    <a:pt x="123635" y="22860"/>
                    <a:pt x="120586" y="38195"/>
                    <a:pt x="117539" y="53435"/>
                  </a:cubicBezTo>
                  <a:lnTo>
                    <a:pt x="109918" y="54959"/>
                  </a:lnTo>
                  <a:lnTo>
                    <a:pt x="97727" y="16764"/>
                  </a:lnTo>
                  <a:cubicBezTo>
                    <a:pt x="94678" y="15240"/>
                    <a:pt x="91630" y="15240"/>
                    <a:pt x="86963" y="15240"/>
                  </a:cubicBezTo>
                  <a:cubicBezTo>
                    <a:pt x="74771" y="15240"/>
                    <a:pt x="65627" y="19812"/>
                    <a:pt x="58007" y="30480"/>
                  </a:cubicBezTo>
                  <a:cubicBezTo>
                    <a:pt x="50387" y="41243"/>
                    <a:pt x="47339" y="54959"/>
                    <a:pt x="47339" y="71723"/>
                  </a:cubicBezTo>
                  <a:cubicBezTo>
                    <a:pt x="47339" y="91535"/>
                    <a:pt x="51911" y="105251"/>
                    <a:pt x="61055" y="116015"/>
                  </a:cubicBezTo>
                  <a:cubicBezTo>
                    <a:pt x="70199" y="125159"/>
                    <a:pt x="83915" y="129730"/>
                    <a:pt x="100774" y="129730"/>
                  </a:cubicBezTo>
                  <a:cubicBezTo>
                    <a:pt x="109918" y="129730"/>
                    <a:pt x="119063" y="128207"/>
                    <a:pt x="128207" y="126682"/>
                  </a:cubicBezTo>
                  <a:lnTo>
                    <a:pt x="128207" y="135827"/>
                  </a:lnTo>
                  <a:cubicBezTo>
                    <a:pt x="111442" y="144971"/>
                    <a:pt x="94678" y="151066"/>
                    <a:pt x="76295" y="151066"/>
                  </a:cubicBezTo>
                  <a:cubicBezTo>
                    <a:pt x="53435" y="151066"/>
                    <a:pt x="35052" y="143446"/>
                    <a:pt x="21336" y="131254"/>
                  </a:cubicBezTo>
                  <a:cubicBezTo>
                    <a:pt x="6096" y="117538"/>
                    <a:pt x="0" y="100679"/>
                    <a:pt x="0" y="79343"/>
                  </a:cubicBezTo>
                  <a:cubicBezTo>
                    <a:pt x="0" y="54959"/>
                    <a:pt x="7620" y="36671"/>
                    <a:pt x="22860" y="21336"/>
                  </a:cubicBezTo>
                  <a:cubicBezTo>
                    <a:pt x="38195" y="7620"/>
                    <a:pt x="58007" y="0"/>
                    <a:pt x="823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32">
              <a:extLst>
                <a:ext uri="{FF2B5EF4-FFF2-40B4-BE49-F238E27FC236}">
                  <a16:creationId xmlns:a16="http://schemas.microsoft.com/office/drawing/2014/main" id="{FB700D0A-C3A8-42DC-9393-89121C62F697}"/>
                </a:ext>
              </a:extLst>
            </p:cNvPr>
            <p:cNvSpPr/>
            <p:nvPr/>
          </p:nvSpPr>
          <p:spPr>
            <a:xfrm>
              <a:off x="2679763" y="85655"/>
              <a:ext cx="82439" cy="150851"/>
            </a:xfrm>
            <a:custGeom>
              <a:avLst/>
              <a:gdLst/>
              <a:ahLst/>
              <a:cxnLst/>
              <a:rect l="0" t="0" r="0" b="0"/>
              <a:pathLst>
                <a:path w="82439" h="150851">
                  <a:moveTo>
                    <a:pt x="82439" y="0"/>
                  </a:moveTo>
                  <a:lnTo>
                    <a:pt x="82439" y="13930"/>
                  </a:lnTo>
                  <a:lnTo>
                    <a:pt x="80867" y="13501"/>
                  </a:lnTo>
                  <a:cubicBezTo>
                    <a:pt x="70199" y="13501"/>
                    <a:pt x="62579" y="18073"/>
                    <a:pt x="56483" y="28741"/>
                  </a:cubicBezTo>
                  <a:cubicBezTo>
                    <a:pt x="50387" y="37980"/>
                    <a:pt x="48863" y="53220"/>
                    <a:pt x="48863" y="73032"/>
                  </a:cubicBezTo>
                  <a:cubicBezTo>
                    <a:pt x="48863" y="91320"/>
                    <a:pt x="50387" y="106560"/>
                    <a:pt x="56483" y="118847"/>
                  </a:cubicBezTo>
                  <a:cubicBezTo>
                    <a:pt x="59531" y="124181"/>
                    <a:pt x="63341" y="128372"/>
                    <a:pt x="67913" y="131230"/>
                  </a:cubicBezTo>
                  <a:lnTo>
                    <a:pt x="82439" y="135207"/>
                  </a:lnTo>
                  <a:lnTo>
                    <a:pt x="82439" y="150339"/>
                  </a:lnTo>
                  <a:lnTo>
                    <a:pt x="79343" y="150851"/>
                  </a:lnTo>
                  <a:cubicBezTo>
                    <a:pt x="56483" y="150851"/>
                    <a:pt x="36576" y="143231"/>
                    <a:pt x="21336" y="129515"/>
                  </a:cubicBezTo>
                  <a:cubicBezTo>
                    <a:pt x="7620" y="115799"/>
                    <a:pt x="0" y="98940"/>
                    <a:pt x="0" y="76080"/>
                  </a:cubicBezTo>
                  <a:cubicBezTo>
                    <a:pt x="0" y="53220"/>
                    <a:pt x="7620" y="34837"/>
                    <a:pt x="22860" y="21121"/>
                  </a:cubicBezTo>
                  <a:cubicBezTo>
                    <a:pt x="30480" y="13501"/>
                    <a:pt x="39648" y="8167"/>
                    <a:pt x="49959" y="4738"/>
                  </a:cubicBezTo>
                  <a:lnTo>
                    <a:pt x="8243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33">
              <a:extLst>
                <a:ext uri="{FF2B5EF4-FFF2-40B4-BE49-F238E27FC236}">
                  <a16:creationId xmlns:a16="http://schemas.microsoft.com/office/drawing/2014/main" id="{87A98A64-B305-4D3A-AB28-86A558035D04}"/>
                </a:ext>
              </a:extLst>
            </p:cNvPr>
            <p:cNvSpPr/>
            <p:nvPr/>
          </p:nvSpPr>
          <p:spPr>
            <a:xfrm>
              <a:off x="2762202" y="85439"/>
              <a:ext cx="82439" cy="150555"/>
            </a:xfrm>
            <a:custGeom>
              <a:avLst/>
              <a:gdLst/>
              <a:ahLst/>
              <a:cxnLst/>
              <a:rect l="0" t="0" r="0" b="0"/>
              <a:pathLst>
                <a:path w="82439" h="150555">
                  <a:moveTo>
                    <a:pt x="1477" y="0"/>
                  </a:moveTo>
                  <a:cubicBezTo>
                    <a:pt x="25956" y="0"/>
                    <a:pt x="45768" y="6096"/>
                    <a:pt x="61008" y="19812"/>
                  </a:cubicBezTo>
                  <a:cubicBezTo>
                    <a:pt x="74819" y="32004"/>
                    <a:pt x="82439" y="50387"/>
                    <a:pt x="82439" y="71723"/>
                  </a:cubicBezTo>
                  <a:cubicBezTo>
                    <a:pt x="82439" y="94583"/>
                    <a:pt x="74819" y="114490"/>
                    <a:pt x="57960" y="128207"/>
                  </a:cubicBezTo>
                  <a:cubicBezTo>
                    <a:pt x="50340" y="135827"/>
                    <a:pt x="41577" y="141542"/>
                    <a:pt x="31469" y="145352"/>
                  </a:cubicBezTo>
                  <a:lnTo>
                    <a:pt x="0" y="150555"/>
                  </a:lnTo>
                  <a:lnTo>
                    <a:pt x="0" y="135422"/>
                  </a:lnTo>
                  <a:lnTo>
                    <a:pt x="1477" y="135827"/>
                  </a:lnTo>
                  <a:cubicBezTo>
                    <a:pt x="12240" y="135827"/>
                    <a:pt x="21384" y="131254"/>
                    <a:pt x="25956" y="120587"/>
                  </a:cubicBezTo>
                  <a:cubicBezTo>
                    <a:pt x="32052" y="109918"/>
                    <a:pt x="33576" y="94583"/>
                    <a:pt x="33576" y="74771"/>
                  </a:cubicBezTo>
                  <a:cubicBezTo>
                    <a:pt x="33576" y="56483"/>
                    <a:pt x="32052" y="41243"/>
                    <a:pt x="25956" y="30480"/>
                  </a:cubicBezTo>
                  <a:cubicBezTo>
                    <a:pt x="22908" y="25146"/>
                    <a:pt x="19074" y="20955"/>
                    <a:pt x="14478" y="18098"/>
                  </a:cubicBezTo>
                  <a:lnTo>
                    <a:pt x="0" y="14145"/>
                  </a:lnTo>
                  <a:lnTo>
                    <a:pt x="0" y="215"/>
                  </a:lnTo>
                  <a:lnTo>
                    <a:pt x="14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34">
              <a:extLst>
                <a:ext uri="{FF2B5EF4-FFF2-40B4-BE49-F238E27FC236}">
                  <a16:creationId xmlns:a16="http://schemas.microsoft.com/office/drawing/2014/main" id="{DA3B3B80-0D35-44FD-9BC2-429D28B6CDE5}"/>
                </a:ext>
              </a:extLst>
            </p:cNvPr>
            <p:cNvSpPr/>
            <p:nvPr/>
          </p:nvSpPr>
          <p:spPr>
            <a:xfrm>
              <a:off x="2864453" y="83915"/>
              <a:ext cx="282511" cy="148018"/>
            </a:xfrm>
            <a:custGeom>
              <a:avLst/>
              <a:gdLst/>
              <a:ahLst/>
              <a:cxnLst/>
              <a:rect l="0" t="0" r="0" b="0"/>
              <a:pathLst>
                <a:path w="282511" h="148018">
                  <a:moveTo>
                    <a:pt x="64103" y="0"/>
                  </a:moveTo>
                  <a:lnTo>
                    <a:pt x="67247" y="1524"/>
                  </a:lnTo>
                  <a:lnTo>
                    <a:pt x="67247" y="18288"/>
                  </a:lnTo>
                  <a:cubicBezTo>
                    <a:pt x="84010" y="7620"/>
                    <a:pt x="100774" y="1524"/>
                    <a:pt x="117539" y="1524"/>
                  </a:cubicBezTo>
                  <a:cubicBezTo>
                    <a:pt x="135922" y="1524"/>
                    <a:pt x="149638" y="7620"/>
                    <a:pt x="157258" y="21336"/>
                  </a:cubicBezTo>
                  <a:cubicBezTo>
                    <a:pt x="175641" y="7620"/>
                    <a:pt x="195453" y="1524"/>
                    <a:pt x="212217" y="1524"/>
                  </a:cubicBezTo>
                  <a:cubicBezTo>
                    <a:pt x="227552" y="1524"/>
                    <a:pt x="238220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511" y="140399"/>
                  </a:lnTo>
                  <a:lnTo>
                    <a:pt x="282511" y="148018"/>
                  </a:lnTo>
                  <a:cubicBezTo>
                    <a:pt x="268700" y="148018"/>
                    <a:pt x="253460" y="148018"/>
                    <a:pt x="238220" y="148018"/>
                  </a:cubicBezTo>
                  <a:cubicBezTo>
                    <a:pt x="222980" y="148018"/>
                    <a:pt x="209169" y="148018"/>
                    <a:pt x="198501" y="148018"/>
                  </a:cubicBezTo>
                  <a:lnTo>
                    <a:pt x="196977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80213" y="22860"/>
                    <a:pt x="171069" y="25908"/>
                    <a:pt x="161830" y="30480"/>
                  </a:cubicBezTo>
                  <a:cubicBezTo>
                    <a:pt x="163354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7926" y="135827"/>
                  </a:cubicBezTo>
                  <a:lnTo>
                    <a:pt x="183261" y="140399"/>
                  </a:lnTo>
                  <a:lnTo>
                    <a:pt x="183261" y="148018"/>
                  </a:lnTo>
                  <a:cubicBezTo>
                    <a:pt x="171069" y="148018"/>
                    <a:pt x="157258" y="148018"/>
                    <a:pt x="142018" y="148018"/>
                  </a:cubicBezTo>
                  <a:cubicBezTo>
                    <a:pt x="126778" y="148018"/>
                    <a:pt x="112966" y="148018"/>
                    <a:pt x="102298" y="148018"/>
                  </a:cubicBezTo>
                  <a:lnTo>
                    <a:pt x="100774" y="140399"/>
                  </a:lnTo>
                  <a:lnTo>
                    <a:pt x="116015" y="135827"/>
                  </a:lnTo>
                  <a:cubicBezTo>
                    <a:pt x="117539" y="135827"/>
                    <a:pt x="119158" y="134302"/>
                    <a:pt x="119158" y="131254"/>
                  </a:cubicBezTo>
                  <a:cubicBezTo>
                    <a:pt x="119158" y="129731"/>
                    <a:pt x="119158" y="126682"/>
                    <a:pt x="119158" y="122110"/>
                  </a:cubicBezTo>
                  <a:lnTo>
                    <a:pt x="119158" y="58007"/>
                  </a:lnTo>
                  <a:cubicBezTo>
                    <a:pt x="119158" y="45815"/>
                    <a:pt x="117539" y="36576"/>
                    <a:pt x="112966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0" y="22860"/>
                    <a:pt x="76391" y="24384"/>
                    <a:pt x="67247" y="28956"/>
                  </a:cubicBezTo>
                  <a:lnTo>
                    <a:pt x="67247" y="96107"/>
                  </a:lnTo>
                  <a:cubicBezTo>
                    <a:pt x="67247" y="108299"/>
                    <a:pt x="67247" y="120587"/>
                    <a:pt x="67247" y="131254"/>
                  </a:cubicBezTo>
                  <a:cubicBezTo>
                    <a:pt x="67247" y="134302"/>
                    <a:pt x="68771" y="135827"/>
                    <a:pt x="71818" y="135827"/>
                  </a:cubicBezTo>
                  <a:lnTo>
                    <a:pt x="87059" y="140399"/>
                  </a:lnTo>
                  <a:lnTo>
                    <a:pt x="87059" y="148018"/>
                  </a:lnTo>
                  <a:cubicBezTo>
                    <a:pt x="74866" y="148018"/>
                    <a:pt x="61055" y="148018"/>
                    <a:pt x="45815" y="148018"/>
                  </a:cubicBezTo>
                  <a:cubicBezTo>
                    <a:pt x="30575" y="148018"/>
                    <a:pt x="15335" y="148018"/>
                    <a:pt x="1524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3635"/>
                    <a:pt x="22955" y="117538"/>
                    <a:pt x="22955" y="111443"/>
                  </a:cubicBezTo>
                  <a:lnTo>
                    <a:pt x="22955" y="61055"/>
                  </a:lnTo>
                  <a:cubicBezTo>
                    <a:pt x="22955" y="48863"/>
                    <a:pt x="22955" y="35052"/>
                    <a:pt x="22955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479" y="9144"/>
                    <a:pt x="45815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35">
              <a:extLst>
                <a:ext uri="{FF2B5EF4-FFF2-40B4-BE49-F238E27FC236}">
                  <a16:creationId xmlns:a16="http://schemas.microsoft.com/office/drawing/2014/main" id="{16F7C5EA-F21A-4586-9EF7-0EE5A7F551DF}"/>
                </a:ext>
              </a:extLst>
            </p:cNvPr>
            <p:cNvSpPr/>
            <p:nvPr/>
          </p:nvSpPr>
          <p:spPr>
            <a:xfrm>
              <a:off x="3160681" y="83915"/>
              <a:ext cx="282416" cy="148018"/>
            </a:xfrm>
            <a:custGeom>
              <a:avLst/>
              <a:gdLst/>
              <a:ahLst/>
              <a:cxnLst/>
              <a:rect l="0" t="0" r="0" b="0"/>
              <a:pathLst>
                <a:path w="282416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4010" y="7620"/>
                    <a:pt x="100774" y="1524"/>
                    <a:pt x="117539" y="1524"/>
                  </a:cubicBezTo>
                  <a:cubicBezTo>
                    <a:pt x="135922" y="1524"/>
                    <a:pt x="149638" y="7620"/>
                    <a:pt x="157258" y="21336"/>
                  </a:cubicBezTo>
                  <a:cubicBezTo>
                    <a:pt x="175546" y="7620"/>
                    <a:pt x="195453" y="1524"/>
                    <a:pt x="212217" y="1524"/>
                  </a:cubicBezTo>
                  <a:cubicBezTo>
                    <a:pt x="227457" y="1524"/>
                    <a:pt x="238125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416" y="140399"/>
                  </a:lnTo>
                  <a:lnTo>
                    <a:pt x="282416" y="148018"/>
                  </a:lnTo>
                  <a:cubicBezTo>
                    <a:pt x="268700" y="148018"/>
                    <a:pt x="253460" y="148018"/>
                    <a:pt x="238125" y="148018"/>
                  </a:cubicBezTo>
                  <a:cubicBezTo>
                    <a:pt x="222885" y="148018"/>
                    <a:pt x="209169" y="148018"/>
                    <a:pt x="198501" y="148018"/>
                  </a:cubicBezTo>
                  <a:lnTo>
                    <a:pt x="196977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80118" y="22860"/>
                    <a:pt x="170974" y="25908"/>
                    <a:pt x="161830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3166" y="140399"/>
                  </a:lnTo>
                  <a:lnTo>
                    <a:pt x="183166" y="148018"/>
                  </a:lnTo>
                  <a:cubicBezTo>
                    <a:pt x="170974" y="148018"/>
                    <a:pt x="157258" y="148018"/>
                    <a:pt x="142018" y="148018"/>
                  </a:cubicBezTo>
                  <a:cubicBezTo>
                    <a:pt x="126683" y="148018"/>
                    <a:pt x="112966" y="148018"/>
                    <a:pt x="102298" y="148018"/>
                  </a:cubicBezTo>
                  <a:lnTo>
                    <a:pt x="100774" y="140399"/>
                  </a:lnTo>
                  <a:lnTo>
                    <a:pt x="116015" y="135827"/>
                  </a:lnTo>
                  <a:cubicBezTo>
                    <a:pt x="117539" y="135827"/>
                    <a:pt x="119063" y="134302"/>
                    <a:pt x="119063" y="131254"/>
                  </a:cubicBezTo>
                  <a:cubicBezTo>
                    <a:pt x="119063" y="129731"/>
                    <a:pt x="119063" y="126682"/>
                    <a:pt x="119063" y="122110"/>
                  </a:cubicBezTo>
                  <a:lnTo>
                    <a:pt x="119063" y="58007"/>
                  </a:lnTo>
                  <a:cubicBezTo>
                    <a:pt x="119063" y="45815"/>
                    <a:pt x="117539" y="36576"/>
                    <a:pt x="112966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0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0199" y="135827"/>
                  </a:cubicBezTo>
                  <a:lnTo>
                    <a:pt x="87059" y="140399"/>
                  </a:lnTo>
                  <a:lnTo>
                    <a:pt x="87059" y="148018"/>
                  </a:lnTo>
                  <a:cubicBezTo>
                    <a:pt x="74771" y="148018"/>
                    <a:pt x="61055" y="148018"/>
                    <a:pt x="45815" y="148018"/>
                  </a:cubicBezTo>
                  <a:cubicBezTo>
                    <a:pt x="30575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2860" y="9144"/>
                    <a:pt x="45815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36">
              <a:extLst>
                <a:ext uri="{FF2B5EF4-FFF2-40B4-BE49-F238E27FC236}">
                  <a16:creationId xmlns:a16="http://schemas.microsoft.com/office/drawing/2014/main" id="{24C07D1A-93B7-4545-A953-B85AA8E049FE}"/>
                </a:ext>
              </a:extLst>
            </p:cNvPr>
            <p:cNvSpPr/>
            <p:nvPr/>
          </p:nvSpPr>
          <p:spPr>
            <a:xfrm>
              <a:off x="3461480" y="86752"/>
              <a:ext cx="73295" cy="148078"/>
            </a:xfrm>
            <a:custGeom>
              <a:avLst/>
              <a:gdLst/>
              <a:ahLst/>
              <a:cxnLst/>
              <a:rect l="0" t="0" r="0" b="0"/>
              <a:pathLst>
                <a:path w="73295" h="148078">
                  <a:moveTo>
                    <a:pt x="73295" y="0"/>
                  </a:moveTo>
                  <a:lnTo>
                    <a:pt x="73295" y="13644"/>
                  </a:lnTo>
                  <a:lnTo>
                    <a:pt x="66008" y="15641"/>
                  </a:lnTo>
                  <a:cubicBezTo>
                    <a:pt x="62580" y="17737"/>
                    <a:pt x="59532" y="20785"/>
                    <a:pt x="56483" y="24595"/>
                  </a:cubicBezTo>
                  <a:cubicBezTo>
                    <a:pt x="51911" y="33739"/>
                    <a:pt x="48863" y="42978"/>
                    <a:pt x="47339" y="55170"/>
                  </a:cubicBezTo>
                  <a:lnTo>
                    <a:pt x="73295" y="55170"/>
                  </a:lnTo>
                  <a:lnTo>
                    <a:pt x="73295" y="70410"/>
                  </a:lnTo>
                  <a:lnTo>
                    <a:pt x="47339" y="70410"/>
                  </a:lnTo>
                  <a:cubicBezTo>
                    <a:pt x="47339" y="90222"/>
                    <a:pt x="51911" y="105462"/>
                    <a:pt x="62580" y="114702"/>
                  </a:cubicBezTo>
                  <a:lnTo>
                    <a:pt x="73295" y="120427"/>
                  </a:lnTo>
                  <a:lnTo>
                    <a:pt x="73295" y="148078"/>
                  </a:lnTo>
                  <a:lnTo>
                    <a:pt x="50911" y="144991"/>
                  </a:lnTo>
                  <a:cubicBezTo>
                    <a:pt x="40791" y="141752"/>
                    <a:pt x="32004" y="136800"/>
                    <a:pt x="24384" y="129941"/>
                  </a:cubicBezTo>
                  <a:cubicBezTo>
                    <a:pt x="7620" y="117750"/>
                    <a:pt x="0" y="100890"/>
                    <a:pt x="0" y="76506"/>
                  </a:cubicBezTo>
                  <a:cubicBezTo>
                    <a:pt x="0" y="53646"/>
                    <a:pt x="7620" y="33739"/>
                    <a:pt x="22860" y="20023"/>
                  </a:cubicBezTo>
                  <a:cubicBezTo>
                    <a:pt x="30480" y="13165"/>
                    <a:pt x="39267" y="7831"/>
                    <a:pt x="49006" y="4211"/>
                  </a:cubicBezTo>
                  <a:lnTo>
                    <a:pt x="732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37">
              <a:extLst>
                <a:ext uri="{FF2B5EF4-FFF2-40B4-BE49-F238E27FC236}">
                  <a16:creationId xmlns:a16="http://schemas.microsoft.com/office/drawing/2014/main" id="{BF780626-B7F6-4F35-9E83-FC6046BE6960}"/>
                </a:ext>
              </a:extLst>
            </p:cNvPr>
            <p:cNvSpPr/>
            <p:nvPr/>
          </p:nvSpPr>
          <p:spPr>
            <a:xfrm>
              <a:off x="3534775" y="207180"/>
              <a:ext cx="71675" cy="29326"/>
            </a:xfrm>
            <a:custGeom>
              <a:avLst/>
              <a:gdLst/>
              <a:ahLst/>
              <a:cxnLst/>
              <a:rect l="0" t="0" r="0" b="0"/>
              <a:pathLst>
                <a:path w="71675" h="29326">
                  <a:moveTo>
                    <a:pt x="0" y="0"/>
                  </a:moveTo>
                  <a:lnTo>
                    <a:pt x="8537" y="4561"/>
                  </a:lnTo>
                  <a:cubicBezTo>
                    <a:pt x="16740" y="6847"/>
                    <a:pt x="26670" y="7990"/>
                    <a:pt x="38147" y="7990"/>
                  </a:cubicBezTo>
                  <a:cubicBezTo>
                    <a:pt x="50340" y="7990"/>
                    <a:pt x="61008" y="6466"/>
                    <a:pt x="70152" y="4942"/>
                  </a:cubicBezTo>
                  <a:lnTo>
                    <a:pt x="71675" y="14086"/>
                  </a:lnTo>
                  <a:cubicBezTo>
                    <a:pt x="53387" y="23230"/>
                    <a:pt x="33575" y="29326"/>
                    <a:pt x="12144" y="29326"/>
                  </a:cubicBezTo>
                  <a:lnTo>
                    <a:pt x="0" y="276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38">
              <a:extLst>
                <a:ext uri="{FF2B5EF4-FFF2-40B4-BE49-F238E27FC236}">
                  <a16:creationId xmlns:a16="http://schemas.microsoft.com/office/drawing/2014/main" id="{C7503FA1-5D83-4D42-A528-26D7D645A896}"/>
                </a:ext>
              </a:extLst>
            </p:cNvPr>
            <p:cNvSpPr/>
            <p:nvPr/>
          </p:nvSpPr>
          <p:spPr>
            <a:xfrm>
              <a:off x="3534775" y="85439"/>
              <a:ext cx="71675" cy="71723"/>
            </a:xfrm>
            <a:custGeom>
              <a:avLst/>
              <a:gdLst/>
              <a:ahLst/>
              <a:cxnLst/>
              <a:rect l="0" t="0" r="0" b="0"/>
              <a:pathLst>
                <a:path w="71675" h="71723">
                  <a:moveTo>
                    <a:pt x="7572" y="0"/>
                  </a:moveTo>
                  <a:cubicBezTo>
                    <a:pt x="29004" y="0"/>
                    <a:pt x="44243" y="4572"/>
                    <a:pt x="54911" y="16764"/>
                  </a:cubicBezTo>
                  <a:cubicBezTo>
                    <a:pt x="67104" y="27432"/>
                    <a:pt x="71675" y="42767"/>
                    <a:pt x="71675" y="62579"/>
                  </a:cubicBezTo>
                  <a:cubicBezTo>
                    <a:pt x="71675" y="65627"/>
                    <a:pt x="71675" y="68675"/>
                    <a:pt x="71675" y="71723"/>
                  </a:cubicBezTo>
                  <a:lnTo>
                    <a:pt x="0" y="71723"/>
                  </a:lnTo>
                  <a:lnTo>
                    <a:pt x="0" y="56483"/>
                  </a:lnTo>
                  <a:lnTo>
                    <a:pt x="25955" y="56483"/>
                  </a:lnTo>
                  <a:lnTo>
                    <a:pt x="25955" y="53435"/>
                  </a:lnTo>
                  <a:cubicBezTo>
                    <a:pt x="25955" y="39719"/>
                    <a:pt x="24431" y="28956"/>
                    <a:pt x="19764" y="22860"/>
                  </a:cubicBezTo>
                  <a:cubicBezTo>
                    <a:pt x="16716" y="16764"/>
                    <a:pt x="12144" y="13716"/>
                    <a:pt x="4524" y="13716"/>
                  </a:cubicBezTo>
                  <a:lnTo>
                    <a:pt x="0" y="14957"/>
                  </a:lnTo>
                  <a:lnTo>
                    <a:pt x="0" y="1313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0849F39A-1CE4-472D-B19F-7B03CE101465}"/>
                </a:ext>
              </a:extLst>
            </p:cNvPr>
            <p:cNvSpPr/>
            <p:nvPr/>
          </p:nvSpPr>
          <p:spPr>
            <a:xfrm>
              <a:off x="3627882" y="83916"/>
              <a:ext cx="189357" cy="148018"/>
            </a:xfrm>
            <a:custGeom>
              <a:avLst/>
              <a:gdLst/>
              <a:ahLst/>
              <a:cxnLst/>
              <a:rect l="0" t="0" r="0" b="0"/>
              <a:pathLst>
                <a:path w="189357" h="148018">
                  <a:moveTo>
                    <a:pt x="64103" y="0"/>
                  </a:moveTo>
                  <a:lnTo>
                    <a:pt x="65627" y="1524"/>
                  </a:lnTo>
                  <a:lnTo>
                    <a:pt x="65627" y="18288"/>
                  </a:lnTo>
                  <a:cubicBezTo>
                    <a:pt x="83915" y="7620"/>
                    <a:pt x="100774" y="1524"/>
                    <a:pt x="117539" y="1524"/>
                  </a:cubicBezTo>
                  <a:cubicBezTo>
                    <a:pt x="132778" y="1524"/>
                    <a:pt x="145066" y="4572"/>
                    <a:pt x="152686" y="13716"/>
                  </a:cubicBezTo>
                  <a:cubicBezTo>
                    <a:pt x="161830" y="21336"/>
                    <a:pt x="164878" y="33528"/>
                    <a:pt x="164878" y="47339"/>
                  </a:cubicBezTo>
                  <a:lnTo>
                    <a:pt x="164878" y="102203"/>
                  </a:lnTo>
                  <a:cubicBezTo>
                    <a:pt x="164878" y="114490"/>
                    <a:pt x="164878" y="123635"/>
                    <a:pt x="166402" y="129730"/>
                  </a:cubicBezTo>
                  <a:cubicBezTo>
                    <a:pt x="166402" y="132779"/>
                    <a:pt x="167926" y="134302"/>
                    <a:pt x="169450" y="135827"/>
                  </a:cubicBezTo>
                  <a:lnTo>
                    <a:pt x="187738" y="140399"/>
                  </a:lnTo>
                  <a:lnTo>
                    <a:pt x="189357" y="148018"/>
                  </a:lnTo>
                  <a:cubicBezTo>
                    <a:pt x="174022" y="148018"/>
                    <a:pt x="160306" y="148018"/>
                    <a:pt x="145066" y="148018"/>
                  </a:cubicBezTo>
                  <a:cubicBezTo>
                    <a:pt x="129730" y="148018"/>
                    <a:pt x="116015" y="148018"/>
                    <a:pt x="103822" y="148018"/>
                  </a:cubicBezTo>
                  <a:lnTo>
                    <a:pt x="102298" y="140399"/>
                  </a:lnTo>
                  <a:lnTo>
                    <a:pt x="117539" y="135827"/>
                  </a:lnTo>
                  <a:cubicBezTo>
                    <a:pt x="120586" y="135827"/>
                    <a:pt x="122110" y="134302"/>
                    <a:pt x="122110" y="131254"/>
                  </a:cubicBezTo>
                  <a:cubicBezTo>
                    <a:pt x="122110" y="129730"/>
                    <a:pt x="122110" y="126682"/>
                    <a:pt x="122110" y="122110"/>
                  </a:cubicBezTo>
                  <a:lnTo>
                    <a:pt x="122110" y="58007"/>
                  </a:lnTo>
                  <a:cubicBezTo>
                    <a:pt x="122110" y="45815"/>
                    <a:pt x="119063" y="36576"/>
                    <a:pt x="114491" y="30480"/>
                  </a:cubicBezTo>
                  <a:cubicBezTo>
                    <a:pt x="109918" y="24384"/>
                    <a:pt x="102298" y="22860"/>
                    <a:pt x="93154" y="22860"/>
                  </a:cubicBezTo>
                  <a:cubicBezTo>
                    <a:pt x="83915" y="22860"/>
                    <a:pt x="74771" y="24384"/>
                    <a:pt x="65627" y="28956"/>
                  </a:cubicBezTo>
                  <a:lnTo>
                    <a:pt x="65627" y="96107"/>
                  </a:lnTo>
                  <a:cubicBezTo>
                    <a:pt x="65627" y="108299"/>
                    <a:pt x="67151" y="120587"/>
                    <a:pt x="67151" y="131254"/>
                  </a:cubicBezTo>
                  <a:cubicBezTo>
                    <a:pt x="67151" y="134302"/>
                    <a:pt x="67151" y="135827"/>
                    <a:pt x="70199" y="135827"/>
                  </a:cubicBezTo>
                  <a:lnTo>
                    <a:pt x="85534" y="140399"/>
                  </a:lnTo>
                  <a:lnTo>
                    <a:pt x="87059" y="148018"/>
                  </a:lnTo>
                  <a:cubicBezTo>
                    <a:pt x="73247" y="148018"/>
                    <a:pt x="59531" y="148018"/>
                    <a:pt x="45815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291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40">
              <a:extLst>
                <a:ext uri="{FF2B5EF4-FFF2-40B4-BE49-F238E27FC236}">
                  <a16:creationId xmlns:a16="http://schemas.microsoft.com/office/drawing/2014/main" id="{0FF80287-DF5E-468E-9DC2-65C400B599E8}"/>
                </a:ext>
              </a:extLst>
            </p:cNvPr>
            <p:cNvSpPr/>
            <p:nvPr/>
          </p:nvSpPr>
          <p:spPr>
            <a:xfrm>
              <a:off x="3829431" y="86811"/>
              <a:ext cx="77867" cy="149694"/>
            </a:xfrm>
            <a:custGeom>
              <a:avLst/>
              <a:gdLst/>
              <a:ahLst/>
              <a:cxnLst/>
              <a:rect l="0" t="0" r="0" b="0"/>
              <a:pathLst>
                <a:path w="77867" h="149694">
                  <a:moveTo>
                    <a:pt x="77867" y="0"/>
                  </a:moveTo>
                  <a:lnTo>
                    <a:pt x="77867" y="16271"/>
                  </a:lnTo>
                  <a:lnTo>
                    <a:pt x="71724" y="17487"/>
                  </a:lnTo>
                  <a:cubicBezTo>
                    <a:pt x="66389" y="19964"/>
                    <a:pt x="61817" y="23774"/>
                    <a:pt x="58007" y="29108"/>
                  </a:cubicBezTo>
                  <a:cubicBezTo>
                    <a:pt x="50387" y="38347"/>
                    <a:pt x="47339" y="53587"/>
                    <a:pt x="47339" y="71875"/>
                  </a:cubicBezTo>
                  <a:cubicBezTo>
                    <a:pt x="47339" y="88639"/>
                    <a:pt x="50387" y="102355"/>
                    <a:pt x="56483" y="113118"/>
                  </a:cubicBezTo>
                  <a:cubicBezTo>
                    <a:pt x="60293" y="118452"/>
                    <a:pt x="64484" y="122262"/>
                    <a:pt x="69247" y="124739"/>
                  </a:cubicBezTo>
                  <a:lnTo>
                    <a:pt x="77867" y="126666"/>
                  </a:lnTo>
                  <a:lnTo>
                    <a:pt x="77867" y="147447"/>
                  </a:lnTo>
                  <a:lnTo>
                    <a:pt x="65627" y="149694"/>
                  </a:lnTo>
                  <a:cubicBezTo>
                    <a:pt x="45815" y="149694"/>
                    <a:pt x="30480" y="142074"/>
                    <a:pt x="18288" y="128358"/>
                  </a:cubicBezTo>
                  <a:cubicBezTo>
                    <a:pt x="6096" y="116166"/>
                    <a:pt x="0" y="99307"/>
                    <a:pt x="0" y="79495"/>
                  </a:cubicBezTo>
                  <a:cubicBezTo>
                    <a:pt x="0" y="53587"/>
                    <a:pt x="7620" y="33680"/>
                    <a:pt x="22860" y="19964"/>
                  </a:cubicBezTo>
                  <a:cubicBezTo>
                    <a:pt x="30480" y="13106"/>
                    <a:pt x="39648" y="7772"/>
                    <a:pt x="50340" y="4152"/>
                  </a:cubicBezTo>
                  <a:lnTo>
                    <a:pt x="778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41">
              <a:extLst>
                <a:ext uri="{FF2B5EF4-FFF2-40B4-BE49-F238E27FC236}">
                  <a16:creationId xmlns:a16="http://schemas.microsoft.com/office/drawing/2014/main" id="{0B838E1A-0398-4D67-ADAA-9C7D7FFE1EDF}"/>
                </a:ext>
              </a:extLst>
            </p:cNvPr>
            <p:cNvSpPr/>
            <p:nvPr/>
          </p:nvSpPr>
          <p:spPr>
            <a:xfrm>
              <a:off x="3907298" y="0"/>
              <a:ext cx="97679" cy="236506"/>
            </a:xfrm>
            <a:custGeom>
              <a:avLst/>
              <a:gdLst/>
              <a:ahLst/>
              <a:cxnLst/>
              <a:rect l="0" t="0" r="0" b="0"/>
              <a:pathLst>
                <a:path w="97679" h="236506">
                  <a:moveTo>
                    <a:pt x="73295" y="0"/>
                  </a:moveTo>
                  <a:lnTo>
                    <a:pt x="76343" y="1524"/>
                  </a:lnTo>
                  <a:cubicBezTo>
                    <a:pt x="74819" y="22860"/>
                    <a:pt x="74819" y="47244"/>
                    <a:pt x="74819" y="71723"/>
                  </a:cubicBezTo>
                  <a:lnTo>
                    <a:pt x="74819" y="155639"/>
                  </a:lnTo>
                  <a:cubicBezTo>
                    <a:pt x="74819" y="169355"/>
                    <a:pt x="74819" y="183071"/>
                    <a:pt x="74819" y="196882"/>
                  </a:cubicBezTo>
                  <a:cubicBezTo>
                    <a:pt x="74819" y="202978"/>
                    <a:pt x="74819" y="206026"/>
                    <a:pt x="74819" y="209074"/>
                  </a:cubicBezTo>
                  <a:cubicBezTo>
                    <a:pt x="76343" y="212122"/>
                    <a:pt x="76343" y="215170"/>
                    <a:pt x="77867" y="216694"/>
                  </a:cubicBezTo>
                  <a:cubicBezTo>
                    <a:pt x="79391" y="218218"/>
                    <a:pt x="80915" y="219742"/>
                    <a:pt x="83963" y="219742"/>
                  </a:cubicBezTo>
                  <a:cubicBezTo>
                    <a:pt x="87011" y="221266"/>
                    <a:pt x="91583" y="221266"/>
                    <a:pt x="97679" y="221266"/>
                  </a:cubicBezTo>
                  <a:lnTo>
                    <a:pt x="97679" y="228886"/>
                  </a:lnTo>
                  <a:cubicBezTo>
                    <a:pt x="82439" y="233458"/>
                    <a:pt x="70247" y="236506"/>
                    <a:pt x="59484" y="236506"/>
                  </a:cubicBezTo>
                  <a:cubicBezTo>
                    <a:pt x="45768" y="236506"/>
                    <a:pt x="36624" y="230410"/>
                    <a:pt x="32052" y="219742"/>
                  </a:cubicBezTo>
                  <a:cubicBezTo>
                    <a:pt x="25955" y="225076"/>
                    <a:pt x="19074" y="229267"/>
                    <a:pt x="11621" y="232124"/>
                  </a:cubicBezTo>
                  <a:lnTo>
                    <a:pt x="0" y="234258"/>
                  </a:lnTo>
                  <a:lnTo>
                    <a:pt x="0" y="213477"/>
                  </a:lnTo>
                  <a:lnTo>
                    <a:pt x="7572" y="215170"/>
                  </a:lnTo>
                  <a:cubicBezTo>
                    <a:pt x="15287" y="215170"/>
                    <a:pt x="24431" y="213646"/>
                    <a:pt x="30528" y="209074"/>
                  </a:cubicBezTo>
                  <a:lnTo>
                    <a:pt x="30528" y="103727"/>
                  </a:lnTo>
                  <a:cubicBezTo>
                    <a:pt x="25956" y="102203"/>
                    <a:pt x="19860" y="100679"/>
                    <a:pt x="12144" y="100679"/>
                  </a:cubicBezTo>
                  <a:lnTo>
                    <a:pt x="0" y="103083"/>
                  </a:lnTo>
                  <a:lnTo>
                    <a:pt x="0" y="86811"/>
                  </a:lnTo>
                  <a:lnTo>
                    <a:pt x="9096" y="85439"/>
                  </a:lnTo>
                  <a:cubicBezTo>
                    <a:pt x="15287" y="85439"/>
                    <a:pt x="22908" y="85439"/>
                    <a:pt x="30528" y="86963"/>
                  </a:cubicBezTo>
                  <a:cubicBezTo>
                    <a:pt x="30528" y="65627"/>
                    <a:pt x="30528" y="44196"/>
                    <a:pt x="30528" y="24384"/>
                  </a:cubicBezTo>
                  <a:lnTo>
                    <a:pt x="7572" y="18288"/>
                  </a:lnTo>
                  <a:lnTo>
                    <a:pt x="7572" y="12192"/>
                  </a:lnTo>
                  <a:cubicBezTo>
                    <a:pt x="32052" y="9144"/>
                    <a:pt x="54912" y="4572"/>
                    <a:pt x="732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42">
              <a:extLst>
                <a:ext uri="{FF2B5EF4-FFF2-40B4-BE49-F238E27FC236}">
                  <a16:creationId xmlns:a16="http://schemas.microsoft.com/office/drawing/2014/main" id="{3701BC66-98D1-4B43-AE4C-33384F61913E}"/>
                </a:ext>
              </a:extLst>
            </p:cNvPr>
            <p:cNvSpPr/>
            <p:nvPr/>
          </p:nvSpPr>
          <p:spPr>
            <a:xfrm>
              <a:off x="4023265" y="149880"/>
              <a:ext cx="66437" cy="86626"/>
            </a:xfrm>
            <a:custGeom>
              <a:avLst/>
              <a:gdLst/>
              <a:ahLst/>
              <a:cxnLst/>
              <a:rect l="0" t="0" r="0" b="0"/>
              <a:pathLst>
                <a:path w="66437" h="86626">
                  <a:moveTo>
                    <a:pt x="66437" y="0"/>
                  </a:moveTo>
                  <a:lnTo>
                    <a:pt x="66437" y="15409"/>
                  </a:lnTo>
                  <a:lnTo>
                    <a:pt x="55054" y="19475"/>
                  </a:lnTo>
                  <a:cubicBezTo>
                    <a:pt x="47339" y="24046"/>
                    <a:pt x="44291" y="30143"/>
                    <a:pt x="44291" y="40811"/>
                  </a:cubicBezTo>
                  <a:cubicBezTo>
                    <a:pt x="44291" y="50050"/>
                    <a:pt x="47339" y="56146"/>
                    <a:pt x="51911" y="59194"/>
                  </a:cubicBezTo>
                  <a:lnTo>
                    <a:pt x="66437" y="64446"/>
                  </a:lnTo>
                  <a:lnTo>
                    <a:pt x="66437" y="83094"/>
                  </a:lnTo>
                  <a:lnTo>
                    <a:pt x="48863" y="86626"/>
                  </a:lnTo>
                  <a:cubicBezTo>
                    <a:pt x="35147" y="86626"/>
                    <a:pt x="22955" y="82054"/>
                    <a:pt x="13811" y="75958"/>
                  </a:cubicBezTo>
                  <a:cubicBezTo>
                    <a:pt x="4667" y="68338"/>
                    <a:pt x="0" y="57670"/>
                    <a:pt x="0" y="45478"/>
                  </a:cubicBezTo>
                  <a:cubicBezTo>
                    <a:pt x="0" y="28619"/>
                    <a:pt x="7715" y="17951"/>
                    <a:pt x="22955" y="10331"/>
                  </a:cubicBezTo>
                  <a:cubicBezTo>
                    <a:pt x="29813" y="6521"/>
                    <a:pt x="38981" y="3473"/>
                    <a:pt x="50054" y="1377"/>
                  </a:cubicBezTo>
                  <a:lnTo>
                    <a:pt x="664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43">
              <a:extLst>
                <a:ext uri="{FF2B5EF4-FFF2-40B4-BE49-F238E27FC236}">
                  <a16:creationId xmlns:a16="http://schemas.microsoft.com/office/drawing/2014/main" id="{5CD32195-7F83-4504-9F35-8E60B6450576}"/>
                </a:ext>
              </a:extLst>
            </p:cNvPr>
            <p:cNvSpPr/>
            <p:nvPr/>
          </p:nvSpPr>
          <p:spPr>
            <a:xfrm>
              <a:off x="4037076" y="86759"/>
              <a:ext cx="52626" cy="26112"/>
            </a:xfrm>
            <a:custGeom>
              <a:avLst/>
              <a:gdLst/>
              <a:ahLst/>
              <a:cxnLst/>
              <a:rect l="0" t="0" r="0" b="0"/>
              <a:pathLst>
                <a:path w="52626" h="26112">
                  <a:moveTo>
                    <a:pt x="52626" y="0"/>
                  </a:moveTo>
                  <a:lnTo>
                    <a:pt x="52626" y="19919"/>
                  </a:lnTo>
                  <a:lnTo>
                    <a:pt x="42768" y="18492"/>
                  </a:lnTo>
                  <a:cubicBezTo>
                    <a:pt x="32004" y="18492"/>
                    <a:pt x="19812" y="21540"/>
                    <a:pt x="4572" y="26112"/>
                  </a:cubicBezTo>
                  <a:lnTo>
                    <a:pt x="0" y="13920"/>
                  </a:lnTo>
                  <a:cubicBezTo>
                    <a:pt x="11430" y="8586"/>
                    <a:pt x="22122" y="4776"/>
                    <a:pt x="32623" y="2300"/>
                  </a:cubicBezTo>
                  <a:lnTo>
                    <a:pt x="526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44">
              <a:extLst>
                <a:ext uri="{FF2B5EF4-FFF2-40B4-BE49-F238E27FC236}">
                  <a16:creationId xmlns:a16="http://schemas.microsoft.com/office/drawing/2014/main" id="{167D3CA1-1B0A-40FB-B4F5-C4E1928B2F07}"/>
                </a:ext>
              </a:extLst>
            </p:cNvPr>
            <p:cNvSpPr/>
            <p:nvPr/>
          </p:nvSpPr>
          <p:spPr>
            <a:xfrm>
              <a:off x="4089702" y="85439"/>
              <a:ext cx="87773" cy="151067"/>
            </a:xfrm>
            <a:custGeom>
              <a:avLst/>
              <a:gdLst/>
              <a:ahLst/>
              <a:cxnLst/>
              <a:rect l="0" t="0" r="0" b="0"/>
              <a:pathLst>
                <a:path w="87773" h="151067">
                  <a:moveTo>
                    <a:pt x="11478" y="0"/>
                  </a:moveTo>
                  <a:cubicBezTo>
                    <a:pt x="29766" y="0"/>
                    <a:pt x="43577" y="3048"/>
                    <a:pt x="52721" y="12192"/>
                  </a:cubicBezTo>
                  <a:cubicBezTo>
                    <a:pt x="61865" y="19812"/>
                    <a:pt x="66437" y="32004"/>
                    <a:pt x="66437" y="47339"/>
                  </a:cubicBezTo>
                  <a:lnTo>
                    <a:pt x="64913" y="111443"/>
                  </a:lnTo>
                  <a:cubicBezTo>
                    <a:pt x="64913" y="116015"/>
                    <a:pt x="64913" y="120587"/>
                    <a:pt x="64913" y="123635"/>
                  </a:cubicBezTo>
                  <a:cubicBezTo>
                    <a:pt x="64913" y="126683"/>
                    <a:pt x="66437" y="129731"/>
                    <a:pt x="67961" y="131254"/>
                  </a:cubicBezTo>
                  <a:cubicBezTo>
                    <a:pt x="69485" y="132779"/>
                    <a:pt x="71009" y="134303"/>
                    <a:pt x="74057" y="134303"/>
                  </a:cubicBezTo>
                  <a:cubicBezTo>
                    <a:pt x="77105" y="135827"/>
                    <a:pt x="81677" y="135827"/>
                    <a:pt x="87773" y="135827"/>
                  </a:cubicBezTo>
                  <a:lnTo>
                    <a:pt x="87773" y="143447"/>
                  </a:lnTo>
                  <a:cubicBezTo>
                    <a:pt x="74057" y="148018"/>
                    <a:pt x="61865" y="151067"/>
                    <a:pt x="51197" y="151067"/>
                  </a:cubicBezTo>
                  <a:cubicBezTo>
                    <a:pt x="37386" y="151067"/>
                    <a:pt x="28242" y="144971"/>
                    <a:pt x="23669" y="134303"/>
                  </a:cubicBezTo>
                  <a:cubicBezTo>
                    <a:pt x="17573" y="139637"/>
                    <a:pt x="11097" y="143828"/>
                    <a:pt x="4226" y="146685"/>
                  </a:cubicBezTo>
                  <a:lnTo>
                    <a:pt x="0" y="147535"/>
                  </a:lnTo>
                  <a:lnTo>
                    <a:pt x="0" y="128887"/>
                  </a:lnTo>
                  <a:lnTo>
                    <a:pt x="2334" y="129731"/>
                  </a:lnTo>
                  <a:cubicBezTo>
                    <a:pt x="9954" y="129731"/>
                    <a:pt x="17574" y="128207"/>
                    <a:pt x="22146" y="123635"/>
                  </a:cubicBezTo>
                  <a:lnTo>
                    <a:pt x="22146" y="77819"/>
                  </a:lnTo>
                  <a:cubicBezTo>
                    <a:pt x="14525" y="77819"/>
                    <a:pt x="7667" y="78200"/>
                    <a:pt x="1953" y="79153"/>
                  </a:cubicBezTo>
                  <a:lnTo>
                    <a:pt x="0" y="79850"/>
                  </a:lnTo>
                  <a:lnTo>
                    <a:pt x="0" y="64441"/>
                  </a:lnTo>
                  <a:lnTo>
                    <a:pt x="22146" y="62579"/>
                  </a:lnTo>
                  <a:lnTo>
                    <a:pt x="23669" y="51911"/>
                  </a:lnTo>
                  <a:cubicBezTo>
                    <a:pt x="23669" y="41243"/>
                    <a:pt x="20622" y="33528"/>
                    <a:pt x="14525" y="27432"/>
                  </a:cubicBezTo>
                  <a:cubicBezTo>
                    <a:pt x="12240" y="25146"/>
                    <a:pt x="8811" y="23241"/>
                    <a:pt x="4619" y="21908"/>
                  </a:cubicBezTo>
                  <a:lnTo>
                    <a:pt x="0" y="21239"/>
                  </a:lnTo>
                  <a:lnTo>
                    <a:pt x="0" y="1320"/>
                  </a:lnTo>
                  <a:lnTo>
                    <a:pt x="114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45">
              <a:extLst>
                <a:ext uri="{FF2B5EF4-FFF2-40B4-BE49-F238E27FC236}">
                  <a16:creationId xmlns:a16="http://schemas.microsoft.com/office/drawing/2014/main" id="{4986B22A-D188-4D37-81B1-7015C9C7F0C9}"/>
                </a:ext>
              </a:extLst>
            </p:cNvPr>
            <p:cNvSpPr/>
            <p:nvPr/>
          </p:nvSpPr>
          <p:spPr>
            <a:xfrm>
              <a:off x="4189762" y="50387"/>
              <a:ext cx="111443" cy="184595"/>
            </a:xfrm>
            <a:custGeom>
              <a:avLst/>
              <a:gdLst/>
              <a:ahLst/>
              <a:cxnLst/>
              <a:rect l="0" t="0" r="0" b="0"/>
              <a:pathLst>
                <a:path w="111443" h="184595">
                  <a:moveTo>
                    <a:pt x="64103" y="0"/>
                  </a:moveTo>
                  <a:lnTo>
                    <a:pt x="65627" y="1524"/>
                  </a:lnTo>
                  <a:cubicBezTo>
                    <a:pt x="65627" y="13716"/>
                    <a:pt x="65627" y="25908"/>
                    <a:pt x="65627" y="39624"/>
                  </a:cubicBezTo>
                  <a:lnTo>
                    <a:pt x="108395" y="39624"/>
                  </a:lnTo>
                  <a:lnTo>
                    <a:pt x="108395" y="56388"/>
                  </a:lnTo>
                  <a:lnTo>
                    <a:pt x="65627" y="56388"/>
                  </a:lnTo>
                  <a:cubicBezTo>
                    <a:pt x="64103" y="88487"/>
                    <a:pt x="64103" y="115919"/>
                    <a:pt x="64103" y="138779"/>
                  </a:cubicBezTo>
                  <a:cubicBezTo>
                    <a:pt x="64103" y="148018"/>
                    <a:pt x="65627" y="155639"/>
                    <a:pt x="68675" y="160211"/>
                  </a:cubicBezTo>
                  <a:cubicBezTo>
                    <a:pt x="71724" y="163259"/>
                    <a:pt x="77819" y="164783"/>
                    <a:pt x="86963" y="164783"/>
                  </a:cubicBezTo>
                  <a:cubicBezTo>
                    <a:pt x="94583" y="164783"/>
                    <a:pt x="102299" y="164783"/>
                    <a:pt x="109918" y="164783"/>
                  </a:cubicBezTo>
                  <a:lnTo>
                    <a:pt x="111443" y="173927"/>
                  </a:lnTo>
                  <a:cubicBezTo>
                    <a:pt x="94583" y="181547"/>
                    <a:pt x="79343" y="184595"/>
                    <a:pt x="65627" y="184595"/>
                  </a:cubicBezTo>
                  <a:cubicBezTo>
                    <a:pt x="51912" y="184595"/>
                    <a:pt x="39624" y="183071"/>
                    <a:pt x="32004" y="176975"/>
                  </a:cubicBezTo>
                  <a:cubicBezTo>
                    <a:pt x="24384" y="170879"/>
                    <a:pt x="21336" y="161735"/>
                    <a:pt x="21336" y="149543"/>
                  </a:cubicBezTo>
                  <a:cubicBezTo>
                    <a:pt x="21336" y="128111"/>
                    <a:pt x="21336" y="97631"/>
                    <a:pt x="21336" y="56388"/>
                  </a:cubicBezTo>
                  <a:lnTo>
                    <a:pt x="1524" y="50292"/>
                  </a:lnTo>
                  <a:lnTo>
                    <a:pt x="0" y="42672"/>
                  </a:lnTo>
                  <a:lnTo>
                    <a:pt x="25908" y="39624"/>
                  </a:lnTo>
                  <a:lnTo>
                    <a:pt x="39624" y="4572"/>
                  </a:lnTo>
                  <a:cubicBezTo>
                    <a:pt x="48863" y="3048"/>
                    <a:pt x="56483" y="1524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46">
              <a:extLst>
                <a:ext uri="{FF2B5EF4-FFF2-40B4-BE49-F238E27FC236}">
                  <a16:creationId xmlns:a16="http://schemas.microsoft.com/office/drawing/2014/main" id="{C8A1F561-57E9-45D4-99A4-6884F4328D6C}"/>
                </a:ext>
              </a:extLst>
            </p:cNvPr>
            <p:cNvSpPr/>
            <p:nvPr/>
          </p:nvSpPr>
          <p:spPr>
            <a:xfrm>
              <a:off x="4308825" y="83915"/>
              <a:ext cx="91630" cy="148018"/>
            </a:xfrm>
            <a:custGeom>
              <a:avLst/>
              <a:gdLst/>
              <a:ahLst/>
              <a:cxnLst/>
              <a:rect l="0" t="0" r="0" b="0"/>
              <a:pathLst>
                <a:path w="91630" h="148018">
                  <a:moveTo>
                    <a:pt x="67151" y="0"/>
                  </a:moveTo>
                  <a:lnTo>
                    <a:pt x="68675" y="1524"/>
                  </a:lnTo>
                  <a:cubicBezTo>
                    <a:pt x="68675" y="15240"/>
                    <a:pt x="67151" y="30480"/>
                    <a:pt x="67151" y="47339"/>
                  </a:cubicBezTo>
                  <a:lnTo>
                    <a:pt x="67151" y="105251"/>
                  </a:lnTo>
                  <a:cubicBezTo>
                    <a:pt x="67151" y="117539"/>
                    <a:pt x="68675" y="125159"/>
                    <a:pt x="68675" y="129731"/>
                  </a:cubicBezTo>
                  <a:cubicBezTo>
                    <a:pt x="68675" y="132779"/>
                    <a:pt x="70199" y="134302"/>
                    <a:pt x="71723" y="135827"/>
                  </a:cubicBezTo>
                  <a:lnTo>
                    <a:pt x="91630" y="140399"/>
                  </a:lnTo>
                  <a:lnTo>
                    <a:pt x="91630" y="148018"/>
                  </a:lnTo>
                  <a:cubicBezTo>
                    <a:pt x="76295" y="148018"/>
                    <a:pt x="61055" y="148018"/>
                    <a:pt x="47339" y="148018"/>
                  </a:cubicBezTo>
                  <a:cubicBezTo>
                    <a:pt x="32099" y="148018"/>
                    <a:pt x="16764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4384" y="132779"/>
                    <a:pt x="24384" y="131254"/>
                  </a:cubicBezTo>
                  <a:cubicBezTo>
                    <a:pt x="24384" y="126682"/>
                    <a:pt x="24384" y="120587"/>
                    <a:pt x="24384" y="111443"/>
                  </a:cubicBezTo>
                  <a:lnTo>
                    <a:pt x="24384" y="61055"/>
                  </a:lnTo>
                  <a:cubicBezTo>
                    <a:pt x="24384" y="47339"/>
                    <a:pt x="24384" y="35052"/>
                    <a:pt x="24384" y="24384"/>
                  </a:cubicBezTo>
                  <a:lnTo>
                    <a:pt x="1524" y="18288"/>
                  </a:lnTo>
                  <a:lnTo>
                    <a:pt x="1524" y="12192"/>
                  </a:lnTo>
                  <a:cubicBezTo>
                    <a:pt x="25908" y="9144"/>
                    <a:pt x="48863" y="4572"/>
                    <a:pt x="671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47">
              <a:extLst>
                <a:ext uri="{FF2B5EF4-FFF2-40B4-BE49-F238E27FC236}">
                  <a16:creationId xmlns:a16="http://schemas.microsoft.com/office/drawing/2014/main" id="{E376D11D-1B6F-42F1-8AF1-090347319DF4}"/>
                </a:ext>
              </a:extLst>
            </p:cNvPr>
            <p:cNvSpPr/>
            <p:nvPr/>
          </p:nvSpPr>
          <p:spPr>
            <a:xfrm>
              <a:off x="4328637" y="12192"/>
              <a:ext cx="48863" cy="45815"/>
            </a:xfrm>
            <a:custGeom>
              <a:avLst/>
              <a:gdLst/>
              <a:ahLst/>
              <a:cxnLst/>
              <a:rect l="0" t="0" r="0" b="0"/>
              <a:pathLst>
                <a:path w="48863" h="45815">
                  <a:moveTo>
                    <a:pt x="26003" y="0"/>
                  </a:moveTo>
                  <a:cubicBezTo>
                    <a:pt x="32099" y="0"/>
                    <a:pt x="38195" y="1524"/>
                    <a:pt x="42767" y="4572"/>
                  </a:cubicBezTo>
                  <a:cubicBezTo>
                    <a:pt x="45815" y="9144"/>
                    <a:pt x="48863" y="13716"/>
                    <a:pt x="48863" y="21336"/>
                  </a:cubicBezTo>
                  <a:cubicBezTo>
                    <a:pt x="48863" y="28956"/>
                    <a:pt x="45815" y="33528"/>
                    <a:pt x="41243" y="38195"/>
                  </a:cubicBezTo>
                  <a:cubicBezTo>
                    <a:pt x="36671" y="42767"/>
                    <a:pt x="30575" y="45815"/>
                    <a:pt x="24479" y="45815"/>
                  </a:cubicBezTo>
                  <a:cubicBezTo>
                    <a:pt x="16859" y="45815"/>
                    <a:pt x="12287" y="42767"/>
                    <a:pt x="7620" y="39719"/>
                  </a:cubicBezTo>
                  <a:cubicBezTo>
                    <a:pt x="3048" y="35052"/>
                    <a:pt x="0" y="28956"/>
                    <a:pt x="0" y="22860"/>
                  </a:cubicBezTo>
                  <a:cubicBezTo>
                    <a:pt x="0" y="15240"/>
                    <a:pt x="3048" y="9144"/>
                    <a:pt x="7620" y="6096"/>
                  </a:cubicBezTo>
                  <a:cubicBezTo>
                    <a:pt x="12287" y="1524"/>
                    <a:pt x="18383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48">
              <a:extLst>
                <a:ext uri="{FF2B5EF4-FFF2-40B4-BE49-F238E27FC236}">
                  <a16:creationId xmlns:a16="http://schemas.microsoft.com/office/drawing/2014/main" id="{BA90114F-F2DF-4E1B-A8B3-4C2962C6CB35}"/>
                </a:ext>
              </a:extLst>
            </p:cNvPr>
            <p:cNvSpPr/>
            <p:nvPr/>
          </p:nvSpPr>
          <p:spPr>
            <a:xfrm>
              <a:off x="4421791" y="85774"/>
              <a:ext cx="81677" cy="150732"/>
            </a:xfrm>
            <a:custGeom>
              <a:avLst/>
              <a:gdLst/>
              <a:ahLst/>
              <a:cxnLst/>
              <a:rect l="0" t="0" r="0" b="0"/>
              <a:pathLst>
                <a:path w="81677" h="150732">
                  <a:moveTo>
                    <a:pt x="81677" y="0"/>
                  </a:moveTo>
                  <a:lnTo>
                    <a:pt x="81677" y="13577"/>
                  </a:lnTo>
                  <a:lnTo>
                    <a:pt x="80963" y="13382"/>
                  </a:lnTo>
                  <a:cubicBezTo>
                    <a:pt x="70199" y="13382"/>
                    <a:pt x="61055" y="17954"/>
                    <a:pt x="56483" y="28622"/>
                  </a:cubicBezTo>
                  <a:cubicBezTo>
                    <a:pt x="50387" y="37861"/>
                    <a:pt x="47339" y="53101"/>
                    <a:pt x="47339" y="72913"/>
                  </a:cubicBezTo>
                  <a:cubicBezTo>
                    <a:pt x="47339" y="91201"/>
                    <a:pt x="50387" y="106441"/>
                    <a:pt x="56483" y="118728"/>
                  </a:cubicBezTo>
                  <a:cubicBezTo>
                    <a:pt x="59531" y="124062"/>
                    <a:pt x="62961" y="128253"/>
                    <a:pt x="67163" y="131111"/>
                  </a:cubicBezTo>
                  <a:lnTo>
                    <a:pt x="81677" y="135261"/>
                  </a:lnTo>
                  <a:lnTo>
                    <a:pt x="81677" y="150361"/>
                  </a:lnTo>
                  <a:lnTo>
                    <a:pt x="79439" y="150732"/>
                  </a:lnTo>
                  <a:cubicBezTo>
                    <a:pt x="54959" y="150732"/>
                    <a:pt x="36671" y="143112"/>
                    <a:pt x="21431" y="129396"/>
                  </a:cubicBezTo>
                  <a:cubicBezTo>
                    <a:pt x="7620" y="115680"/>
                    <a:pt x="0" y="98821"/>
                    <a:pt x="0" y="75961"/>
                  </a:cubicBezTo>
                  <a:cubicBezTo>
                    <a:pt x="0" y="53101"/>
                    <a:pt x="7620" y="34718"/>
                    <a:pt x="22955" y="21002"/>
                  </a:cubicBezTo>
                  <a:cubicBezTo>
                    <a:pt x="30575" y="13382"/>
                    <a:pt x="39338" y="8048"/>
                    <a:pt x="49447" y="4619"/>
                  </a:cubicBezTo>
                  <a:lnTo>
                    <a:pt x="816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49">
              <a:extLst>
                <a:ext uri="{FF2B5EF4-FFF2-40B4-BE49-F238E27FC236}">
                  <a16:creationId xmlns:a16="http://schemas.microsoft.com/office/drawing/2014/main" id="{862B0B7B-27D4-4AB7-AFCD-36FE30830B54}"/>
                </a:ext>
              </a:extLst>
            </p:cNvPr>
            <p:cNvSpPr/>
            <p:nvPr/>
          </p:nvSpPr>
          <p:spPr>
            <a:xfrm>
              <a:off x="4503468" y="85439"/>
              <a:ext cx="81677" cy="150696"/>
            </a:xfrm>
            <a:custGeom>
              <a:avLst/>
              <a:gdLst/>
              <a:ahLst/>
              <a:cxnLst/>
              <a:rect l="0" t="0" r="0" b="0"/>
              <a:pathLst>
                <a:path w="81677" h="150696">
                  <a:moveTo>
                    <a:pt x="2334" y="0"/>
                  </a:moveTo>
                  <a:cubicBezTo>
                    <a:pt x="26717" y="0"/>
                    <a:pt x="46625" y="6096"/>
                    <a:pt x="60341" y="19812"/>
                  </a:cubicBezTo>
                  <a:cubicBezTo>
                    <a:pt x="75581" y="32004"/>
                    <a:pt x="81677" y="50387"/>
                    <a:pt x="81677" y="71723"/>
                  </a:cubicBezTo>
                  <a:cubicBezTo>
                    <a:pt x="81677" y="94583"/>
                    <a:pt x="74057" y="114490"/>
                    <a:pt x="58817" y="128207"/>
                  </a:cubicBezTo>
                  <a:cubicBezTo>
                    <a:pt x="51149" y="135827"/>
                    <a:pt x="42362" y="141542"/>
                    <a:pt x="32254" y="145352"/>
                  </a:cubicBezTo>
                  <a:lnTo>
                    <a:pt x="0" y="150696"/>
                  </a:lnTo>
                  <a:lnTo>
                    <a:pt x="0" y="135595"/>
                  </a:lnTo>
                  <a:lnTo>
                    <a:pt x="809" y="135827"/>
                  </a:lnTo>
                  <a:cubicBezTo>
                    <a:pt x="13002" y="135827"/>
                    <a:pt x="20622" y="131254"/>
                    <a:pt x="26717" y="120587"/>
                  </a:cubicBezTo>
                  <a:cubicBezTo>
                    <a:pt x="32814" y="109918"/>
                    <a:pt x="34337" y="94583"/>
                    <a:pt x="34337" y="74771"/>
                  </a:cubicBezTo>
                  <a:cubicBezTo>
                    <a:pt x="34337" y="56483"/>
                    <a:pt x="31290" y="41243"/>
                    <a:pt x="26717" y="30480"/>
                  </a:cubicBezTo>
                  <a:cubicBezTo>
                    <a:pt x="23669" y="25146"/>
                    <a:pt x="19860" y="20955"/>
                    <a:pt x="15287" y="18098"/>
                  </a:cubicBezTo>
                  <a:lnTo>
                    <a:pt x="0" y="13912"/>
                  </a:lnTo>
                  <a:lnTo>
                    <a:pt x="0" y="334"/>
                  </a:lnTo>
                  <a:lnTo>
                    <a:pt x="2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50">
              <a:extLst>
                <a:ext uri="{FF2B5EF4-FFF2-40B4-BE49-F238E27FC236}">
                  <a16:creationId xmlns:a16="http://schemas.microsoft.com/office/drawing/2014/main" id="{502E39CE-B82E-4958-BEBA-8095F5A5ACC7}"/>
                </a:ext>
              </a:extLst>
            </p:cNvPr>
            <p:cNvSpPr/>
            <p:nvPr/>
          </p:nvSpPr>
          <p:spPr>
            <a:xfrm>
              <a:off x="4605052" y="83916"/>
              <a:ext cx="189262" cy="148018"/>
            </a:xfrm>
            <a:custGeom>
              <a:avLst/>
              <a:gdLst/>
              <a:ahLst/>
              <a:cxnLst/>
              <a:rect l="0" t="0" r="0" b="0"/>
              <a:pathLst>
                <a:path w="189262" h="148018">
                  <a:moveTo>
                    <a:pt x="65627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5439" y="7620"/>
                    <a:pt x="102298" y="1524"/>
                    <a:pt x="119063" y="1524"/>
                  </a:cubicBezTo>
                  <a:cubicBezTo>
                    <a:pt x="134303" y="1524"/>
                    <a:pt x="144971" y="4572"/>
                    <a:pt x="154210" y="13716"/>
                  </a:cubicBezTo>
                  <a:cubicBezTo>
                    <a:pt x="161830" y="21336"/>
                    <a:pt x="166402" y="33528"/>
                    <a:pt x="166402" y="47339"/>
                  </a:cubicBezTo>
                  <a:lnTo>
                    <a:pt x="166402" y="102203"/>
                  </a:lnTo>
                  <a:cubicBezTo>
                    <a:pt x="166402" y="114490"/>
                    <a:pt x="166402" y="123635"/>
                    <a:pt x="166402" y="129730"/>
                  </a:cubicBezTo>
                  <a:cubicBezTo>
                    <a:pt x="166402" y="132779"/>
                    <a:pt x="167926" y="134302"/>
                    <a:pt x="170974" y="135827"/>
                  </a:cubicBezTo>
                  <a:lnTo>
                    <a:pt x="189262" y="140399"/>
                  </a:lnTo>
                  <a:lnTo>
                    <a:pt x="189262" y="148018"/>
                  </a:lnTo>
                  <a:cubicBezTo>
                    <a:pt x="175546" y="148018"/>
                    <a:pt x="160306" y="148018"/>
                    <a:pt x="146495" y="148018"/>
                  </a:cubicBezTo>
                  <a:cubicBezTo>
                    <a:pt x="129730" y="148018"/>
                    <a:pt x="116015" y="148018"/>
                    <a:pt x="103822" y="148018"/>
                  </a:cubicBezTo>
                  <a:lnTo>
                    <a:pt x="103822" y="140399"/>
                  </a:lnTo>
                  <a:lnTo>
                    <a:pt x="119063" y="135827"/>
                  </a:lnTo>
                  <a:cubicBezTo>
                    <a:pt x="122110" y="135827"/>
                    <a:pt x="122110" y="134302"/>
                    <a:pt x="123634" y="131254"/>
                  </a:cubicBezTo>
                  <a:cubicBezTo>
                    <a:pt x="123634" y="129730"/>
                    <a:pt x="123634" y="126682"/>
                    <a:pt x="123634" y="122110"/>
                  </a:cubicBezTo>
                  <a:lnTo>
                    <a:pt x="123634" y="58007"/>
                  </a:lnTo>
                  <a:cubicBezTo>
                    <a:pt x="123634" y="45815"/>
                    <a:pt x="120586" y="36576"/>
                    <a:pt x="116015" y="30480"/>
                  </a:cubicBezTo>
                  <a:cubicBezTo>
                    <a:pt x="111442" y="24384"/>
                    <a:pt x="103822" y="22860"/>
                    <a:pt x="93059" y="22860"/>
                  </a:cubicBezTo>
                  <a:cubicBezTo>
                    <a:pt x="85439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1723" y="135827"/>
                  </a:cubicBezTo>
                  <a:lnTo>
                    <a:pt x="86963" y="140399"/>
                  </a:lnTo>
                  <a:lnTo>
                    <a:pt x="86963" y="148018"/>
                  </a:lnTo>
                  <a:cubicBezTo>
                    <a:pt x="74771" y="148018"/>
                    <a:pt x="61055" y="148018"/>
                    <a:pt x="45720" y="148018"/>
                  </a:cubicBezTo>
                  <a:cubicBezTo>
                    <a:pt x="30480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2860" y="132779"/>
                    <a:pt x="24384" y="131254"/>
                  </a:cubicBezTo>
                  <a:cubicBezTo>
                    <a:pt x="24384" y="123635"/>
                    <a:pt x="24384" y="117538"/>
                    <a:pt x="24384" y="111443"/>
                  </a:cubicBezTo>
                  <a:lnTo>
                    <a:pt x="24384" y="61055"/>
                  </a:lnTo>
                  <a:cubicBezTo>
                    <a:pt x="24384" y="48863"/>
                    <a:pt x="24384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384" y="9144"/>
                    <a:pt x="45720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51">
              <a:extLst>
                <a:ext uri="{FF2B5EF4-FFF2-40B4-BE49-F238E27FC236}">
                  <a16:creationId xmlns:a16="http://schemas.microsoft.com/office/drawing/2014/main" id="{61B90C13-54D0-439F-994E-CD8170D9ADC5}"/>
                </a:ext>
              </a:extLst>
            </p:cNvPr>
            <p:cNvSpPr/>
            <p:nvPr/>
          </p:nvSpPr>
          <p:spPr>
            <a:xfrm>
              <a:off x="4808030" y="85439"/>
              <a:ext cx="120682" cy="151066"/>
            </a:xfrm>
            <a:custGeom>
              <a:avLst/>
              <a:gdLst/>
              <a:ahLst/>
              <a:cxnLst/>
              <a:rect l="0" t="0" r="0" b="0"/>
              <a:pathLst>
                <a:path w="120682" h="151066">
                  <a:moveTo>
                    <a:pt x="68771" y="0"/>
                  </a:moveTo>
                  <a:cubicBezTo>
                    <a:pt x="85535" y="0"/>
                    <a:pt x="100774" y="1524"/>
                    <a:pt x="114586" y="7620"/>
                  </a:cubicBezTo>
                  <a:cubicBezTo>
                    <a:pt x="111538" y="19812"/>
                    <a:pt x="108490" y="33528"/>
                    <a:pt x="106966" y="45815"/>
                  </a:cubicBezTo>
                  <a:lnTo>
                    <a:pt x="97727" y="45815"/>
                  </a:lnTo>
                  <a:lnTo>
                    <a:pt x="88583" y="16764"/>
                  </a:lnTo>
                  <a:cubicBezTo>
                    <a:pt x="82486" y="15240"/>
                    <a:pt x="74867" y="15240"/>
                    <a:pt x="67247" y="15240"/>
                  </a:cubicBezTo>
                  <a:cubicBezTo>
                    <a:pt x="58103" y="15240"/>
                    <a:pt x="50387" y="16764"/>
                    <a:pt x="44291" y="19812"/>
                  </a:cubicBezTo>
                  <a:cubicBezTo>
                    <a:pt x="39719" y="22860"/>
                    <a:pt x="36671" y="27432"/>
                    <a:pt x="36671" y="33528"/>
                  </a:cubicBezTo>
                  <a:cubicBezTo>
                    <a:pt x="36671" y="38195"/>
                    <a:pt x="36671" y="41243"/>
                    <a:pt x="39719" y="44291"/>
                  </a:cubicBezTo>
                  <a:cubicBezTo>
                    <a:pt x="42767" y="47339"/>
                    <a:pt x="47339" y="48863"/>
                    <a:pt x="53530" y="51911"/>
                  </a:cubicBezTo>
                  <a:lnTo>
                    <a:pt x="77915" y="59531"/>
                  </a:lnTo>
                  <a:cubicBezTo>
                    <a:pt x="91630" y="64103"/>
                    <a:pt x="102298" y="70199"/>
                    <a:pt x="110014" y="77819"/>
                  </a:cubicBezTo>
                  <a:cubicBezTo>
                    <a:pt x="116110" y="85439"/>
                    <a:pt x="120682" y="93059"/>
                    <a:pt x="120682" y="102203"/>
                  </a:cubicBezTo>
                  <a:cubicBezTo>
                    <a:pt x="120682" y="117538"/>
                    <a:pt x="113062" y="129730"/>
                    <a:pt x="100774" y="137351"/>
                  </a:cubicBezTo>
                  <a:cubicBezTo>
                    <a:pt x="88583" y="146494"/>
                    <a:pt x="71818" y="151066"/>
                    <a:pt x="51911" y="151066"/>
                  </a:cubicBezTo>
                  <a:cubicBezTo>
                    <a:pt x="33623" y="151066"/>
                    <a:pt x="16859" y="146494"/>
                    <a:pt x="0" y="140399"/>
                  </a:cubicBezTo>
                  <a:cubicBezTo>
                    <a:pt x="4667" y="126682"/>
                    <a:pt x="6191" y="112966"/>
                    <a:pt x="9239" y="100679"/>
                  </a:cubicBezTo>
                  <a:lnTo>
                    <a:pt x="16859" y="99155"/>
                  </a:lnTo>
                  <a:lnTo>
                    <a:pt x="27527" y="132779"/>
                  </a:lnTo>
                  <a:cubicBezTo>
                    <a:pt x="33623" y="134302"/>
                    <a:pt x="42767" y="135827"/>
                    <a:pt x="51911" y="135827"/>
                  </a:cubicBezTo>
                  <a:cubicBezTo>
                    <a:pt x="61151" y="135827"/>
                    <a:pt x="67247" y="134302"/>
                    <a:pt x="73342" y="129730"/>
                  </a:cubicBezTo>
                  <a:cubicBezTo>
                    <a:pt x="79439" y="126682"/>
                    <a:pt x="80963" y="122110"/>
                    <a:pt x="80963" y="116015"/>
                  </a:cubicBezTo>
                  <a:cubicBezTo>
                    <a:pt x="80963" y="111443"/>
                    <a:pt x="79439" y="106775"/>
                    <a:pt x="76391" y="103727"/>
                  </a:cubicBezTo>
                  <a:cubicBezTo>
                    <a:pt x="73342" y="100679"/>
                    <a:pt x="67247" y="96107"/>
                    <a:pt x="56579" y="93059"/>
                  </a:cubicBezTo>
                  <a:lnTo>
                    <a:pt x="38195" y="86963"/>
                  </a:lnTo>
                  <a:cubicBezTo>
                    <a:pt x="26003" y="82391"/>
                    <a:pt x="16859" y="77819"/>
                    <a:pt x="10763" y="70199"/>
                  </a:cubicBezTo>
                  <a:cubicBezTo>
                    <a:pt x="4667" y="64103"/>
                    <a:pt x="1619" y="56483"/>
                    <a:pt x="1619" y="45815"/>
                  </a:cubicBezTo>
                  <a:cubicBezTo>
                    <a:pt x="1619" y="30480"/>
                    <a:pt x="7715" y="19812"/>
                    <a:pt x="19907" y="12192"/>
                  </a:cubicBezTo>
                  <a:cubicBezTo>
                    <a:pt x="30575" y="3048"/>
                    <a:pt x="47339" y="0"/>
                    <a:pt x="6877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3739">
              <a:extLst>
                <a:ext uri="{FF2B5EF4-FFF2-40B4-BE49-F238E27FC236}">
                  <a16:creationId xmlns:a16="http://schemas.microsoft.com/office/drawing/2014/main" id="{FD87B489-38BA-460C-B0B9-C2449A488B4E}"/>
                </a:ext>
              </a:extLst>
            </p:cNvPr>
            <p:cNvSpPr/>
            <p:nvPr/>
          </p:nvSpPr>
          <p:spPr>
            <a:xfrm>
              <a:off x="0" y="257651"/>
              <a:ext cx="4942332" cy="18288"/>
            </a:xfrm>
            <a:custGeom>
              <a:avLst/>
              <a:gdLst/>
              <a:ahLst/>
              <a:cxnLst/>
              <a:rect l="0" t="0" r="0" b="0"/>
              <a:pathLst>
                <a:path w="4942332" h="18288">
                  <a:moveTo>
                    <a:pt x="0" y="0"/>
                  </a:moveTo>
                  <a:lnTo>
                    <a:pt x="4942332" y="0"/>
                  </a:lnTo>
                  <a:lnTo>
                    <a:pt x="4942332" y="18288"/>
                  </a:lnTo>
                  <a:lnTo>
                    <a:pt x="0" y="182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C744F7-3678-4A00-9004-93361EF8E058}"/>
              </a:ext>
            </a:extLst>
          </p:cNvPr>
          <p:cNvGrpSpPr/>
          <p:nvPr/>
        </p:nvGrpSpPr>
        <p:grpSpPr>
          <a:xfrm>
            <a:off x="4171997" y="1187906"/>
            <a:ext cx="3913516" cy="167641"/>
            <a:chOff x="0" y="0"/>
            <a:chExt cx="3913823" cy="167830"/>
          </a:xfrm>
        </p:grpSpPr>
        <p:sp>
          <p:nvSpPr>
            <p:cNvPr id="51" name="Shape 53">
              <a:extLst>
                <a:ext uri="{FF2B5EF4-FFF2-40B4-BE49-F238E27FC236}">
                  <a16:creationId xmlns:a16="http://schemas.microsoft.com/office/drawing/2014/main" id="{3E70BE91-4923-482B-9767-F9F011645AA1}"/>
                </a:ext>
              </a:extLst>
            </p:cNvPr>
            <p:cNvSpPr/>
            <p:nvPr/>
          </p:nvSpPr>
          <p:spPr>
            <a:xfrm>
              <a:off x="36671" y="76295"/>
              <a:ext cx="50387" cy="48863"/>
            </a:xfrm>
            <a:custGeom>
              <a:avLst/>
              <a:gdLst/>
              <a:ahLst/>
              <a:cxnLst/>
              <a:rect l="0" t="0" r="0" b="0"/>
              <a:pathLst>
                <a:path w="50387" h="48863">
                  <a:moveTo>
                    <a:pt x="26003" y="0"/>
                  </a:moveTo>
                  <a:lnTo>
                    <a:pt x="50387" y="24384"/>
                  </a:lnTo>
                  <a:lnTo>
                    <a:pt x="26003" y="48863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54">
              <a:extLst>
                <a:ext uri="{FF2B5EF4-FFF2-40B4-BE49-F238E27FC236}">
                  <a16:creationId xmlns:a16="http://schemas.microsoft.com/office/drawing/2014/main" id="{19E450E7-C6E8-414F-9BFA-4A1083C18C9B}"/>
                </a:ext>
              </a:extLst>
            </p:cNvPr>
            <p:cNvSpPr/>
            <p:nvPr/>
          </p:nvSpPr>
          <p:spPr>
            <a:xfrm>
              <a:off x="73342" y="39719"/>
              <a:ext cx="50387" cy="48768"/>
            </a:xfrm>
            <a:custGeom>
              <a:avLst/>
              <a:gdLst/>
              <a:ahLst/>
              <a:cxnLst/>
              <a:rect l="0" t="0" r="0" b="0"/>
              <a:pathLst>
                <a:path w="50387" h="48768">
                  <a:moveTo>
                    <a:pt x="25908" y="0"/>
                  </a:moveTo>
                  <a:lnTo>
                    <a:pt x="50387" y="24384"/>
                  </a:lnTo>
                  <a:lnTo>
                    <a:pt x="25908" y="48768"/>
                  </a:lnTo>
                  <a:lnTo>
                    <a:pt x="0" y="24384"/>
                  </a:ln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55">
              <a:extLst>
                <a:ext uri="{FF2B5EF4-FFF2-40B4-BE49-F238E27FC236}">
                  <a16:creationId xmlns:a16="http://schemas.microsoft.com/office/drawing/2014/main" id="{C8CF0324-334E-4C20-B576-4E79DD685831}"/>
                </a:ext>
              </a:extLst>
            </p:cNvPr>
            <p:cNvSpPr/>
            <p:nvPr/>
          </p:nvSpPr>
          <p:spPr>
            <a:xfrm>
              <a:off x="0" y="39719"/>
              <a:ext cx="50387" cy="48768"/>
            </a:xfrm>
            <a:custGeom>
              <a:avLst/>
              <a:gdLst/>
              <a:ahLst/>
              <a:cxnLst/>
              <a:rect l="0" t="0" r="0" b="0"/>
              <a:pathLst>
                <a:path w="50387" h="48768">
                  <a:moveTo>
                    <a:pt x="26003" y="0"/>
                  </a:moveTo>
                  <a:lnTo>
                    <a:pt x="50387" y="24384"/>
                  </a:lnTo>
                  <a:lnTo>
                    <a:pt x="26003" y="48768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56">
              <a:extLst>
                <a:ext uri="{FF2B5EF4-FFF2-40B4-BE49-F238E27FC236}">
                  <a16:creationId xmlns:a16="http://schemas.microsoft.com/office/drawing/2014/main" id="{8E9D52BB-7077-4952-8A17-4A1557668856}"/>
                </a:ext>
              </a:extLst>
            </p:cNvPr>
            <p:cNvSpPr/>
            <p:nvPr/>
          </p:nvSpPr>
          <p:spPr>
            <a:xfrm>
              <a:off x="36671" y="3048"/>
              <a:ext cx="50387" cy="48863"/>
            </a:xfrm>
            <a:custGeom>
              <a:avLst/>
              <a:gdLst/>
              <a:ahLst/>
              <a:cxnLst/>
              <a:rect l="0" t="0" r="0" b="0"/>
              <a:pathLst>
                <a:path w="50387" h="48863">
                  <a:moveTo>
                    <a:pt x="26003" y="0"/>
                  </a:moveTo>
                  <a:lnTo>
                    <a:pt x="50387" y="24384"/>
                  </a:lnTo>
                  <a:lnTo>
                    <a:pt x="26003" y="48863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57">
              <a:extLst>
                <a:ext uri="{FF2B5EF4-FFF2-40B4-BE49-F238E27FC236}">
                  <a16:creationId xmlns:a16="http://schemas.microsoft.com/office/drawing/2014/main" id="{023D5E90-8A77-4C03-9C84-83990B02144A}"/>
                </a:ext>
              </a:extLst>
            </p:cNvPr>
            <p:cNvSpPr/>
            <p:nvPr/>
          </p:nvSpPr>
          <p:spPr>
            <a:xfrm>
              <a:off x="213741" y="9144"/>
              <a:ext cx="106870" cy="117539"/>
            </a:xfrm>
            <a:custGeom>
              <a:avLst/>
              <a:gdLst/>
              <a:ahLst/>
              <a:cxnLst/>
              <a:rect l="0" t="0" r="0" b="0"/>
              <a:pathLst>
                <a:path w="106870" h="117539">
                  <a:moveTo>
                    <a:pt x="4667" y="0"/>
                  </a:moveTo>
                  <a:cubicBezTo>
                    <a:pt x="12287" y="0"/>
                    <a:pt x="18383" y="0"/>
                    <a:pt x="24479" y="0"/>
                  </a:cubicBezTo>
                  <a:cubicBezTo>
                    <a:pt x="30575" y="0"/>
                    <a:pt x="38195" y="0"/>
                    <a:pt x="44291" y="0"/>
                  </a:cubicBezTo>
                  <a:lnTo>
                    <a:pt x="67246" y="0"/>
                  </a:lnTo>
                  <a:cubicBezTo>
                    <a:pt x="73342" y="0"/>
                    <a:pt x="79439" y="0"/>
                    <a:pt x="85535" y="0"/>
                  </a:cubicBezTo>
                  <a:cubicBezTo>
                    <a:pt x="93155" y="0"/>
                    <a:pt x="99251" y="0"/>
                    <a:pt x="106870" y="0"/>
                  </a:cubicBezTo>
                  <a:lnTo>
                    <a:pt x="96202" y="30575"/>
                  </a:lnTo>
                  <a:lnTo>
                    <a:pt x="91630" y="32099"/>
                  </a:lnTo>
                  <a:lnTo>
                    <a:pt x="90107" y="9144"/>
                  </a:lnTo>
                  <a:lnTo>
                    <a:pt x="65723" y="9144"/>
                  </a:lnTo>
                  <a:lnTo>
                    <a:pt x="50387" y="90011"/>
                  </a:lnTo>
                  <a:cubicBezTo>
                    <a:pt x="50387" y="93059"/>
                    <a:pt x="48863" y="96107"/>
                    <a:pt x="48863" y="99155"/>
                  </a:cubicBezTo>
                  <a:cubicBezTo>
                    <a:pt x="48863" y="102299"/>
                    <a:pt x="47339" y="103823"/>
                    <a:pt x="47339" y="106871"/>
                  </a:cubicBezTo>
                  <a:cubicBezTo>
                    <a:pt x="47339" y="108395"/>
                    <a:pt x="47339" y="108395"/>
                    <a:pt x="50387" y="109918"/>
                  </a:cubicBezTo>
                  <a:lnTo>
                    <a:pt x="61151" y="112967"/>
                  </a:lnTo>
                  <a:lnTo>
                    <a:pt x="61151" y="117539"/>
                  </a:lnTo>
                  <a:cubicBezTo>
                    <a:pt x="50387" y="117539"/>
                    <a:pt x="41243" y="116014"/>
                    <a:pt x="33623" y="116014"/>
                  </a:cubicBezTo>
                  <a:cubicBezTo>
                    <a:pt x="26003" y="116014"/>
                    <a:pt x="16859" y="117539"/>
                    <a:pt x="6191" y="117539"/>
                  </a:cubicBezTo>
                  <a:lnTo>
                    <a:pt x="7715" y="112967"/>
                  </a:lnTo>
                  <a:lnTo>
                    <a:pt x="19907" y="109918"/>
                  </a:lnTo>
                  <a:cubicBezTo>
                    <a:pt x="21431" y="108395"/>
                    <a:pt x="21431" y="108395"/>
                    <a:pt x="22955" y="106871"/>
                  </a:cubicBezTo>
                  <a:cubicBezTo>
                    <a:pt x="22955" y="105346"/>
                    <a:pt x="22955" y="102299"/>
                    <a:pt x="24479" y="99155"/>
                  </a:cubicBezTo>
                  <a:cubicBezTo>
                    <a:pt x="24479" y="96107"/>
                    <a:pt x="24479" y="93059"/>
                    <a:pt x="26003" y="90011"/>
                  </a:cubicBezTo>
                  <a:lnTo>
                    <a:pt x="41243" y="9144"/>
                  </a:lnTo>
                  <a:lnTo>
                    <a:pt x="16859" y="9144"/>
                  </a:lnTo>
                  <a:lnTo>
                    <a:pt x="4667" y="30575"/>
                  </a:lnTo>
                  <a:lnTo>
                    <a:pt x="0" y="32099"/>
                  </a:lnTo>
                  <a:lnTo>
                    <a:pt x="46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58">
              <a:extLst>
                <a:ext uri="{FF2B5EF4-FFF2-40B4-BE49-F238E27FC236}">
                  <a16:creationId xmlns:a16="http://schemas.microsoft.com/office/drawing/2014/main" id="{55FF00D8-E397-43D9-892A-C3D206BB4BF8}"/>
                </a:ext>
              </a:extLst>
            </p:cNvPr>
            <p:cNvSpPr/>
            <p:nvPr/>
          </p:nvSpPr>
          <p:spPr>
            <a:xfrm>
              <a:off x="308420" y="47340"/>
              <a:ext cx="128302" cy="80867"/>
            </a:xfrm>
            <a:custGeom>
              <a:avLst/>
              <a:gdLst/>
              <a:ahLst/>
              <a:cxnLst/>
              <a:rect l="0" t="0" r="0" b="0"/>
              <a:pathLst>
                <a:path w="128302" h="80867">
                  <a:moveTo>
                    <a:pt x="22955" y="0"/>
                  </a:moveTo>
                  <a:cubicBezTo>
                    <a:pt x="26003" y="0"/>
                    <a:pt x="29051" y="0"/>
                    <a:pt x="30575" y="1524"/>
                  </a:cubicBezTo>
                  <a:cubicBezTo>
                    <a:pt x="32099" y="1524"/>
                    <a:pt x="33623" y="3048"/>
                    <a:pt x="35147" y="6096"/>
                  </a:cubicBezTo>
                  <a:cubicBezTo>
                    <a:pt x="35147" y="7620"/>
                    <a:pt x="36671" y="9144"/>
                    <a:pt x="36671" y="10668"/>
                  </a:cubicBezTo>
                  <a:cubicBezTo>
                    <a:pt x="36671" y="12192"/>
                    <a:pt x="38195" y="15240"/>
                    <a:pt x="38195" y="16764"/>
                  </a:cubicBezTo>
                  <a:cubicBezTo>
                    <a:pt x="38195" y="19812"/>
                    <a:pt x="39719" y="22860"/>
                    <a:pt x="39719" y="25908"/>
                  </a:cubicBezTo>
                  <a:cubicBezTo>
                    <a:pt x="41243" y="27432"/>
                    <a:pt x="41243" y="30480"/>
                    <a:pt x="41243" y="33528"/>
                  </a:cubicBezTo>
                  <a:cubicBezTo>
                    <a:pt x="42767" y="36576"/>
                    <a:pt x="42767" y="38100"/>
                    <a:pt x="42767" y="41148"/>
                  </a:cubicBezTo>
                  <a:cubicBezTo>
                    <a:pt x="42767" y="42672"/>
                    <a:pt x="44291" y="45720"/>
                    <a:pt x="44291" y="47244"/>
                  </a:cubicBezTo>
                  <a:lnTo>
                    <a:pt x="45815" y="56388"/>
                  </a:lnTo>
                  <a:cubicBezTo>
                    <a:pt x="51911" y="48768"/>
                    <a:pt x="56483" y="39624"/>
                    <a:pt x="61055" y="32004"/>
                  </a:cubicBezTo>
                  <a:cubicBezTo>
                    <a:pt x="61055" y="27432"/>
                    <a:pt x="59531" y="22860"/>
                    <a:pt x="59531" y="18288"/>
                  </a:cubicBezTo>
                  <a:cubicBezTo>
                    <a:pt x="58007" y="13716"/>
                    <a:pt x="56483" y="9144"/>
                    <a:pt x="54959" y="4572"/>
                  </a:cubicBezTo>
                  <a:cubicBezTo>
                    <a:pt x="62579" y="3048"/>
                    <a:pt x="70295" y="1524"/>
                    <a:pt x="76390" y="0"/>
                  </a:cubicBezTo>
                  <a:lnTo>
                    <a:pt x="77914" y="1524"/>
                  </a:lnTo>
                  <a:cubicBezTo>
                    <a:pt x="80963" y="12192"/>
                    <a:pt x="84011" y="28956"/>
                    <a:pt x="87058" y="47244"/>
                  </a:cubicBezTo>
                  <a:lnTo>
                    <a:pt x="88583" y="56388"/>
                  </a:lnTo>
                  <a:cubicBezTo>
                    <a:pt x="93155" y="48768"/>
                    <a:pt x="97727" y="41148"/>
                    <a:pt x="100774" y="33528"/>
                  </a:cubicBezTo>
                  <a:cubicBezTo>
                    <a:pt x="102298" y="24384"/>
                    <a:pt x="103823" y="15240"/>
                    <a:pt x="103823" y="6096"/>
                  </a:cubicBezTo>
                  <a:cubicBezTo>
                    <a:pt x="108395" y="4572"/>
                    <a:pt x="112967" y="3048"/>
                    <a:pt x="116014" y="3048"/>
                  </a:cubicBezTo>
                  <a:cubicBezTo>
                    <a:pt x="120682" y="1524"/>
                    <a:pt x="123730" y="0"/>
                    <a:pt x="126778" y="0"/>
                  </a:cubicBezTo>
                  <a:lnTo>
                    <a:pt x="128302" y="0"/>
                  </a:lnTo>
                  <a:cubicBezTo>
                    <a:pt x="128302" y="4572"/>
                    <a:pt x="128302" y="9144"/>
                    <a:pt x="126778" y="13716"/>
                  </a:cubicBezTo>
                  <a:cubicBezTo>
                    <a:pt x="123730" y="18288"/>
                    <a:pt x="122206" y="22860"/>
                    <a:pt x="119158" y="27432"/>
                  </a:cubicBezTo>
                  <a:cubicBezTo>
                    <a:pt x="117634" y="32004"/>
                    <a:pt x="114490" y="38100"/>
                    <a:pt x="109918" y="42672"/>
                  </a:cubicBezTo>
                  <a:cubicBezTo>
                    <a:pt x="106870" y="47244"/>
                    <a:pt x="103823" y="53340"/>
                    <a:pt x="100774" y="57912"/>
                  </a:cubicBezTo>
                  <a:cubicBezTo>
                    <a:pt x="96202" y="62579"/>
                    <a:pt x="93155" y="65627"/>
                    <a:pt x="90107" y="70199"/>
                  </a:cubicBezTo>
                  <a:cubicBezTo>
                    <a:pt x="87058" y="73247"/>
                    <a:pt x="84011" y="76295"/>
                    <a:pt x="80963" y="79343"/>
                  </a:cubicBezTo>
                  <a:lnTo>
                    <a:pt x="70295" y="80867"/>
                  </a:lnTo>
                  <a:cubicBezTo>
                    <a:pt x="68770" y="74771"/>
                    <a:pt x="68770" y="68675"/>
                    <a:pt x="67246" y="62579"/>
                  </a:cubicBezTo>
                  <a:cubicBezTo>
                    <a:pt x="65723" y="56388"/>
                    <a:pt x="65723" y="50292"/>
                    <a:pt x="64103" y="44196"/>
                  </a:cubicBezTo>
                  <a:cubicBezTo>
                    <a:pt x="54959" y="59436"/>
                    <a:pt x="45815" y="70199"/>
                    <a:pt x="38195" y="79343"/>
                  </a:cubicBezTo>
                  <a:lnTo>
                    <a:pt x="27527" y="80867"/>
                  </a:lnTo>
                  <a:cubicBezTo>
                    <a:pt x="26003" y="76295"/>
                    <a:pt x="26003" y="73247"/>
                    <a:pt x="26003" y="70199"/>
                  </a:cubicBezTo>
                  <a:cubicBezTo>
                    <a:pt x="24479" y="67151"/>
                    <a:pt x="24479" y="64103"/>
                    <a:pt x="22955" y="59436"/>
                  </a:cubicBezTo>
                  <a:cubicBezTo>
                    <a:pt x="22955" y="56388"/>
                    <a:pt x="22955" y="53340"/>
                    <a:pt x="21431" y="50292"/>
                  </a:cubicBezTo>
                  <a:cubicBezTo>
                    <a:pt x="21431" y="47244"/>
                    <a:pt x="21431" y="44196"/>
                    <a:pt x="19907" y="39624"/>
                  </a:cubicBezTo>
                  <a:cubicBezTo>
                    <a:pt x="19907" y="38100"/>
                    <a:pt x="19907" y="36576"/>
                    <a:pt x="18383" y="33528"/>
                  </a:cubicBezTo>
                  <a:cubicBezTo>
                    <a:pt x="18383" y="32004"/>
                    <a:pt x="18383" y="28956"/>
                    <a:pt x="16859" y="25908"/>
                  </a:cubicBezTo>
                  <a:cubicBezTo>
                    <a:pt x="16859" y="24384"/>
                    <a:pt x="16859" y="21336"/>
                    <a:pt x="15335" y="19812"/>
                  </a:cubicBezTo>
                  <a:cubicBezTo>
                    <a:pt x="15335" y="16764"/>
                    <a:pt x="13811" y="15240"/>
                    <a:pt x="13811" y="13716"/>
                  </a:cubicBezTo>
                  <a:cubicBezTo>
                    <a:pt x="13811" y="12192"/>
                    <a:pt x="13811" y="12192"/>
                    <a:pt x="12192" y="10668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9144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59">
              <a:extLst>
                <a:ext uri="{FF2B5EF4-FFF2-40B4-BE49-F238E27FC236}">
                  <a16:creationId xmlns:a16="http://schemas.microsoft.com/office/drawing/2014/main" id="{B633EF78-3081-4ADC-B25D-23ED36234C0D}"/>
                </a:ext>
              </a:extLst>
            </p:cNvPr>
            <p:cNvSpPr/>
            <p:nvPr/>
          </p:nvSpPr>
          <p:spPr>
            <a:xfrm>
              <a:off x="441294" y="48030"/>
              <a:ext cx="43482" cy="80176"/>
            </a:xfrm>
            <a:custGeom>
              <a:avLst/>
              <a:gdLst/>
              <a:ahLst/>
              <a:cxnLst/>
              <a:rect l="0" t="0" r="0" b="0"/>
              <a:pathLst>
                <a:path w="43482" h="80176">
                  <a:moveTo>
                    <a:pt x="43482" y="0"/>
                  </a:moveTo>
                  <a:lnTo>
                    <a:pt x="43482" y="9154"/>
                  </a:lnTo>
                  <a:lnTo>
                    <a:pt x="37576" y="10929"/>
                  </a:lnTo>
                  <a:cubicBezTo>
                    <a:pt x="35076" y="12644"/>
                    <a:pt x="32766" y="15311"/>
                    <a:pt x="30480" y="19121"/>
                  </a:cubicBezTo>
                  <a:cubicBezTo>
                    <a:pt x="25908" y="26741"/>
                    <a:pt x="24384" y="35885"/>
                    <a:pt x="24384" y="46553"/>
                  </a:cubicBezTo>
                  <a:cubicBezTo>
                    <a:pt x="24384" y="54173"/>
                    <a:pt x="25908" y="60269"/>
                    <a:pt x="28956" y="64936"/>
                  </a:cubicBezTo>
                  <a:cubicBezTo>
                    <a:pt x="32004" y="69508"/>
                    <a:pt x="35052" y="71032"/>
                    <a:pt x="41243" y="71032"/>
                  </a:cubicBezTo>
                  <a:lnTo>
                    <a:pt x="43482" y="70352"/>
                  </a:lnTo>
                  <a:lnTo>
                    <a:pt x="43482" y="79478"/>
                  </a:lnTo>
                  <a:lnTo>
                    <a:pt x="39719" y="80176"/>
                  </a:lnTo>
                  <a:cubicBezTo>
                    <a:pt x="27432" y="80176"/>
                    <a:pt x="18288" y="77128"/>
                    <a:pt x="10668" y="71032"/>
                  </a:cubicBezTo>
                  <a:cubicBezTo>
                    <a:pt x="3048" y="64936"/>
                    <a:pt x="0" y="55697"/>
                    <a:pt x="0" y="46553"/>
                  </a:cubicBezTo>
                  <a:cubicBezTo>
                    <a:pt x="0" y="32837"/>
                    <a:pt x="4572" y="20645"/>
                    <a:pt x="13716" y="13025"/>
                  </a:cubicBezTo>
                  <a:cubicBezTo>
                    <a:pt x="17526" y="8453"/>
                    <a:pt x="22479" y="5024"/>
                    <a:pt x="28206" y="2738"/>
                  </a:cubicBezTo>
                  <a:lnTo>
                    <a:pt x="434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60">
              <a:extLst>
                <a:ext uri="{FF2B5EF4-FFF2-40B4-BE49-F238E27FC236}">
                  <a16:creationId xmlns:a16="http://schemas.microsoft.com/office/drawing/2014/main" id="{B1632B7F-03E4-4D71-BD1E-816D129DAE71}"/>
                </a:ext>
              </a:extLst>
            </p:cNvPr>
            <p:cNvSpPr/>
            <p:nvPr/>
          </p:nvSpPr>
          <p:spPr>
            <a:xfrm>
              <a:off x="484775" y="47339"/>
              <a:ext cx="43481" cy="80169"/>
            </a:xfrm>
            <a:custGeom>
              <a:avLst/>
              <a:gdLst/>
              <a:ahLst/>
              <a:cxnLst/>
              <a:rect l="0" t="0" r="0" b="0"/>
              <a:pathLst>
                <a:path w="43481" h="80169">
                  <a:moveTo>
                    <a:pt x="3858" y="0"/>
                  </a:moveTo>
                  <a:cubicBezTo>
                    <a:pt x="16050" y="0"/>
                    <a:pt x="25193" y="3048"/>
                    <a:pt x="32814" y="9144"/>
                  </a:cubicBezTo>
                  <a:cubicBezTo>
                    <a:pt x="38909" y="15240"/>
                    <a:pt x="43481" y="24384"/>
                    <a:pt x="43481" y="35052"/>
                  </a:cubicBezTo>
                  <a:cubicBezTo>
                    <a:pt x="43481" y="47244"/>
                    <a:pt x="38909" y="59436"/>
                    <a:pt x="29765" y="67151"/>
                  </a:cubicBezTo>
                  <a:cubicBezTo>
                    <a:pt x="25193" y="71723"/>
                    <a:pt x="20241" y="75152"/>
                    <a:pt x="14716" y="77438"/>
                  </a:cubicBezTo>
                  <a:lnTo>
                    <a:pt x="0" y="80169"/>
                  </a:lnTo>
                  <a:lnTo>
                    <a:pt x="0" y="71043"/>
                  </a:lnTo>
                  <a:lnTo>
                    <a:pt x="5953" y="69235"/>
                  </a:lnTo>
                  <a:cubicBezTo>
                    <a:pt x="8430" y="67508"/>
                    <a:pt x="10716" y="64818"/>
                    <a:pt x="13002" y="60960"/>
                  </a:cubicBezTo>
                  <a:cubicBezTo>
                    <a:pt x="16050" y="53340"/>
                    <a:pt x="19097" y="44196"/>
                    <a:pt x="19097" y="33528"/>
                  </a:cubicBezTo>
                  <a:cubicBezTo>
                    <a:pt x="19097" y="25908"/>
                    <a:pt x="17574" y="19812"/>
                    <a:pt x="14525" y="15240"/>
                  </a:cubicBezTo>
                  <a:cubicBezTo>
                    <a:pt x="11478" y="10668"/>
                    <a:pt x="6906" y="9144"/>
                    <a:pt x="2334" y="9144"/>
                  </a:cubicBezTo>
                  <a:lnTo>
                    <a:pt x="0" y="9846"/>
                  </a:lnTo>
                  <a:lnTo>
                    <a:pt x="0" y="691"/>
                  </a:lnTo>
                  <a:lnTo>
                    <a:pt x="38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61">
              <a:extLst>
                <a:ext uri="{FF2B5EF4-FFF2-40B4-BE49-F238E27FC236}">
                  <a16:creationId xmlns:a16="http://schemas.microsoft.com/office/drawing/2014/main" id="{29F473A5-A5B9-47A4-A317-454F6FC47823}"/>
                </a:ext>
              </a:extLst>
            </p:cNvPr>
            <p:cNvSpPr/>
            <p:nvPr/>
          </p:nvSpPr>
          <p:spPr>
            <a:xfrm>
              <a:off x="569500" y="9144"/>
              <a:ext cx="65675" cy="117539"/>
            </a:xfrm>
            <a:custGeom>
              <a:avLst/>
              <a:gdLst/>
              <a:ahLst/>
              <a:cxnLst/>
              <a:rect l="0" t="0" r="0" b="0"/>
              <a:pathLst>
                <a:path w="65675" h="117539">
                  <a:moveTo>
                    <a:pt x="21431" y="0"/>
                  </a:moveTo>
                  <a:cubicBezTo>
                    <a:pt x="26003" y="0"/>
                    <a:pt x="30575" y="0"/>
                    <a:pt x="33623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007" y="0"/>
                  </a:cubicBezTo>
                  <a:lnTo>
                    <a:pt x="65675" y="0"/>
                  </a:lnTo>
                  <a:lnTo>
                    <a:pt x="65675" y="8314"/>
                  </a:lnTo>
                  <a:lnTo>
                    <a:pt x="64103" y="7620"/>
                  </a:lnTo>
                  <a:cubicBezTo>
                    <a:pt x="62579" y="7620"/>
                    <a:pt x="61055" y="7620"/>
                    <a:pt x="58007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483" y="61055"/>
                  </a:cubicBezTo>
                  <a:lnTo>
                    <a:pt x="65675" y="57537"/>
                  </a:lnTo>
                  <a:lnTo>
                    <a:pt x="65675" y="67888"/>
                  </a:lnTo>
                  <a:lnTo>
                    <a:pt x="59531" y="68675"/>
                  </a:lnTo>
                  <a:cubicBezTo>
                    <a:pt x="54959" y="68675"/>
                    <a:pt x="50387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1243" y="96107"/>
                    <a:pt x="41243" y="99155"/>
                  </a:cubicBezTo>
                  <a:cubicBezTo>
                    <a:pt x="41243" y="102298"/>
                    <a:pt x="39719" y="105346"/>
                    <a:pt x="39719" y="106870"/>
                  </a:cubicBezTo>
                  <a:cubicBezTo>
                    <a:pt x="39719" y="108395"/>
                    <a:pt x="39719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144" y="117539"/>
                    <a:pt x="0" y="117539"/>
                  </a:cubicBezTo>
                  <a:lnTo>
                    <a:pt x="1524" y="112967"/>
                  </a:lnTo>
                  <a:lnTo>
                    <a:pt x="12192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62">
              <a:extLst>
                <a:ext uri="{FF2B5EF4-FFF2-40B4-BE49-F238E27FC236}">
                  <a16:creationId xmlns:a16="http://schemas.microsoft.com/office/drawing/2014/main" id="{FB20C2BA-2EF4-4A41-84BC-0B73FF402EDB}"/>
                </a:ext>
              </a:extLst>
            </p:cNvPr>
            <p:cNvSpPr/>
            <p:nvPr/>
          </p:nvSpPr>
          <p:spPr>
            <a:xfrm>
              <a:off x="635175" y="9144"/>
              <a:ext cx="44243" cy="67888"/>
            </a:xfrm>
            <a:custGeom>
              <a:avLst/>
              <a:gdLst/>
              <a:ahLst/>
              <a:cxnLst/>
              <a:rect l="0" t="0" r="0" b="0"/>
              <a:pathLst>
                <a:path w="44243" h="67888">
                  <a:moveTo>
                    <a:pt x="0" y="0"/>
                  </a:moveTo>
                  <a:lnTo>
                    <a:pt x="1571" y="0"/>
                  </a:lnTo>
                  <a:cubicBezTo>
                    <a:pt x="15287" y="0"/>
                    <a:pt x="24431" y="1524"/>
                    <a:pt x="32052" y="7620"/>
                  </a:cubicBezTo>
                  <a:cubicBezTo>
                    <a:pt x="39671" y="12192"/>
                    <a:pt x="44243" y="19812"/>
                    <a:pt x="44243" y="29051"/>
                  </a:cubicBezTo>
                  <a:cubicBezTo>
                    <a:pt x="44243" y="41243"/>
                    <a:pt x="38147" y="50387"/>
                    <a:pt x="29003" y="58007"/>
                  </a:cubicBezTo>
                  <a:cubicBezTo>
                    <a:pt x="24431" y="61817"/>
                    <a:pt x="19097" y="64484"/>
                    <a:pt x="13180" y="66199"/>
                  </a:cubicBezTo>
                  <a:lnTo>
                    <a:pt x="0" y="67888"/>
                  </a:lnTo>
                  <a:lnTo>
                    <a:pt x="0" y="57537"/>
                  </a:lnTo>
                  <a:lnTo>
                    <a:pt x="10715" y="53435"/>
                  </a:lnTo>
                  <a:cubicBezTo>
                    <a:pt x="15287" y="47339"/>
                    <a:pt x="16812" y="39719"/>
                    <a:pt x="16812" y="30575"/>
                  </a:cubicBezTo>
                  <a:cubicBezTo>
                    <a:pt x="16812" y="22860"/>
                    <a:pt x="15287" y="18288"/>
                    <a:pt x="12240" y="13716"/>
                  </a:cubicBezTo>
                  <a:lnTo>
                    <a:pt x="0" y="831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Shape 63">
              <a:extLst>
                <a:ext uri="{FF2B5EF4-FFF2-40B4-BE49-F238E27FC236}">
                  <a16:creationId xmlns:a16="http://schemas.microsoft.com/office/drawing/2014/main" id="{CA725E3B-891D-46AD-9035-66CD480A896B}"/>
                </a:ext>
              </a:extLst>
            </p:cNvPr>
            <p:cNvSpPr/>
            <p:nvPr/>
          </p:nvSpPr>
          <p:spPr>
            <a:xfrm>
              <a:off x="685514" y="47340"/>
              <a:ext cx="67246" cy="79343"/>
            </a:xfrm>
            <a:custGeom>
              <a:avLst/>
              <a:gdLst/>
              <a:ahLst/>
              <a:cxnLst/>
              <a:rect l="0" t="0" r="0" b="0"/>
              <a:pathLst>
                <a:path w="67246" h="79343">
                  <a:moveTo>
                    <a:pt x="22955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5147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5815" y="3048"/>
                    <a:pt x="56579" y="0"/>
                    <a:pt x="67246" y="0"/>
                  </a:cubicBezTo>
                  <a:cubicBezTo>
                    <a:pt x="65723" y="9144"/>
                    <a:pt x="64198" y="18288"/>
                    <a:pt x="62674" y="27432"/>
                  </a:cubicBezTo>
                  <a:lnTo>
                    <a:pt x="56579" y="28956"/>
                  </a:lnTo>
                  <a:cubicBezTo>
                    <a:pt x="55055" y="22860"/>
                    <a:pt x="55055" y="18288"/>
                    <a:pt x="53435" y="16764"/>
                  </a:cubicBezTo>
                  <a:cubicBezTo>
                    <a:pt x="51911" y="13716"/>
                    <a:pt x="48863" y="13716"/>
                    <a:pt x="47339" y="13716"/>
                  </a:cubicBezTo>
                  <a:cubicBezTo>
                    <a:pt x="44291" y="13716"/>
                    <a:pt x="39719" y="15240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2287" y="16764"/>
                  </a:lnTo>
                  <a:cubicBezTo>
                    <a:pt x="12287" y="13716"/>
                    <a:pt x="12287" y="12192"/>
                    <a:pt x="12287" y="12192"/>
                  </a:cubicBezTo>
                  <a:cubicBezTo>
                    <a:pt x="12287" y="10668"/>
                    <a:pt x="12287" y="10668"/>
                    <a:pt x="12287" y="9144"/>
                  </a:cubicBezTo>
                  <a:cubicBezTo>
                    <a:pt x="12287" y="9144"/>
                    <a:pt x="10763" y="9144"/>
                    <a:pt x="9239" y="7620"/>
                  </a:cubicBezTo>
                  <a:cubicBezTo>
                    <a:pt x="9239" y="7620"/>
                    <a:pt x="7715" y="7620"/>
                    <a:pt x="6191" y="7620"/>
                  </a:cubicBezTo>
                  <a:cubicBezTo>
                    <a:pt x="4667" y="7620"/>
                    <a:pt x="3143" y="7620"/>
                    <a:pt x="0" y="7620"/>
                  </a:cubicBezTo>
                  <a:lnTo>
                    <a:pt x="1619" y="4572"/>
                  </a:lnTo>
                  <a:cubicBezTo>
                    <a:pt x="10763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Shape 64">
              <a:extLst>
                <a:ext uri="{FF2B5EF4-FFF2-40B4-BE49-F238E27FC236}">
                  <a16:creationId xmlns:a16="http://schemas.microsoft.com/office/drawing/2014/main" id="{D7C2CD44-DC2A-4D1C-B362-5C25D3B60583}"/>
                </a:ext>
              </a:extLst>
            </p:cNvPr>
            <p:cNvSpPr/>
            <p:nvPr/>
          </p:nvSpPr>
          <p:spPr>
            <a:xfrm>
              <a:off x="755809" y="47911"/>
              <a:ext cx="42720" cy="80295"/>
            </a:xfrm>
            <a:custGeom>
              <a:avLst/>
              <a:gdLst/>
              <a:ahLst/>
              <a:cxnLst/>
              <a:rect l="0" t="0" r="0" b="0"/>
              <a:pathLst>
                <a:path w="42720" h="80295">
                  <a:moveTo>
                    <a:pt x="42720" y="0"/>
                  </a:moveTo>
                  <a:lnTo>
                    <a:pt x="42720" y="9442"/>
                  </a:lnTo>
                  <a:lnTo>
                    <a:pt x="37005" y="11049"/>
                  </a:lnTo>
                  <a:cubicBezTo>
                    <a:pt x="34314" y="12763"/>
                    <a:pt x="32004" y="15430"/>
                    <a:pt x="30480" y="19240"/>
                  </a:cubicBezTo>
                  <a:cubicBezTo>
                    <a:pt x="25908" y="26860"/>
                    <a:pt x="24384" y="36004"/>
                    <a:pt x="24384" y="46672"/>
                  </a:cubicBezTo>
                  <a:cubicBezTo>
                    <a:pt x="24384" y="54292"/>
                    <a:pt x="25908" y="60388"/>
                    <a:pt x="27432" y="65055"/>
                  </a:cubicBezTo>
                  <a:cubicBezTo>
                    <a:pt x="30480" y="69627"/>
                    <a:pt x="35052" y="71151"/>
                    <a:pt x="39719" y="71151"/>
                  </a:cubicBezTo>
                  <a:lnTo>
                    <a:pt x="42720" y="70299"/>
                  </a:lnTo>
                  <a:lnTo>
                    <a:pt x="42720" y="79512"/>
                  </a:lnTo>
                  <a:lnTo>
                    <a:pt x="38195" y="80295"/>
                  </a:lnTo>
                  <a:cubicBezTo>
                    <a:pt x="27432" y="80295"/>
                    <a:pt x="16764" y="77247"/>
                    <a:pt x="10668" y="71151"/>
                  </a:cubicBezTo>
                  <a:cubicBezTo>
                    <a:pt x="3048" y="65055"/>
                    <a:pt x="0" y="55816"/>
                    <a:pt x="0" y="46672"/>
                  </a:cubicBezTo>
                  <a:cubicBezTo>
                    <a:pt x="0" y="32956"/>
                    <a:pt x="3048" y="20764"/>
                    <a:pt x="12192" y="13144"/>
                  </a:cubicBezTo>
                  <a:cubicBezTo>
                    <a:pt x="16764" y="8572"/>
                    <a:pt x="21717" y="5143"/>
                    <a:pt x="27253" y="2857"/>
                  </a:cubicBezTo>
                  <a:lnTo>
                    <a:pt x="427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Shape 65">
              <a:extLst>
                <a:ext uri="{FF2B5EF4-FFF2-40B4-BE49-F238E27FC236}">
                  <a16:creationId xmlns:a16="http://schemas.microsoft.com/office/drawing/2014/main" id="{39439B88-D621-4112-8A20-AC0007FB32F3}"/>
                </a:ext>
              </a:extLst>
            </p:cNvPr>
            <p:cNvSpPr/>
            <p:nvPr/>
          </p:nvSpPr>
          <p:spPr>
            <a:xfrm>
              <a:off x="798529" y="47339"/>
              <a:ext cx="42719" cy="80084"/>
            </a:xfrm>
            <a:custGeom>
              <a:avLst/>
              <a:gdLst/>
              <a:ahLst/>
              <a:cxnLst/>
              <a:rect l="0" t="0" r="0" b="0"/>
              <a:pathLst>
                <a:path w="42719" h="80084">
                  <a:moveTo>
                    <a:pt x="3096" y="0"/>
                  </a:moveTo>
                  <a:cubicBezTo>
                    <a:pt x="15288" y="0"/>
                    <a:pt x="24431" y="3048"/>
                    <a:pt x="32052" y="9144"/>
                  </a:cubicBezTo>
                  <a:cubicBezTo>
                    <a:pt x="39672" y="15240"/>
                    <a:pt x="42719" y="24384"/>
                    <a:pt x="42719" y="35052"/>
                  </a:cubicBezTo>
                  <a:cubicBezTo>
                    <a:pt x="42719" y="47244"/>
                    <a:pt x="38147" y="59436"/>
                    <a:pt x="30528" y="67151"/>
                  </a:cubicBezTo>
                  <a:cubicBezTo>
                    <a:pt x="25956" y="71723"/>
                    <a:pt x="21003" y="75152"/>
                    <a:pt x="15288" y="77438"/>
                  </a:cubicBezTo>
                  <a:lnTo>
                    <a:pt x="0" y="80084"/>
                  </a:lnTo>
                  <a:lnTo>
                    <a:pt x="0" y="70871"/>
                  </a:lnTo>
                  <a:lnTo>
                    <a:pt x="5762" y="69235"/>
                  </a:lnTo>
                  <a:cubicBezTo>
                    <a:pt x="8430" y="67508"/>
                    <a:pt x="10716" y="64818"/>
                    <a:pt x="12240" y="60960"/>
                  </a:cubicBezTo>
                  <a:cubicBezTo>
                    <a:pt x="16812" y="53340"/>
                    <a:pt x="18336" y="44196"/>
                    <a:pt x="18336" y="33528"/>
                  </a:cubicBezTo>
                  <a:cubicBezTo>
                    <a:pt x="18336" y="25908"/>
                    <a:pt x="16812" y="19812"/>
                    <a:pt x="13764" y="15240"/>
                  </a:cubicBezTo>
                  <a:cubicBezTo>
                    <a:pt x="10716" y="10668"/>
                    <a:pt x="7668" y="9144"/>
                    <a:pt x="3096" y="9144"/>
                  </a:cubicBezTo>
                  <a:lnTo>
                    <a:pt x="0" y="10014"/>
                  </a:lnTo>
                  <a:lnTo>
                    <a:pt x="0" y="572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66">
              <a:extLst>
                <a:ext uri="{FF2B5EF4-FFF2-40B4-BE49-F238E27FC236}">
                  <a16:creationId xmlns:a16="http://schemas.microsoft.com/office/drawing/2014/main" id="{D8334053-DB4B-442F-BA0B-6777C3F2C4F0}"/>
                </a:ext>
              </a:extLst>
            </p:cNvPr>
            <p:cNvSpPr/>
            <p:nvPr/>
          </p:nvSpPr>
          <p:spPr>
            <a:xfrm>
              <a:off x="845915" y="135826"/>
              <a:ext cx="49578" cy="32004"/>
            </a:xfrm>
            <a:custGeom>
              <a:avLst/>
              <a:gdLst/>
              <a:ahLst/>
              <a:cxnLst/>
              <a:rect l="0" t="0" r="0" b="0"/>
              <a:pathLst>
                <a:path w="49578" h="32004">
                  <a:moveTo>
                    <a:pt x="49578" y="0"/>
                  </a:moveTo>
                  <a:lnTo>
                    <a:pt x="49578" y="26867"/>
                  </a:lnTo>
                  <a:lnTo>
                    <a:pt x="47292" y="28575"/>
                  </a:lnTo>
                  <a:cubicBezTo>
                    <a:pt x="41934" y="30861"/>
                    <a:pt x="35814" y="32004"/>
                    <a:pt x="28956" y="32004"/>
                  </a:cubicBezTo>
                  <a:cubicBezTo>
                    <a:pt x="19812" y="32004"/>
                    <a:pt x="9144" y="30480"/>
                    <a:pt x="0" y="27432"/>
                  </a:cubicBezTo>
                  <a:cubicBezTo>
                    <a:pt x="1524" y="19812"/>
                    <a:pt x="3048" y="12192"/>
                    <a:pt x="6096" y="6096"/>
                  </a:cubicBezTo>
                  <a:cubicBezTo>
                    <a:pt x="21336" y="16764"/>
                    <a:pt x="30480" y="22860"/>
                    <a:pt x="33528" y="22860"/>
                  </a:cubicBezTo>
                  <a:cubicBezTo>
                    <a:pt x="38100" y="22860"/>
                    <a:pt x="42672" y="19812"/>
                    <a:pt x="45720" y="13716"/>
                  </a:cubicBezTo>
                  <a:lnTo>
                    <a:pt x="495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67">
              <a:extLst>
                <a:ext uri="{FF2B5EF4-FFF2-40B4-BE49-F238E27FC236}">
                  <a16:creationId xmlns:a16="http://schemas.microsoft.com/office/drawing/2014/main" id="{B72FF40B-A3F9-4BF3-828A-48E4FBDE6D78}"/>
                </a:ext>
              </a:extLst>
            </p:cNvPr>
            <p:cNvSpPr/>
            <p:nvPr/>
          </p:nvSpPr>
          <p:spPr>
            <a:xfrm>
              <a:off x="853536" y="48778"/>
              <a:ext cx="41958" cy="77904"/>
            </a:xfrm>
            <a:custGeom>
              <a:avLst/>
              <a:gdLst/>
              <a:ahLst/>
              <a:cxnLst/>
              <a:rect l="0" t="0" r="0" b="0"/>
              <a:pathLst>
                <a:path w="41958" h="77904">
                  <a:moveTo>
                    <a:pt x="41958" y="0"/>
                  </a:moveTo>
                  <a:lnTo>
                    <a:pt x="41958" y="8337"/>
                  </a:lnTo>
                  <a:lnTo>
                    <a:pt x="38493" y="9420"/>
                  </a:lnTo>
                  <a:cubicBezTo>
                    <a:pt x="35433" y="11515"/>
                    <a:pt x="32766" y="14563"/>
                    <a:pt x="30480" y="18373"/>
                  </a:cubicBezTo>
                  <a:cubicBezTo>
                    <a:pt x="25908" y="25993"/>
                    <a:pt x="24384" y="35137"/>
                    <a:pt x="24384" y="44281"/>
                  </a:cubicBezTo>
                  <a:cubicBezTo>
                    <a:pt x="24384" y="50377"/>
                    <a:pt x="24384" y="54949"/>
                    <a:pt x="25908" y="59521"/>
                  </a:cubicBezTo>
                  <a:cubicBezTo>
                    <a:pt x="28956" y="64188"/>
                    <a:pt x="30480" y="65712"/>
                    <a:pt x="33528" y="65712"/>
                  </a:cubicBezTo>
                  <a:cubicBezTo>
                    <a:pt x="35052" y="65712"/>
                    <a:pt x="36957" y="64950"/>
                    <a:pt x="39636" y="63414"/>
                  </a:cubicBezTo>
                  <a:lnTo>
                    <a:pt x="41958" y="61915"/>
                  </a:lnTo>
                  <a:lnTo>
                    <a:pt x="41958" y="69824"/>
                  </a:lnTo>
                  <a:lnTo>
                    <a:pt x="34873" y="75237"/>
                  </a:lnTo>
                  <a:cubicBezTo>
                    <a:pt x="31242" y="77142"/>
                    <a:pt x="28194" y="77904"/>
                    <a:pt x="25908" y="77904"/>
                  </a:cubicBezTo>
                  <a:cubicBezTo>
                    <a:pt x="18288" y="77904"/>
                    <a:pt x="12192" y="76380"/>
                    <a:pt x="7620" y="70284"/>
                  </a:cubicBezTo>
                  <a:cubicBezTo>
                    <a:pt x="3048" y="64188"/>
                    <a:pt x="0" y="56473"/>
                    <a:pt x="0" y="47329"/>
                  </a:cubicBezTo>
                  <a:cubicBezTo>
                    <a:pt x="0" y="33613"/>
                    <a:pt x="4572" y="22945"/>
                    <a:pt x="13716" y="12277"/>
                  </a:cubicBezTo>
                  <a:cubicBezTo>
                    <a:pt x="19050" y="7705"/>
                    <a:pt x="24384" y="4276"/>
                    <a:pt x="30301" y="1990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68">
              <a:extLst>
                <a:ext uri="{FF2B5EF4-FFF2-40B4-BE49-F238E27FC236}">
                  <a16:creationId xmlns:a16="http://schemas.microsoft.com/office/drawing/2014/main" id="{C812C9A5-FAEC-4643-A5C8-CC6B64F03679}"/>
                </a:ext>
              </a:extLst>
            </p:cNvPr>
            <p:cNvSpPr/>
            <p:nvPr/>
          </p:nvSpPr>
          <p:spPr>
            <a:xfrm>
              <a:off x="895493" y="47339"/>
              <a:ext cx="43481" cy="115354"/>
            </a:xfrm>
            <a:custGeom>
              <a:avLst/>
              <a:gdLst/>
              <a:ahLst/>
              <a:cxnLst/>
              <a:rect l="0" t="0" r="0" b="0"/>
              <a:pathLst>
                <a:path w="43481" h="115354">
                  <a:moveTo>
                    <a:pt x="8430" y="0"/>
                  </a:moveTo>
                  <a:cubicBezTo>
                    <a:pt x="16050" y="0"/>
                    <a:pt x="22146" y="1524"/>
                    <a:pt x="29765" y="3048"/>
                  </a:cubicBezTo>
                  <a:cubicBezTo>
                    <a:pt x="34337" y="1524"/>
                    <a:pt x="38909" y="1524"/>
                    <a:pt x="41958" y="0"/>
                  </a:cubicBezTo>
                  <a:lnTo>
                    <a:pt x="43481" y="1524"/>
                  </a:lnTo>
                  <a:cubicBezTo>
                    <a:pt x="41958" y="7620"/>
                    <a:pt x="38909" y="16764"/>
                    <a:pt x="37386" y="25908"/>
                  </a:cubicBezTo>
                  <a:lnTo>
                    <a:pt x="29765" y="64103"/>
                  </a:lnTo>
                  <a:cubicBezTo>
                    <a:pt x="25193" y="82391"/>
                    <a:pt x="19097" y="97631"/>
                    <a:pt x="11478" y="106775"/>
                  </a:cubicBezTo>
                  <a:lnTo>
                    <a:pt x="0" y="115354"/>
                  </a:lnTo>
                  <a:lnTo>
                    <a:pt x="0" y="88487"/>
                  </a:lnTo>
                  <a:lnTo>
                    <a:pt x="3858" y="74771"/>
                  </a:lnTo>
                  <a:lnTo>
                    <a:pt x="5381" y="67151"/>
                  </a:lnTo>
                  <a:lnTo>
                    <a:pt x="0" y="71263"/>
                  </a:lnTo>
                  <a:lnTo>
                    <a:pt x="0" y="63354"/>
                  </a:lnTo>
                  <a:lnTo>
                    <a:pt x="8430" y="57912"/>
                  </a:lnTo>
                  <a:lnTo>
                    <a:pt x="17574" y="9144"/>
                  </a:lnTo>
                  <a:cubicBezTo>
                    <a:pt x="14525" y="7620"/>
                    <a:pt x="11478" y="7620"/>
                    <a:pt x="6906" y="7620"/>
                  </a:cubicBezTo>
                  <a:lnTo>
                    <a:pt x="0" y="9777"/>
                  </a:lnTo>
                  <a:lnTo>
                    <a:pt x="0" y="1439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69">
              <a:extLst>
                <a:ext uri="{FF2B5EF4-FFF2-40B4-BE49-F238E27FC236}">
                  <a16:creationId xmlns:a16="http://schemas.microsoft.com/office/drawing/2014/main" id="{FCF7DBE9-BE6F-40E2-827B-C641F19D9FB3}"/>
                </a:ext>
              </a:extLst>
            </p:cNvPr>
            <p:cNvSpPr/>
            <p:nvPr/>
          </p:nvSpPr>
          <p:spPr>
            <a:xfrm>
              <a:off x="954310" y="47340"/>
              <a:ext cx="67151" cy="79343"/>
            </a:xfrm>
            <a:custGeom>
              <a:avLst/>
              <a:gdLst/>
              <a:ahLst/>
              <a:cxnLst/>
              <a:rect l="0" t="0" r="0" b="0"/>
              <a:pathLst>
                <a:path w="67151" h="79343">
                  <a:moveTo>
                    <a:pt x="24384" y="0"/>
                  </a:moveTo>
                  <a:cubicBezTo>
                    <a:pt x="27432" y="0"/>
                    <a:pt x="30480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9144"/>
                    <a:pt x="36576" y="10668"/>
                  </a:cubicBezTo>
                  <a:cubicBezTo>
                    <a:pt x="47339" y="3048"/>
                    <a:pt x="56483" y="0"/>
                    <a:pt x="67151" y="0"/>
                  </a:cubicBezTo>
                  <a:cubicBezTo>
                    <a:pt x="65627" y="9144"/>
                    <a:pt x="64103" y="18288"/>
                    <a:pt x="62579" y="27432"/>
                  </a:cubicBezTo>
                  <a:lnTo>
                    <a:pt x="56483" y="28956"/>
                  </a:lnTo>
                  <a:cubicBezTo>
                    <a:pt x="56483" y="22860"/>
                    <a:pt x="54959" y="18288"/>
                    <a:pt x="53435" y="16764"/>
                  </a:cubicBezTo>
                  <a:cubicBezTo>
                    <a:pt x="51911" y="13716"/>
                    <a:pt x="50387" y="13716"/>
                    <a:pt x="47339" y="13716"/>
                  </a:cubicBezTo>
                  <a:cubicBezTo>
                    <a:pt x="44196" y="13716"/>
                    <a:pt x="39624" y="15240"/>
                    <a:pt x="35052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2192" y="16764"/>
                  </a:lnTo>
                  <a:cubicBezTo>
                    <a:pt x="12192" y="13716"/>
                    <a:pt x="13716" y="12192"/>
                    <a:pt x="13716" y="12192"/>
                  </a:cubicBezTo>
                  <a:cubicBezTo>
                    <a:pt x="13716" y="10668"/>
                    <a:pt x="12192" y="10668"/>
                    <a:pt x="12192" y="9144"/>
                  </a:cubicBezTo>
                  <a:cubicBezTo>
                    <a:pt x="12192" y="9144"/>
                    <a:pt x="10668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1524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70">
              <a:extLst>
                <a:ext uri="{FF2B5EF4-FFF2-40B4-BE49-F238E27FC236}">
                  <a16:creationId xmlns:a16="http://schemas.microsoft.com/office/drawing/2014/main" id="{7479B5EC-F306-4BFD-8EB7-23E3618463DD}"/>
                </a:ext>
              </a:extLst>
            </p:cNvPr>
            <p:cNvSpPr/>
            <p:nvPr/>
          </p:nvSpPr>
          <p:spPr>
            <a:xfrm>
              <a:off x="1022985" y="48994"/>
              <a:ext cx="41958" cy="79212"/>
            </a:xfrm>
            <a:custGeom>
              <a:avLst/>
              <a:gdLst/>
              <a:ahLst/>
              <a:cxnLst/>
              <a:rect l="0" t="0" r="0" b="0"/>
              <a:pathLst>
                <a:path w="41958" h="79212">
                  <a:moveTo>
                    <a:pt x="41958" y="0"/>
                  </a:moveTo>
                  <a:lnTo>
                    <a:pt x="41958" y="8619"/>
                  </a:lnTo>
                  <a:lnTo>
                    <a:pt x="40100" y="9203"/>
                  </a:lnTo>
                  <a:cubicBezTo>
                    <a:pt x="37052" y="11299"/>
                    <a:pt x="34385" y="14347"/>
                    <a:pt x="32099" y="18157"/>
                  </a:cubicBezTo>
                  <a:cubicBezTo>
                    <a:pt x="27432" y="27301"/>
                    <a:pt x="24384" y="34921"/>
                    <a:pt x="24384" y="45589"/>
                  </a:cubicBezTo>
                  <a:cubicBezTo>
                    <a:pt x="24384" y="50161"/>
                    <a:pt x="25908" y="56257"/>
                    <a:pt x="27432" y="59305"/>
                  </a:cubicBezTo>
                  <a:cubicBezTo>
                    <a:pt x="28956" y="63972"/>
                    <a:pt x="30575" y="67020"/>
                    <a:pt x="33623" y="67020"/>
                  </a:cubicBezTo>
                  <a:cubicBezTo>
                    <a:pt x="35147" y="67020"/>
                    <a:pt x="37052" y="66258"/>
                    <a:pt x="39719" y="64722"/>
                  </a:cubicBezTo>
                  <a:lnTo>
                    <a:pt x="41958" y="63266"/>
                  </a:lnTo>
                  <a:lnTo>
                    <a:pt x="41958" y="70975"/>
                  </a:lnTo>
                  <a:lnTo>
                    <a:pt x="35897" y="75783"/>
                  </a:lnTo>
                  <a:cubicBezTo>
                    <a:pt x="32457" y="78069"/>
                    <a:pt x="29766" y="79212"/>
                    <a:pt x="27432" y="79212"/>
                  </a:cubicBezTo>
                  <a:cubicBezTo>
                    <a:pt x="19812" y="79212"/>
                    <a:pt x="13716" y="76164"/>
                    <a:pt x="7620" y="70068"/>
                  </a:cubicBezTo>
                  <a:cubicBezTo>
                    <a:pt x="3048" y="63972"/>
                    <a:pt x="0" y="57781"/>
                    <a:pt x="0" y="48637"/>
                  </a:cubicBezTo>
                  <a:cubicBezTo>
                    <a:pt x="0" y="34921"/>
                    <a:pt x="6096" y="22729"/>
                    <a:pt x="15240" y="12061"/>
                  </a:cubicBezTo>
                  <a:cubicBezTo>
                    <a:pt x="19812" y="7489"/>
                    <a:pt x="25170" y="4060"/>
                    <a:pt x="31290" y="1774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71">
              <a:extLst>
                <a:ext uri="{FF2B5EF4-FFF2-40B4-BE49-F238E27FC236}">
                  <a16:creationId xmlns:a16="http://schemas.microsoft.com/office/drawing/2014/main" id="{57838437-0F82-4E49-91B9-F2E5AA505A44}"/>
                </a:ext>
              </a:extLst>
            </p:cNvPr>
            <p:cNvSpPr/>
            <p:nvPr/>
          </p:nvSpPr>
          <p:spPr>
            <a:xfrm>
              <a:off x="1064943" y="47339"/>
              <a:ext cx="43577" cy="79343"/>
            </a:xfrm>
            <a:custGeom>
              <a:avLst/>
              <a:gdLst/>
              <a:ahLst/>
              <a:cxnLst/>
              <a:rect l="0" t="0" r="0" b="0"/>
              <a:pathLst>
                <a:path w="43577" h="79343">
                  <a:moveTo>
                    <a:pt x="9954" y="0"/>
                  </a:moveTo>
                  <a:cubicBezTo>
                    <a:pt x="16050" y="0"/>
                    <a:pt x="22146" y="1524"/>
                    <a:pt x="29766" y="3048"/>
                  </a:cubicBezTo>
                  <a:cubicBezTo>
                    <a:pt x="34338" y="1524"/>
                    <a:pt x="38910" y="1524"/>
                    <a:pt x="42053" y="0"/>
                  </a:cubicBezTo>
                  <a:lnTo>
                    <a:pt x="43577" y="1524"/>
                  </a:lnTo>
                  <a:cubicBezTo>
                    <a:pt x="42053" y="7620"/>
                    <a:pt x="40529" y="16764"/>
                    <a:pt x="37386" y="27432"/>
                  </a:cubicBezTo>
                  <a:lnTo>
                    <a:pt x="29766" y="64103"/>
                  </a:lnTo>
                  <a:cubicBezTo>
                    <a:pt x="29766" y="65627"/>
                    <a:pt x="29766" y="67151"/>
                    <a:pt x="29766" y="67151"/>
                  </a:cubicBezTo>
                  <a:cubicBezTo>
                    <a:pt x="29766" y="68675"/>
                    <a:pt x="29766" y="68675"/>
                    <a:pt x="29766" y="70199"/>
                  </a:cubicBezTo>
                  <a:cubicBezTo>
                    <a:pt x="31290" y="70199"/>
                    <a:pt x="31290" y="71723"/>
                    <a:pt x="32814" y="71723"/>
                  </a:cubicBezTo>
                  <a:cubicBezTo>
                    <a:pt x="34338" y="71723"/>
                    <a:pt x="34338" y="71723"/>
                    <a:pt x="37386" y="71723"/>
                  </a:cubicBezTo>
                  <a:cubicBezTo>
                    <a:pt x="38910" y="73247"/>
                    <a:pt x="40529" y="73247"/>
                    <a:pt x="42053" y="73247"/>
                  </a:cubicBezTo>
                  <a:lnTo>
                    <a:pt x="42053" y="76295"/>
                  </a:lnTo>
                  <a:cubicBezTo>
                    <a:pt x="32814" y="79343"/>
                    <a:pt x="25194" y="79343"/>
                    <a:pt x="20622" y="79343"/>
                  </a:cubicBezTo>
                  <a:cubicBezTo>
                    <a:pt x="16050" y="79343"/>
                    <a:pt x="13002" y="79343"/>
                    <a:pt x="9954" y="77819"/>
                  </a:cubicBezTo>
                  <a:cubicBezTo>
                    <a:pt x="8430" y="74771"/>
                    <a:pt x="6906" y="73247"/>
                    <a:pt x="6906" y="68675"/>
                  </a:cubicBezTo>
                  <a:lnTo>
                    <a:pt x="6906" y="67151"/>
                  </a:lnTo>
                  <a:lnTo>
                    <a:pt x="0" y="72630"/>
                  </a:lnTo>
                  <a:lnTo>
                    <a:pt x="0" y="64921"/>
                  </a:lnTo>
                  <a:lnTo>
                    <a:pt x="8430" y="59436"/>
                  </a:lnTo>
                  <a:lnTo>
                    <a:pt x="17574" y="9144"/>
                  </a:lnTo>
                  <a:cubicBezTo>
                    <a:pt x="14526" y="7620"/>
                    <a:pt x="11478" y="7620"/>
                    <a:pt x="8430" y="7620"/>
                  </a:cubicBezTo>
                  <a:lnTo>
                    <a:pt x="0" y="10274"/>
                  </a:lnTo>
                  <a:lnTo>
                    <a:pt x="0" y="1655"/>
                  </a:lnTo>
                  <a:lnTo>
                    <a:pt x="9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72">
              <a:extLst>
                <a:ext uri="{FF2B5EF4-FFF2-40B4-BE49-F238E27FC236}">
                  <a16:creationId xmlns:a16="http://schemas.microsoft.com/office/drawing/2014/main" id="{B6E49E7E-60A1-4C60-BEB1-4BFB3C8AF015}"/>
                </a:ext>
              </a:extLst>
            </p:cNvPr>
            <p:cNvSpPr/>
            <p:nvPr/>
          </p:nvSpPr>
          <p:spPr>
            <a:xfrm>
              <a:off x="1123760" y="47340"/>
              <a:ext cx="140494" cy="79343"/>
            </a:xfrm>
            <a:custGeom>
              <a:avLst/>
              <a:gdLst/>
              <a:ahLst/>
              <a:cxnLst/>
              <a:rect l="0" t="0" r="0" b="0"/>
              <a:pathLst>
                <a:path w="140494" h="79343">
                  <a:moveTo>
                    <a:pt x="24384" y="0"/>
                  </a:moveTo>
                  <a:cubicBezTo>
                    <a:pt x="28956" y="0"/>
                    <a:pt x="32004" y="0"/>
                    <a:pt x="33623" y="1524"/>
                  </a:cubicBezTo>
                  <a:cubicBezTo>
                    <a:pt x="36671" y="3048"/>
                    <a:pt x="38195" y="6096"/>
                    <a:pt x="38195" y="7620"/>
                  </a:cubicBezTo>
                  <a:cubicBezTo>
                    <a:pt x="38195" y="7620"/>
                    <a:pt x="38195" y="9144"/>
                    <a:pt x="38195" y="9144"/>
                  </a:cubicBezTo>
                  <a:cubicBezTo>
                    <a:pt x="38195" y="9144"/>
                    <a:pt x="38195" y="9144"/>
                    <a:pt x="38195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5534" y="10668"/>
                  </a:cubicBezTo>
                  <a:cubicBezTo>
                    <a:pt x="97727" y="3048"/>
                    <a:pt x="108395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8207" y="70199"/>
                  </a:cubicBezTo>
                  <a:cubicBezTo>
                    <a:pt x="128207" y="70199"/>
                    <a:pt x="129730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446" y="71723"/>
                    <a:pt x="140494" y="71723"/>
                  </a:cubicBezTo>
                  <a:lnTo>
                    <a:pt x="138970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3822" y="73247"/>
                    <a:pt x="103822" y="70199"/>
                  </a:cubicBezTo>
                  <a:cubicBezTo>
                    <a:pt x="103822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2966" y="22860"/>
                    <a:pt x="112966" y="21336"/>
                  </a:cubicBezTo>
                  <a:cubicBezTo>
                    <a:pt x="112966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154" y="13716"/>
                    <a:pt x="85534" y="16764"/>
                  </a:cubicBezTo>
                  <a:cubicBezTo>
                    <a:pt x="85534" y="19812"/>
                    <a:pt x="85534" y="22860"/>
                    <a:pt x="85534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4291" y="13716"/>
                    <a:pt x="36671" y="16764"/>
                  </a:cubicBezTo>
                  <a:lnTo>
                    <a:pt x="24384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3716" y="9144"/>
                    <a:pt x="12192" y="9144"/>
                    <a:pt x="10668" y="7620"/>
                  </a:cubicBezTo>
                  <a:cubicBezTo>
                    <a:pt x="10668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Shape 73">
              <a:extLst>
                <a:ext uri="{FF2B5EF4-FFF2-40B4-BE49-F238E27FC236}">
                  <a16:creationId xmlns:a16="http://schemas.microsoft.com/office/drawing/2014/main" id="{9A51DC91-222F-433C-B483-C015D4D0CADD}"/>
                </a:ext>
              </a:extLst>
            </p:cNvPr>
            <p:cNvSpPr/>
            <p:nvPr/>
          </p:nvSpPr>
          <p:spPr>
            <a:xfrm>
              <a:off x="1276446" y="47340"/>
              <a:ext cx="140494" cy="79343"/>
            </a:xfrm>
            <a:custGeom>
              <a:avLst/>
              <a:gdLst/>
              <a:ahLst/>
              <a:cxnLst/>
              <a:rect l="0" t="0" r="0" b="0"/>
              <a:pathLst>
                <a:path w="140494" h="79343">
                  <a:moveTo>
                    <a:pt x="24384" y="0"/>
                  </a:moveTo>
                  <a:cubicBezTo>
                    <a:pt x="28956" y="0"/>
                    <a:pt x="32004" y="0"/>
                    <a:pt x="33623" y="1524"/>
                  </a:cubicBezTo>
                  <a:cubicBezTo>
                    <a:pt x="36671" y="3048"/>
                    <a:pt x="38195" y="6096"/>
                    <a:pt x="38195" y="7620"/>
                  </a:cubicBezTo>
                  <a:cubicBezTo>
                    <a:pt x="38195" y="7620"/>
                    <a:pt x="38195" y="9144"/>
                    <a:pt x="38195" y="9144"/>
                  </a:cubicBezTo>
                  <a:cubicBezTo>
                    <a:pt x="38195" y="9144"/>
                    <a:pt x="38195" y="9144"/>
                    <a:pt x="38195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5534" y="10668"/>
                  </a:cubicBezTo>
                  <a:cubicBezTo>
                    <a:pt x="97727" y="3048"/>
                    <a:pt x="108395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8207" y="70199"/>
                  </a:cubicBezTo>
                  <a:cubicBezTo>
                    <a:pt x="128207" y="70199"/>
                    <a:pt x="129730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446" y="71723"/>
                    <a:pt x="140494" y="71723"/>
                  </a:cubicBezTo>
                  <a:lnTo>
                    <a:pt x="138970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3822" y="73247"/>
                    <a:pt x="103822" y="70199"/>
                  </a:cubicBezTo>
                  <a:cubicBezTo>
                    <a:pt x="103822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2966" y="22860"/>
                    <a:pt x="112966" y="21336"/>
                  </a:cubicBezTo>
                  <a:cubicBezTo>
                    <a:pt x="112966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154" y="13716"/>
                    <a:pt x="85534" y="16764"/>
                  </a:cubicBezTo>
                  <a:cubicBezTo>
                    <a:pt x="85534" y="19812"/>
                    <a:pt x="85534" y="22860"/>
                    <a:pt x="85534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4291" y="13716"/>
                    <a:pt x="36671" y="16764"/>
                  </a:cubicBezTo>
                  <a:lnTo>
                    <a:pt x="24384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3716" y="9144"/>
                    <a:pt x="12192" y="9144"/>
                    <a:pt x="10668" y="7620"/>
                  </a:cubicBezTo>
                  <a:cubicBezTo>
                    <a:pt x="10668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74">
              <a:extLst>
                <a:ext uri="{FF2B5EF4-FFF2-40B4-BE49-F238E27FC236}">
                  <a16:creationId xmlns:a16="http://schemas.microsoft.com/office/drawing/2014/main" id="{FD3BE3BF-B14A-4BA3-83D7-185F09F0DD0F}"/>
                </a:ext>
              </a:extLst>
            </p:cNvPr>
            <p:cNvSpPr/>
            <p:nvPr/>
          </p:nvSpPr>
          <p:spPr>
            <a:xfrm>
              <a:off x="1430655" y="47339"/>
              <a:ext cx="38100" cy="79343"/>
            </a:xfrm>
            <a:custGeom>
              <a:avLst/>
              <a:gdLst/>
              <a:ahLst/>
              <a:cxnLst/>
              <a:rect l="0" t="0" r="0" b="0"/>
              <a:pathLst>
                <a:path w="38100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10668"/>
                    <a:pt x="36576" y="12192"/>
                  </a:cubicBezTo>
                  <a:lnTo>
                    <a:pt x="25908" y="64103"/>
                  </a:lnTo>
                  <a:cubicBezTo>
                    <a:pt x="24384" y="65627"/>
                    <a:pt x="24384" y="67151"/>
                    <a:pt x="24384" y="67151"/>
                  </a:cubicBezTo>
                  <a:cubicBezTo>
                    <a:pt x="24384" y="70199"/>
                    <a:pt x="25908" y="70199"/>
                    <a:pt x="27432" y="71723"/>
                  </a:cubicBezTo>
                  <a:cubicBezTo>
                    <a:pt x="28956" y="71723"/>
                    <a:pt x="33528" y="73247"/>
                    <a:pt x="38100" y="73247"/>
                  </a:cubicBezTo>
                  <a:lnTo>
                    <a:pt x="38100" y="76295"/>
                  </a:lnTo>
                  <a:cubicBezTo>
                    <a:pt x="27432" y="79343"/>
                    <a:pt x="19812" y="79343"/>
                    <a:pt x="13716" y="79343"/>
                  </a:cubicBezTo>
                  <a:cubicBezTo>
                    <a:pt x="10668" y="79343"/>
                    <a:pt x="7620" y="79343"/>
                    <a:pt x="4572" y="77819"/>
                  </a:cubicBezTo>
                  <a:cubicBezTo>
                    <a:pt x="3048" y="76295"/>
                    <a:pt x="1524" y="73247"/>
                    <a:pt x="1524" y="70199"/>
                  </a:cubicBezTo>
                  <a:cubicBezTo>
                    <a:pt x="1524" y="68675"/>
                    <a:pt x="1524" y="67151"/>
                    <a:pt x="1524" y="64103"/>
                  </a:cubicBezTo>
                  <a:lnTo>
                    <a:pt x="12192" y="16764"/>
                  </a:lnTo>
                  <a:cubicBezTo>
                    <a:pt x="12192" y="13716"/>
                    <a:pt x="12192" y="12192"/>
                    <a:pt x="12192" y="12192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7620"/>
                    <a:pt x="6096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75">
              <a:extLst>
                <a:ext uri="{FF2B5EF4-FFF2-40B4-BE49-F238E27FC236}">
                  <a16:creationId xmlns:a16="http://schemas.microsoft.com/office/drawing/2014/main" id="{6395C66E-99F9-4F74-A07E-92C1D8C7BF2D}"/>
                </a:ext>
              </a:extLst>
            </p:cNvPr>
            <p:cNvSpPr/>
            <p:nvPr/>
          </p:nvSpPr>
          <p:spPr>
            <a:xfrm>
              <a:off x="1448943" y="6096"/>
              <a:ext cx="24479" cy="24384"/>
            </a:xfrm>
            <a:custGeom>
              <a:avLst/>
              <a:gdLst/>
              <a:ahLst/>
              <a:cxnLst/>
              <a:rect l="0" t="0" r="0" b="0"/>
              <a:pathLst>
                <a:path w="24479" h="24384">
                  <a:moveTo>
                    <a:pt x="12192" y="0"/>
                  </a:moveTo>
                  <a:cubicBezTo>
                    <a:pt x="15240" y="0"/>
                    <a:pt x="18288" y="1524"/>
                    <a:pt x="21431" y="3048"/>
                  </a:cubicBezTo>
                  <a:cubicBezTo>
                    <a:pt x="22955" y="6096"/>
                    <a:pt x="24479" y="7620"/>
                    <a:pt x="24479" y="12192"/>
                  </a:cubicBezTo>
                  <a:cubicBezTo>
                    <a:pt x="24479" y="15240"/>
                    <a:pt x="22955" y="18288"/>
                    <a:pt x="21431" y="21336"/>
                  </a:cubicBezTo>
                  <a:cubicBezTo>
                    <a:pt x="18288" y="22860"/>
                    <a:pt x="15240" y="24384"/>
                    <a:pt x="12192" y="24384"/>
                  </a:cubicBezTo>
                  <a:cubicBezTo>
                    <a:pt x="9144" y="24384"/>
                    <a:pt x="6096" y="22860"/>
                    <a:pt x="3048" y="21336"/>
                  </a:cubicBezTo>
                  <a:cubicBezTo>
                    <a:pt x="1524" y="19812"/>
                    <a:pt x="0" y="16764"/>
                    <a:pt x="0" y="12192"/>
                  </a:cubicBezTo>
                  <a:cubicBezTo>
                    <a:pt x="0" y="9144"/>
                    <a:pt x="1524" y="6096"/>
                    <a:pt x="3048" y="3048"/>
                  </a:cubicBezTo>
                  <a:cubicBezTo>
                    <a:pt x="6096" y="1524"/>
                    <a:pt x="9144" y="0"/>
                    <a:pt x="12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76">
              <a:extLst>
                <a:ext uri="{FF2B5EF4-FFF2-40B4-BE49-F238E27FC236}">
                  <a16:creationId xmlns:a16="http://schemas.microsoft.com/office/drawing/2014/main" id="{76D1050F-B291-4328-8BC3-8BE78308E19C}"/>
                </a:ext>
              </a:extLst>
            </p:cNvPr>
            <p:cNvSpPr/>
            <p:nvPr/>
          </p:nvSpPr>
          <p:spPr>
            <a:xfrm>
              <a:off x="1484090" y="47340"/>
              <a:ext cx="90107" cy="79343"/>
            </a:xfrm>
            <a:custGeom>
              <a:avLst/>
              <a:gdLst/>
              <a:ahLst/>
              <a:cxnLst/>
              <a:rect l="0" t="0" r="0" b="0"/>
              <a:pathLst>
                <a:path w="90107" h="79343">
                  <a:moveTo>
                    <a:pt x="24384" y="0"/>
                  </a:moveTo>
                  <a:cubicBezTo>
                    <a:pt x="27432" y="0"/>
                    <a:pt x="30480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9144"/>
                    <a:pt x="36576" y="10668"/>
                  </a:cubicBezTo>
                  <a:cubicBezTo>
                    <a:pt x="47339" y="3048"/>
                    <a:pt x="58007" y="0"/>
                    <a:pt x="67151" y="0"/>
                  </a:cubicBezTo>
                  <a:cubicBezTo>
                    <a:pt x="73247" y="0"/>
                    <a:pt x="77819" y="1524"/>
                    <a:pt x="80867" y="4572"/>
                  </a:cubicBezTo>
                  <a:cubicBezTo>
                    <a:pt x="83915" y="7620"/>
                    <a:pt x="85439" y="12192"/>
                    <a:pt x="85439" y="18288"/>
                  </a:cubicBezTo>
                  <a:cubicBezTo>
                    <a:pt x="85439" y="19812"/>
                    <a:pt x="85439" y="22860"/>
                    <a:pt x="85439" y="25908"/>
                  </a:cubicBezTo>
                  <a:lnTo>
                    <a:pt x="76295" y="65627"/>
                  </a:lnTo>
                  <a:cubicBezTo>
                    <a:pt x="76295" y="67151"/>
                    <a:pt x="76295" y="67151"/>
                    <a:pt x="76295" y="67151"/>
                  </a:cubicBezTo>
                  <a:cubicBezTo>
                    <a:pt x="76295" y="68675"/>
                    <a:pt x="76295" y="70199"/>
                    <a:pt x="77819" y="70199"/>
                  </a:cubicBezTo>
                  <a:cubicBezTo>
                    <a:pt x="77819" y="70199"/>
                    <a:pt x="79343" y="71723"/>
                    <a:pt x="79343" y="71723"/>
                  </a:cubicBezTo>
                  <a:cubicBezTo>
                    <a:pt x="80867" y="71723"/>
                    <a:pt x="82391" y="71723"/>
                    <a:pt x="83915" y="71723"/>
                  </a:cubicBezTo>
                  <a:cubicBezTo>
                    <a:pt x="85439" y="71723"/>
                    <a:pt x="86963" y="71723"/>
                    <a:pt x="90107" y="71723"/>
                  </a:cubicBezTo>
                  <a:lnTo>
                    <a:pt x="88487" y="76295"/>
                  </a:lnTo>
                  <a:cubicBezTo>
                    <a:pt x="80867" y="79343"/>
                    <a:pt x="73247" y="79343"/>
                    <a:pt x="65627" y="79343"/>
                  </a:cubicBezTo>
                  <a:cubicBezTo>
                    <a:pt x="61055" y="79343"/>
                    <a:pt x="58007" y="79343"/>
                    <a:pt x="56483" y="77819"/>
                  </a:cubicBezTo>
                  <a:cubicBezTo>
                    <a:pt x="53435" y="76295"/>
                    <a:pt x="53435" y="73247"/>
                    <a:pt x="53435" y="70199"/>
                  </a:cubicBezTo>
                  <a:cubicBezTo>
                    <a:pt x="53435" y="68675"/>
                    <a:pt x="53435" y="65627"/>
                    <a:pt x="53435" y="64103"/>
                  </a:cubicBezTo>
                  <a:lnTo>
                    <a:pt x="61055" y="28956"/>
                  </a:lnTo>
                  <a:cubicBezTo>
                    <a:pt x="61055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767" y="13716"/>
                    <a:pt x="35052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2192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9144"/>
                    <a:pt x="12192" y="9144"/>
                  </a:cubicBezTo>
                  <a:cubicBezTo>
                    <a:pt x="12192" y="9144"/>
                    <a:pt x="10668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1524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77">
              <a:extLst>
                <a:ext uri="{FF2B5EF4-FFF2-40B4-BE49-F238E27FC236}">
                  <a16:creationId xmlns:a16="http://schemas.microsoft.com/office/drawing/2014/main" id="{75EAA3AC-5C79-4CB2-A045-D95F155BDF56}"/>
                </a:ext>
              </a:extLst>
            </p:cNvPr>
            <p:cNvSpPr/>
            <p:nvPr/>
          </p:nvSpPr>
          <p:spPr>
            <a:xfrm>
              <a:off x="1581817" y="135997"/>
              <a:ext cx="49578" cy="31833"/>
            </a:xfrm>
            <a:custGeom>
              <a:avLst/>
              <a:gdLst/>
              <a:ahLst/>
              <a:cxnLst/>
              <a:rect l="0" t="0" r="0" b="0"/>
              <a:pathLst>
                <a:path w="49578" h="31833">
                  <a:moveTo>
                    <a:pt x="49578" y="0"/>
                  </a:moveTo>
                  <a:lnTo>
                    <a:pt x="49578" y="26695"/>
                  </a:lnTo>
                  <a:lnTo>
                    <a:pt x="47292" y="28404"/>
                  </a:lnTo>
                  <a:cubicBezTo>
                    <a:pt x="41934" y="30690"/>
                    <a:pt x="35814" y="31833"/>
                    <a:pt x="28956" y="31833"/>
                  </a:cubicBezTo>
                  <a:cubicBezTo>
                    <a:pt x="19812" y="31833"/>
                    <a:pt x="9144" y="30309"/>
                    <a:pt x="0" y="27261"/>
                  </a:cubicBezTo>
                  <a:cubicBezTo>
                    <a:pt x="1524" y="19641"/>
                    <a:pt x="3048" y="12021"/>
                    <a:pt x="6096" y="5925"/>
                  </a:cubicBezTo>
                  <a:cubicBezTo>
                    <a:pt x="21336" y="16593"/>
                    <a:pt x="30480" y="22689"/>
                    <a:pt x="33528" y="22689"/>
                  </a:cubicBezTo>
                  <a:cubicBezTo>
                    <a:pt x="39624" y="22689"/>
                    <a:pt x="42672" y="19641"/>
                    <a:pt x="45815" y="13545"/>
                  </a:cubicBezTo>
                  <a:lnTo>
                    <a:pt x="495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78">
              <a:extLst>
                <a:ext uri="{FF2B5EF4-FFF2-40B4-BE49-F238E27FC236}">
                  <a16:creationId xmlns:a16="http://schemas.microsoft.com/office/drawing/2014/main" id="{46D14B7B-9BDD-433D-9CCC-98326EC5C470}"/>
                </a:ext>
              </a:extLst>
            </p:cNvPr>
            <p:cNvSpPr/>
            <p:nvPr/>
          </p:nvSpPr>
          <p:spPr>
            <a:xfrm>
              <a:off x="1589437" y="48778"/>
              <a:ext cx="41958" cy="77904"/>
            </a:xfrm>
            <a:custGeom>
              <a:avLst/>
              <a:gdLst/>
              <a:ahLst/>
              <a:cxnLst/>
              <a:rect l="0" t="0" r="0" b="0"/>
              <a:pathLst>
                <a:path w="41958" h="77904">
                  <a:moveTo>
                    <a:pt x="41958" y="0"/>
                  </a:moveTo>
                  <a:lnTo>
                    <a:pt x="41958" y="8345"/>
                  </a:lnTo>
                  <a:lnTo>
                    <a:pt x="38529" y="9420"/>
                  </a:lnTo>
                  <a:cubicBezTo>
                    <a:pt x="35457" y="11515"/>
                    <a:pt x="32766" y="14563"/>
                    <a:pt x="30480" y="18373"/>
                  </a:cubicBezTo>
                  <a:cubicBezTo>
                    <a:pt x="25908" y="25993"/>
                    <a:pt x="24384" y="35137"/>
                    <a:pt x="24384" y="44281"/>
                  </a:cubicBezTo>
                  <a:cubicBezTo>
                    <a:pt x="24384" y="50377"/>
                    <a:pt x="24384" y="54949"/>
                    <a:pt x="25908" y="59521"/>
                  </a:cubicBezTo>
                  <a:cubicBezTo>
                    <a:pt x="28956" y="64188"/>
                    <a:pt x="30480" y="65712"/>
                    <a:pt x="33528" y="65712"/>
                  </a:cubicBezTo>
                  <a:cubicBezTo>
                    <a:pt x="35100" y="65712"/>
                    <a:pt x="37029" y="64950"/>
                    <a:pt x="39708" y="63414"/>
                  </a:cubicBezTo>
                  <a:lnTo>
                    <a:pt x="41958" y="61952"/>
                  </a:lnTo>
                  <a:lnTo>
                    <a:pt x="41958" y="69836"/>
                  </a:lnTo>
                  <a:lnTo>
                    <a:pt x="34909" y="75237"/>
                  </a:lnTo>
                  <a:cubicBezTo>
                    <a:pt x="31266" y="77142"/>
                    <a:pt x="28194" y="77904"/>
                    <a:pt x="25908" y="77904"/>
                  </a:cubicBezTo>
                  <a:cubicBezTo>
                    <a:pt x="18288" y="77904"/>
                    <a:pt x="12192" y="76380"/>
                    <a:pt x="7620" y="70284"/>
                  </a:cubicBezTo>
                  <a:cubicBezTo>
                    <a:pt x="3048" y="64188"/>
                    <a:pt x="0" y="56473"/>
                    <a:pt x="0" y="47329"/>
                  </a:cubicBezTo>
                  <a:cubicBezTo>
                    <a:pt x="0" y="33613"/>
                    <a:pt x="4572" y="22945"/>
                    <a:pt x="13716" y="12277"/>
                  </a:cubicBezTo>
                  <a:cubicBezTo>
                    <a:pt x="19050" y="7705"/>
                    <a:pt x="24384" y="4276"/>
                    <a:pt x="30302" y="1990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77" name="Shape 79">
              <a:extLst>
                <a:ext uri="{FF2B5EF4-FFF2-40B4-BE49-F238E27FC236}">
                  <a16:creationId xmlns:a16="http://schemas.microsoft.com/office/drawing/2014/main" id="{5D12E0F0-6885-4867-98A5-0E42B4C2E74A}"/>
                </a:ext>
              </a:extLst>
            </p:cNvPr>
            <p:cNvSpPr/>
            <p:nvPr/>
          </p:nvSpPr>
          <p:spPr>
            <a:xfrm>
              <a:off x="1631394" y="47339"/>
              <a:ext cx="43481" cy="115354"/>
            </a:xfrm>
            <a:custGeom>
              <a:avLst/>
              <a:gdLst/>
              <a:ahLst/>
              <a:cxnLst/>
              <a:rect l="0" t="0" r="0" b="0"/>
              <a:pathLst>
                <a:path w="43481" h="115354">
                  <a:moveTo>
                    <a:pt x="8429" y="0"/>
                  </a:moveTo>
                  <a:cubicBezTo>
                    <a:pt x="16049" y="0"/>
                    <a:pt x="22146" y="1524"/>
                    <a:pt x="29766" y="3048"/>
                  </a:cubicBezTo>
                  <a:cubicBezTo>
                    <a:pt x="34337" y="1524"/>
                    <a:pt x="38910" y="1524"/>
                    <a:pt x="41958" y="0"/>
                  </a:cubicBezTo>
                  <a:lnTo>
                    <a:pt x="43481" y="1524"/>
                  </a:lnTo>
                  <a:cubicBezTo>
                    <a:pt x="41958" y="7620"/>
                    <a:pt x="38910" y="16764"/>
                    <a:pt x="37386" y="25908"/>
                  </a:cubicBezTo>
                  <a:lnTo>
                    <a:pt x="29766" y="64103"/>
                  </a:lnTo>
                  <a:cubicBezTo>
                    <a:pt x="25193" y="82391"/>
                    <a:pt x="19098" y="97631"/>
                    <a:pt x="11478" y="106775"/>
                  </a:cubicBezTo>
                  <a:lnTo>
                    <a:pt x="0" y="115354"/>
                  </a:lnTo>
                  <a:lnTo>
                    <a:pt x="0" y="88658"/>
                  </a:lnTo>
                  <a:lnTo>
                    <a:pt x="3858" y="74771"/>
                  </a:lnTo>
                  <a:lnTo>
                    <a:pt x="5381" y="67151"/>
                  </a:lnTo>
                  <a:lnTo>
                    <a:pt x="0" y="71275"/>
                  </a:lnTo>
                  <a:lnTo>
                    <a:pt x="0" y="63391"/>
                  </a:lnTo>
                  <a:lnTo>
                    <a:pt x="8429" y="57912"/>
                  </a:lnTo>
                  <a:lnTo>
                    <a:pt x="17573" y="9144"/>
                  </a:lnTo>
                  <a:cubicBezTo>
                    <a:pt x="14525" y="7620"/>
                    <a:pt x="11478" y="7620"/>
                    <a:pt x="6905" y="7620"/>
                  </a:cubicBezTo>
                  <a:lnTo>
                    <a:pt x="0" y="9784"/>
                  </a:lnTo>
                  <a:lnTo>
                    <a:pt x="0" y="1439"/>
                  </a:lnTo>
                  <a:lnTo>
                    <a:pt x="84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80">
              <a:extLst>
                <a:ext uri="{FF2B5EF4-FFF2-40B4-BE49-F238E27FC236}">
                  <a16:creationId xmlns:a16="http://schemas.microsoft.com/office/drawing/2014/main" id="{5B778922-0945-454C-AEE7-784A2A61F4C9}"/>
                </a:ext>
              </a:extLst>
            </p:cNvPr>
            <p:cNvSpPr/>
            <p:nvPr/>
          </p:nvSpPr>
          <p:spPr>
            <a:xfrm>
              <a:off x="1708499" y="9144"/>
              <a:ext cx="65675" cy="117539"/>
            </a:xfrm>
            <a:custGeom>
              <a:avLst/>
              <a:gdLst/>
              <a:ahLst/>
              <a:cxnLst/>
              <a:rect l="0" t="0" r="0" b="0"/>
              <a:pathLst>
                <a:path w="65675" h="117539">
                  <a:moveTo>
                    <a:pt x="21336" y="0"/>
                  </a:moveTo>
                  <a:cubicBezTo>
                    <a:pt x="26003" y="0"/>
                    <a:pt x="30575" y="0"/>
                    <a:pt x="35147" y="0"/>
                  </a:cubicBezTo>
                  <a:cubicBezTo>
                    <a:pt x="39719" y="0"/>
                    <a:pt x="44291" y="0"/>
                    <a:pt x="47339" y="0"/>
                  </a:cubicBezTo>
                  <a:cubicBezTo>
                    <a:pt x="48863" y="0"/>
                    <a:pt x="53435" y="0"/>
                    <a:pt x="58007" y="0"/>
                  </a:cubicBezTo>
                  <a:lnTo>
                    <a:pt x="65675" y="0"/>
                  </a:lnTo>
                  <a:lnTo>
                    <a:pt x="65675" y="8205"/>
                  </a:lnTo>
                  <a:lnTo>
                    <a:pt x="64103" y="7620"/>
                  </a:lnTo>
                  <a:cubicBezTo>
                    <a:pt x="62579" y="7620"/>
                    <a:pt x="61055" y="7620"/>
                    <a:pt x="59531" y="7620"/>
                  </a:cubicBezTo>
                  <a:lnTo>
                    <a:pt x="50387" y="54959"/>
                  </a:lnTo>
                  <a:cubicBezTo>
                    <a:pt x="50387" y="54959"/>
                    <a:pt x="51911" y="54959"/>
                    <a:pt x="53435" y="54959"/>
                  </a:cubicBezTo>
                  <a:lnTo>
                    <a:pt x="65675" y="50882"/>
                  </a:lnTo>
                  <a:lnTo>
                    <a:pt x="65675" y="90892"/>
                  </a:lnTo>
                  <a:lnTo>
                    <a:pt x="64103" y="86963"/>
                  </a:lnTo>
                  <a:cubicBezTo>
                    <a:pt x="62579" y="83915"/>
                    <a:pt x="61055" y="80867"/>
                    <a:pt x="59531" y="76295"/>
                  </a:cubicBezTo>
                  <a:cubicBezTo>
                    <a:pt x="59531" y="73247"/>
                    <a:pt x="58007" y="70199"/>
                    <a:pt x="56483" y="67151"/>
                  </a:cubicBezTo>
                  <a:cubicBezTo>
                    <a:pt x="56483" y="65627"/>
                    <a:pt x="54959" y="64103"/>
                    <a:pt x="54959" y="64103"/>
                  </a:cubicBezTo>
                  <a:cubicBezTo>
                    <a:pt x="54959" y="64103"/>
                    <a:pt x="53435" y="62579"/>
                    <a:pt x="51911" y="62579"/>
                  </a:cubicBezTo>
                  <a:lnTo>
                    <a:pt x="48863" y="62579"/>
                  </a:lnTo>
                  <a:lnTo>
                    <a:pt x="42767" y="90011"/>
                  </a:lnTo>
                  <a:cubicBezTo>
                    <a:pt x="42767" y="93059"/>
                    <a:pt x="42767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9918"/>
                    <a:pt x="41243" y="109918"/>
                  </a:cubicBezTo>
                  <a:lnTo>
                    <a:pt x="51911" y="112967"/>
                  </a:lnTo>
                  <a:lnTo>
                    <a:pt x="50387" y="117539"/>
                  </a:lnTo>
                  <a:cubicBezTo>
                    <a:pt x="47339" y="117539"/>
                    <a:pt x="42767" y="117539"/>
                    <a:pt x="38195" y="117539"/>
                  </a:cubicBezTo>
                  <a:cubicBezTo>
                    <a:pt x="33623" y="117539"/>
                    <a:pt x="30575" y="116014"/>
                    <a:pt x="26003" y="116014"/>
                  </a:cubicBezTo>
                  <a:cubicBezTo>
                    <a:pt x="22955" y="116014"/>
                    <a:pt x="18288" y="116014"/>
                    <a:pt x="13716" y="117539"/>
                  </a:cubicBezTo>
                  <a:cubicBezTo>
                    <a:pt x="9144" y="117539"/>
                    <a:pt x="4572" y="117539"/>
                    <a:pt x="0" y="117539"/>
                  </a:cubicBezTo>
                  <a:lnTo>
                    <a:pt x="1524" y="112967"/>
                  </a:lnTo>
                  <a:lnTo>
                    <a:pt x="12192" y="109918"/>
                  </a:lnTo>
                  <a:cubicBezTo>
                    <a:pt x="13716" y="109918"/>
                    <a:pt x="15240" y="108395"/>
                    <a:pt x="15240" y="106870"/>
                  </a:cubicBezTo>
                  <a:cubicBezTo>
                    <a:pt x="15240" y="105346"/>
                    <a:pt x="16764" y="102298"/>
                    <a:pt x="16764" y="99155"/>
                  </a:cubicBezTo>
                  <a:cubicBezTo>
                    <a:pt x="16764" y="96107"/>
                    <a:pt x="18288" y="93059"/>
                    <a:pt x="18288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3623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336" y="4572"/>
                  </a:lnTo>
                  <a:lnTo>
                    <a:pt x="213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81">
              <a:extLst>
                <a:ext uri="{FF2B5EF4-FFF2-40B4-BE49-F238E27FC236}">
                  <a16:creationId xmlns:a16="http://schemas.microsoft.com/office/drawing/2014/main" id="{EEFCF2D2-3C44-43B1-BACB-7E33B3E24D79}"/>
                </a:ext>
              </a:extLst>
            </p:cNvPr>
            <p:cNvSpPr/>
            <p:nvPr/>
          </p:nvSpPr>
          <p:spPr>
            <a:xfrm>
              <a:off x="1774174" y="9144"/>
              <a:ext cx="47292" cy="117539"/>
            </a:xfrm>
            <a:custGeom>
              <a:avLst/>
              <a:gdLst/>
              <a:ahLst/>
              <a:cxnLst/>
              <a:rect l="0" t="0" r="0" b="0"/>
              <a:pathLst>
                <a:path w="47292" h="117539">
                  <a:moveTo>
                    <a:pt x="0" y="0"/>
                  </a:moveTo>
                  <a:lnTo>
                    <a:pt x="1477" y="0"/>
                  </a:lnTo>
                  <a:cubicBezTo>
                    <a:pt x="15288" y="0"/>
                    <a:pt x="25956" y="1524"/>
                    <a:pt x="32052" y="6096"/>
                  </a:cubicBezTo>
                  <a:cubicBezTo>
                    <a:pt x="39672" y="10668"/>
                    <a:pt x="42720" y="16764"/>
                    <a:pt x="42720" y="25908"/>
                  </a:cubicBezTo>
                  <a:cubicBezTo>
                    <a:pt x="42720" y="41243"/>
                    <a:pt x="32052" y="53435"/>
                    <a:pt x="12240" y="59531"/>
                  </a:cubicBezTo>
                  <a:cubicBezTo>
                    <a:pt x="12240" y="61055"/>
                    <a:pt x="13764" y="62579"/>
                    <a:pt x="13764" y="64103"/>
                  </a:cubicBezTo>
                  <a:cubicBezTo>
                    <a:pt x="15288" y="65627"/>
                    <a:pt x="15288" y="67151"/>
                    <a:pt x="16812" y="68675"/>
                  </a:cubicBezTo>
                  <a:cubicBezTo>
                    <a:pt x="16812" y="70199"/>
                    <a:pt x="18336" y="71723"/>
                    <a:pt x="18336" y="73247"/>
                  </a:cubicBezTo>
                  <a:cubicBezTo>
                    <a:pt x="18336" y="74771"/>
                    <a:pt x="19860" y="76295"/>
                    <a:pt x="19860" y="77819"/>
                  </a:cubicBezTo>
                  <a:cubicBezTo>
                    <a:pt x="21384" y="80867"/>
                    <a:pt x="22908" y="83915"/>
                    <a:pt x="24432" y="86963"/>
                  </a:cubicBezTo>
                  <a:cubicBezTo>
                    <a:pt x="24432" y="90011"/>
                    <a:pt x="25956" y="93059"/>
                    <a:pt x="27480" y="96107"/>
                  </a:cubicBezTo>
                  <a:cubicBezTo>
                    <a:pt x="29004" y="97631"/>
                    <a:pt x="29004" y="100774"/>
                    <a:pt x="30528" y="102298"/>
                  </a:cubicBezTo>
                  <a:cubicBezTo>
                    <a:pt x="32052" y="103823"/>
                    <a:pt x="33576" y="105346"/>
                    <a:pt x="35100" y="106870"/>
                  </a:cubicBezTo>
                  <a:cubicBezTo>
                    <a:pt x="35100" y="108395"/>
                    <a:pt x="38148" y="109918"/>
                    <a:pt x="39672" y="111442"/>
                  </a:cubicBezTo>
                  <a:cubicBezTo>
                    <a:pt x="41196" y="111442"/>
                    <a:pt x="44244" y="112967"/>
                    <a:pt x="47292" y="112967"/>
                  </a:cubicBezTo>
                  <a:lnTo>
                    <a:pt x="45768" y="117539"/>
                  </a:lnTo>
                  <a:cubicBezTo>
                    <a:pt x="41196" y="117539"/>
                    <a:pt x="36624" y="117539"/>
                    <a:pt x="32052" y="117539"/>
                  </a:cubicBezTo>
                  <a:cubicBezTo>
                    <a:pt x="29004" y="117539"/>
                    <a:pt x="24432" y="117539"/>
                    <a:pt x="21384" y="117539"/>
                  </a:cubicBezTo>
                  <a:cubicBezTo>
                    <a:pt x="19860" y="117539"/>
                    <a:pt x="16812" y="116014"/>
                    <a:pt x="13764" y="114490"/>
                  </a:cubicBezTo>
                  <a:cubicBezTo>
                    <a:pt x="12240" y="114490"/>
                    <a:pt x="10716" y="112967"/>
                    <a:pt x="9192" y="109918"/>
                  </a:cubicBezTo>
                  <a:cubicBezTo>
                    <a:pt x="7572" y="108395"/>
                    <a:pt x="6048" y="105346"/>
                    <a:pt x="4525" y="102298"/>
                  </a:cubicBezTo>
                  <a:cubicBezTo>
                    <a:pt x="3001" y="99155"/>
                    <a:pt x="1477" y="97631"/>
                    <a:pt x="1477" y="94583"/>
                  </a:cubicBezTo>
                  <a:lnTo>
                    <a:pt x="0" y="90892"/>
                  </a:lnTo>
                  <a:lnTo>
                    <a:pt x="0" y="50882"/>
                  </a:lnTo>
                  <a:lnTo>
                    <a:pt x="8382" y="48089"/>
                  </a:lnTo>
                  <a:cubicBezTo>
                    <a:pt x="12978" y="43505"/>
                    <a:pt x="15288" y="36624"/>
                    <a:pt x="15288" y="27432"/>
                  </a:cubicBezTo>
                  <a:cubicBezTo>
                    <a:pt x="15288" y="21336"/>
                    <a:pt x="13764" y="16764"/>
                    <a:pt x="10716" y="12192"/>
                  </a:cubicBezTo>
                  <a:lnTo>
                    <a:pt x="0" y="820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Shape 82">
              <a:extLst>
                <a:ext uri="{FF2B5EF4-FFF2-40B4-BE49-F238E27FC236}">
                  <a16:creationId xmlns:a16="http://schemas.microsoft.com/office/drawing/2014/main" id="{B1BECC09-6B9D-405B-9610-DAECDB2B0A70}"/>
                </a:ext>
              </a:extLst>
            </p:cNvPr>
            <p:cNvSpPr/>
            <p:nvPr/>
          </p:nvSpPr>
          <p:spPr>
            <a:xfrm>
              <a:off x="1832134" y="49625"/>
              <a:ext cx="38957" cy="78581"/>
            </a:xfrm>
            <a:custGeom>
              <a:avLst/>
              <a:gdLst/>
              <a:ahLst/>
              <a:cxnLst/>
              <a:rect l="0" t="0" r="0" b="0"/>
              <a:pathLst>
                <a:path w="38957" h="78581">
                  <a:moveTo>
                    <a:pt x="38957" y="0"/>
                  </a:moveTo>
                  <a:lnTo>
                    <a:pt x="38957" y="9144"/>
                  </a:lnTo>
                  <a:lnTo>
                    <a:pt x="33623" y="14478"/>
                  </a:lnTo>
                  <a:cubicBezTo>
                    <a:pt x="29051" y="19050"/>
                    <a:pt x="26003" y="25146"/>
                    <a:pt x="24479" y="34290"/>
                  </a:cubicBezTo>
                  <a:lnTo>
                    <a:pt x="38957" y="29632"/>
                  </a:lnTo>
                  <a:lnTo>
                    <a:pt x="38957" y="38686"/>
                  </a:lnTo>
                  <a:lnTo>
                    <a:pt x="24479" y="40386"/>
                  </a:lnTo>
                  <a:cubicBezTo>
                    <a:pt x="24479" y="41910"/>
                    <a:pt x="24479" y="43434"/>
                    <a:pt x="24479" y="43434"/>
                  </a:cubicBezTo>
                  <a:cubicBezTo>
                    <a:pt x="24479" y="51054"/>
                    <a:pt x="26003" y="57150"/>
                    <a:pt x="29051" y="61817"/>
                  </a:cubicBezTo>
                  <a:lnTo>
                    <a:pt x="38957" y="65119"/>
                  </a:lnTo>
                  <a:lnTo>
                    <a:pt x="38957" y="77604"/>
                  </a:lnTo>
                  <a:lnTo>
                    <a:pt x="33623" y="78581"/>
                  </a:lnTo>
                  <a:cubicBezTo>
                    <a:pt x="24479" y="78581"/>
                    <a:pt x="15335" y="75533"/>
                    <a:pt x="9239" y="69437"/>
                  </a:cubicBezTo>
                  <a:cubicBezTo>
                    <a:pt x="3143" y="64865"/>
                    <a:pt x="0" y="57150"/>
                    <a:pt x="0" y="48006"/>
                  </a:cubicBezTo>
                  <a:cubicBezTo>
                    <a:pt x="0" y="32766"/>
                    <a:pt x="4667" y="22098"/>
                    <a:pt x="15335" y="11430"/>
                  </a:cubicBezTo>
                  <a:cubicBezTo>
                    <a:pt x="20669" y="6858"/>
                    <a:pt x="26384" y="3429"/>
                    <a:pt x="32480" y="1143"/>
                  </a:cubicBezTo>
                  <a:lnTo>
                    <a:pt x="389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1" name="Shape 83">
              <a:extLst>
                <a:ext uri="{FF2B5EF4-FFF2-40B4-BE49-F238E27FC236}">
                  <a16:creationId xmlns:a16="http://schemas.microsoft.com/office/drawing/2014/main" id="{3F57FDD9-BBBE-4488-B4E5-5A719B8F1F26}"/>
                </a:ext>
              </a:extLst>
            </p:cNvPr>
            <p:cNvSpPr/>
            <p:nvPr/>
          </p:nvSpPr>
          <p:spPr>
            <a:xfrm>
              <a:off x="1871091" y="109918"/>
              <a:ext cx="29813" cy="17311"/>
            </a:xfrm>
            <a:custGeom>
              <a:avLst/>
              <a:gdLst/>
              <a:ahLst/>
              <a:cxnLst/>
              <a:rect l="0" t="0" r="0" b="0"/>
              <a:pathLst>
                <a:path w="29813" h="17311">
                  <a:moveTo>
                    <a:pt x="26765" y="0"/>
                  </a:moveTo>
                  <a:lnTo>
                    <a:pt x="29813" y="4572"/>
                  </a:lnTo>
                  <a:cubicBezTo>
                    <a:pt x="24479" y="9144"/>
                    <a:pt x="19121" y="12573"/>
                    <a:pt x="13382" y="14859"/>
                  </a:cubicBezTo>
                  <a:lnTo>
                    <a:pt x="0" y="17311"/>
                  </a:lnTo>
                  <a:lnTo>
                    <a:pt x="0" y="4826"/>
                  </a:lnTo>
                  <a:lnTo>
                    <a:pt x="3810" y="6096"/>
                  </a:lnTo>
                  <a:cubicBezTo>
                    <a:pt x="11430" y="6096"/>
                    <a:pt x="19145" y="4572"/>
                    <a:pt x="2676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2" name="Shape 84">
              <a:extLst>
                <a:ext uri="{FF2B5EF4-FFF2-40B4-BE49-F238E27FC236}">
                  <a16:creationId xmlns:a16="http://schemas.microsoft.com/office/drawing/2014/main" id="{26AB7869-DFCB-4DB3-91ED-92BE51F9F016}"/>
                </a:ext>
              </a:extLst>
            </p:cNvPr>
            <p:cNvSpPr/>
            <p:nvPr/>
          </p:nvSpPr>
          <p:spPr>
            <a:xfrm>
              <a:off x="1871091" y="47339"/>
              <a:ext cx="37433" cy="40972"/>
            </a:xfrm>
            <a:custGeom>
              <a:avLst/>
              <a:gdLst/>
              <a:ahLst/>
              <a:cxnLst/>
              <a:rect l="0" t="0" r="0" b="0"/>
              <a:pathLst>
                <a:path w="37433" h="40972">
                  <a:moveTo>
                    <a:pt x="12954" y="0"/>
                  </a:moveTo>
                  <a:cubicBezTo>
                    <a:pt x="20669" y="0"/>
                    <a:pt x="26765" y="1524"/>
                    <a:pt x="31337" y="4572"/>
                  </a:cubicBezTo>
                  <a:cubicBezTo>
                    <a:pt x="35909" y="7620"/>
                    <a:pt x="37433" y="10668"/>
                    <a:pt x="37433" y="16764"/>
                  </a:cubicBezTo>
                  <a:cubicBezTo>
                    <a:pt x="37433" y="24384"/>
                    <a:pt x="32861" y="28956"/>
                    <a:pt x="25241" y="35052"/>
                  </a:cubicBezTo>
                  <a:cubicBezTo>
                    <a:pt x="20669" y="37338"/>
                    <a:pt x="14930" y="38862"/>
                    <a:pt x="8239" y="40005"/>
                  </a:cubicBezTo>
                  <a:lnTo>
                    <a:pt x="0" y="40972"/>
                  </a:lnTo>
                  <a:lnTo>
                    <a:pt x="0" y="31918"/>
                  </a:lnTo>
                  <a:lnTo>
                    <a:pt x="7429" y="29527"/>
                  </a:lnTo>
                  <a:cubicBezTo>
                    <a:pt x="12192" y="26289"/>
                    <a:pt x="14478" y="22098"/>
                    <a:pt x="14478" y="16764"/>
                  </a:cubicBezTo>
                  <a:cubicBezTo>
                    <a:pt x="14478" y="13716"/>
                    <a:pt x="14478" y="12192"/>
                    <a:pt x="12954" y="10668"/>
                  </a:cubicBezTo>
                  <a:cubicBezTo>
                    <a:pt x="11430" y="9144"/>
                    <a:pt x="9906" y="9144"/>
                    <a:pt x="6858" y="9144"/>
                  </a:cubicBezTo>
                  <a:cubicBezTo>
                    <a:pt x="4572" y="9144"/>
                    <a:pt x="2667" y="9525"/>
                    <a:pt x="762" y="10668"/>
                  </a:cubicBezTo>
                  <a:lnTo>
                    <a:pt x="0" y="11430"/>
                  </a:lnTo>
                  <a:lnTo>
                    <a:pt x="0" y="2286"/>
                  </a:lnTo>
                  <a:lnTo>
                    <a:pt x="12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3" name="Shape 85">
              <a:extLst>
                <a:ext uri="{FF2B5EF4-FFF2-40B4-BE49-F238E27FC236}">
                  <a16:creationId xmlns:a16="http://schemas.microsoft.com/office/drawing/2014/main" id="{B157E8C9-907B-4EF9-A97C-54994D8C2612}"/>
                </a:ext>
              </a:extLst>
            </p:cNvPr>
            <p:cNvSpPr/>
            <p:nvPr/>
          </p:nvSpPr>
          <p:spPr>
            <a:xfrm>
              <a:off x="1922240" y="47339"/>
              <a:ext cx="73342" cy="80867"/>
            </a:xfrm>
            <a:custGeom>
              <a:avLst/>
              <a:gdLst/>
              <a:ahLst/>
              <a:cxnLst/>
              <a:rect l="0" t="0" r="0" b="0"/>
              <a:pathLst>
                <a:path w="73342" h="80867">
                  <a:moveTo>
                    <a:pt x="50387" y="0"/>
                  </a:moveTo>
                  <a:cubicBezTo>
                    <a:pt x="58007" y="0"/>
                    <a:pt x="65627" y="1524"/>
                    <a:pt x="73342" y="3048"/>
                  </a:cubicBezTo>
                  <a:cubicBezTo>
                    <a:pt x="70295" y="12192"/>
                    <a:pt x="68675" y="19812"/>
                    <a:pt x="67151" y="28956"/>
                  </a:cubicBezTo>
                  <a:lnTo>
                    <a:pt x="62579" y="28956"/>
                  </a:lnTo>
                  <a:lnTo>
                    <a:pt x="56483" y="9144"/>
                  </a:lnTo>
                  <a:cubicBezTo>
                    <a:pt x="54959" y="9144"/>
                    <a:pt x="53435" y="7620"/>
                    <a:pt x="51911" y="7620"/>
                  </a:cubicBezTo>
                  <a:cubicBezTo>
                    <a:pt x="42767" y="7620"/>
                    <a:pt x="36671" y="12192"/>
                    <a:pt x="32099" y="19812"/>
                  </a:cubicBezTo>
                  <a:cubicBezTo>
                    <a:pt x="26003" y="25908"/>
                    <a:pt x="22955" y="35052"/>
                    <a:pt x="22955" y="45720"/>
                  </a:cubicBezTo>
                  <a:cubicBezTo>
                    <a:pt x="22955" y="53340"/>
                    <a:pt x="26003" y="59436"/>
                    <a:pt x="29051" y="62579"/>
                  </a:cubicBezTo>
                  <a:cubicBezTo>
                    <a:pt x="32099" y="67151"/>
                    <a:pt x="36671" y="68675"/>
                    <a:pt x="41243" y="68675"/>
                  </a:cubicBezTo>
                  <a:cubicBezTo>
                    <a:pt x="47339" y="68675"/>
                    <a:pt x="54959" y="67151"/>
                    <a:pt x="61055" y="62579"/>
                  </a:cubicBezTo>
                  <a:lnTo>
                    <a:pt x="64103" y="65627"/>
                  </a:lnTo>
                  <a:cubicBezTo>
                    <a:pt x="54959" y="76295"/>
                    <a:pt x="44291" y="80867"/>
                    <a:pt x="32099" y="80867"/>
                  </a:cubicBezTo>
                  <a:cubicBezTo>
                    <a:pt x="22955" y="80867"/>
                    <a:pt x="13716" y="77819"/>
                    <a:pt x="7620" y="71723"/>
                  </a:cubicBezTo>
                  <a:cubicBezTo>
                    <a:pt x="3048" y="65627"/>
                    <a:pt x="0" y="57912"/>
                    <a:pt x="0" y="48768"/>
                  </a:cubicBezTo>
                  <a:cubicBezTo>
                    <a:pt x="0" y="35052"/>
                    <a:pt x="4572" y="22860"/>
                    <a:pt x="13716" y="13716"/>
                  </a:cubicBezTo>
                  <a:cubicBezTo>
                    <a:pt x="24479" y="4572"/>
                    <a:pt x="36671" y="0"/>
                    <a:pt x="5038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86">
              <a:extLst>
                <a:ext uri="{FF2B5EF4-FFF2-40B4-BE49-F238E27FC236}">
                  <a16:creationId xmlns:a16="http://schemas.microsoft.com/office/drawing/2014/main" id="{16ABFCE6-43CF-4A5F-89D3-44F98AB4D869}"/>
                </a:ext>
              </a:extLst>
            </p:cNvPr>
            <p:cNvSpPr/>
            <p:nvPr/>
          </p:nvSpPr>
          <p:spPr>
            <a:xfrm>
              <a:off x="2003202" y="47911"/>
              <a:ext cx="42720" cy="80295"/>
            </a:xfrm>
            <a:custGeom>
              <a:avLst/>
              <a:gdLst/>
              <a:ahLst/>
              <a:cxnLst/>
              <a:rect l="0" t="0" r="0" b="0"/>
              <a:pathLst>
                <a:path w="42720" h="80295">
                  <a:moveTo>
                    <a:pt x="42720" y="0"/>
                  </a:moveTo>
                  <a:lnTo>
                    <a:pt x="42720" y="9442"/>
                  </a:lnTo>
                  <a:lnTo>
                    <a:pt x="37005" y="11049"/>
                  </a:lnTo>
                  <a:cubicBezTo>
                    <a:pt x="34314" y="12763"/>
                    <a:pt x="32004" y="15430"/>
                    <a:pt x="30480" y="19240"/>
                  </a:cubicBezTo>
                  <a:cubicBezTo>
                    <a:pt x="25908" y="26860"/>
                    <a:pt x="24384" y="36004"/>
                    <a:pt x="24384" y="46672"/>
                  </a:cubicBezTo>
                  <a:cubicBezTo>
                    <a:pt x="24384" y="54292"/>
                    <a:pt x="25908" y="60388"/>
                    <a:pt x="27432" y="65055"/>
                  </a:cubicBezTo>
                  <a:cubicBezTo>
                    <a:pt x="30480" y="69627"/>
                    <a:pt x="35052" y="71151"/>
                    <a:pt x="39719" y="71151"/>
                  </a:cubicBezTo>
                  <a:lnTo>
                    <a:pt x="42720" y="70299"/>
                  </a:lnTo>
                  <a:lnTo>
                    <a:pt x="42720" y="79512"/>
                  </a:lnTo>
                  <a:lnTo>
                    <a:pt x="38195" y="80295"/>
                  </a:lnTo>
                  <a:cubicBezTo>
                    <a:pt x="27432" y="80295"/>
                    <a:pt x="16764" y="77247"/>
                    <a:pt x="10668" y="71151"/>
                  </a:cubicBezTo>
                  <a:cubicBezTo>
                    <a:pt x="3048" y="65055"/>
                    <a:pt x="0" y="55816"/>
                    <a:pt x="0" y="46672"/>
                  </a:cubicBezTo>
                  <a:cubicBezTo>
                    <a:pt x="0" y="32956"/>
                    <a:pt x="3048" y="20764"/>
                    <a:pt x="12192" y="13144"/>
                  </a:cubicBezTo>
                  <a:cubicBezTo>
                    <a:pt x="16764" y="8572"/>
                    <a:pt x="21717" y="5143"/>
                    <a:pt x="27254" y="2857"/>
                  </a:cubicBezTo>
                  <a:lnTo>
                    <a:pt x="427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87">
              <a:extLst>
                <a:ext uri="{FF2B5EF4-FFF2-40B4-BE49-F238E27FC236}">
                  <a16:creationId xmlns:a16="http://schemas.microsoft.com/office/drawing/2014/main" id="{30712E84-69E6-4D6E-8DA6-A2FAB7F2BAF4}"/>
                </a:ext>
              </a:extLst>
            </p:cNvPr>
            <p:cNvSpPr/>
            <p:nvPr/>
          </p:nvSpPr>
          <p:spPr>
            <a:xfrm>
              <a:off x="2045922" y="47339"/>
              <a:ext cx="42719" cy="80084"/>
            </a:xfrm>
            <a:custGeom>
              <a:avLst/>
              <a:gdLst/>
              <a:ahLst/>
              <a:cxnLst/>
              <a:rect l="0" t="0" r="0" b="0"/>
              <a:pathLst>
                <a:path w="42719" h="80084">
                  <a:moveTo>
                    <a:pt x="3096" y="0"/>
                  </a:moveTo>
                  <a:cubicBezTo>
                    <a:pt x="15287" y="0"/>
                    <a:pt x="24431" y="3048"/>
                    <a:pt x="32052" y="9144"/>
                  </a:cubicBezTo>
                  <a:cubicBezTo>
                    <a:pt x="39672" y="15240"/>
                    <a:pt x="42719" y="24384"/>
                    <a:pt x="42719" y="35052"/>
                  </a:cubicBezTo>
                  <a:cubicBezTo>
                    <a:pt x="42719" y="47244"/>
                    <a:pt x="38148" y="59436"/>
                    <a:pt x="30528" y="67151"/>
                  </a:cubicBezTo>
                  <a:cubicBezTo>
                    <a:pt x="25955" y="71723"/>
                    <a:pt x="21003" y="75152"/>
                    <a:pt x="15287" y="77438"/>
                  </a:cubicBezTo>
                  <a:lnTo>
                    <a:pt x="0" y="80084"/>
                  </a:lnTo>
                  <a:lnTo>
                    <a:pt x="0" y="70871"/>
                  </a:lnTo>
                  <a:lnTo>
                    <a:pt x="5762" y="69235"/>
                  </a:lnTo>
                  <a:cubicBezTo>
                    <a:pt x="8430" y="67508"/>
                    <a:pt x="10716" y="64818"/>
                    <a:pt x="12240" y="60960"/>
                  </a:cubicBezTo>
                  <a:cubicBezTo>
                    <a:pt x="16811" y="53340"/>
                    <a:pt x="18336" y="44196"/>
                    <a:pt x="18336" y="33528"/>
                  </a:cubicBezTo>
                  <a:cubicBezTo>
                    <a:pt x="18336" y="25908"/>
                    <a:pt x="16811" y="19812"/>
                    <a:pt x="13764" y="15240"/>
                  </a:cubicBezTo>
                  <a:cubicBezTo>
                    <a:pt x="10716" y="10668"/>
                    <a:pt x="7667" y="9144"/>
                    <a:pt x="3096" y="9144"/>
                  </a:cubicBezTo>
                  <a:lnTo>
                    <a:pt x="0" y="10014"/>
                  </a:lnTo>
                  <a:lnTo>
                    <a:pt x="0" y="572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6" name="Shape 88">
              <a:extLst>
                <a:ext uri="{FF2B5EF4-FFF2-40B4-BE49-F238E27FC236}">
                  <a16:creationId xmlns:a16="http://schemas.microsoft.com/office/drawing/2014/main" id="{E1625F42-280A-46F1-A5EA-B624AA0DBDBE}"/>
                </a:ext>
              </a:extLst>
            </p:cNvPr>
            <p:cNvSpPr/>
            <p:nvPr/>
          </p:nvSpPr>
          <p:spPr>
            <a:xfrm>
              <a:off x="2102453" y="47340"/>
              <a:ext cx="138874" cy="79343"/>
            </a:xfrm>
            <a:custGeom>
              <a:avLst/>
              <a:gdLst/>
              <a:ahLst/>
              <a:cxnLst/>
              <a:rect l="0" t="0" r="0" b="0"/>
              <a:pathLst>
                <a:path w="138874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6576" y="3048"/>
                    <a:pt x="38100" y="6096"/>
                    <a:pt x="38100" y="7620"/>
                  </a:cubicBezTo>
                  <a:cubicBezTo>
                    <a:pt x="38100" y="7620"/>
                    <a:pt x="38100" y="9144"/>
                    <a:pt x="38100" y="9144"/>
                  </a:cubicBezTo>
                  <a:cubicBezTo>
                    <a:pt x="38100" y="9144"/>
                    <a:pt x="36576" y="9144"/>
                    <a:pt x="36576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3915" y="10668"/>
                  </a:cubicBezTo>
                  <a:cubicBezTo>
                    <a:pt x="96107" y="3048"/>
                    <a:pt x="106871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6683" y="70199"/>
                  </a:cubicBezTo>
                  <a:cubicBezTo>
                    <a:pt x="128207" y="70199"/>
                    <a:pt x="128207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351" y="71723"/>
                    <a:pt x="138874" y="71723"/>
                  </a:cubicBezTo>
                  <a:lnTo>
                    <a:pt x="138874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2298" y="73247"/>
                    <a:pt x="102298" y="70199"/>
                  </a:cubicBezTo>
                  <a:cubicBezTo>
                    <a:pt x="102298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1442" y="22860"/>
                    <a:pt x="111442" y="21336"/>
                  </a:cubicBezTo>
                  <a:cubicBezTo>
                    <a:pt x="111442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059" y="13716"/>
                    <a:pt x="85439" y="16764"/>
                  </a:cubicBezTo>
                  <a:cubicBezTo>
                    <a:pt x="85439" y="19812"/>
                    <a:pt x="85439" y="22860"/>
                    <a:pt x="85439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1055" y="25908"/>
                    <a:pt x="61055" y="22860"/>
                    <a:pt x="61055" y="21336"/>
                  </a:cubicBezTo>
                  <a:cubicBezTo>
                    <a:pt x="61055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672" y="13716"/>
                    <a:pt x="36576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2192" y="9144"/>
                    <a:pt x="12192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8" name="Shape 90">
              <a:extLst>
                <a:ext uri="{FF2B5EF4-FFF2-40B4-BE49-F238E27FC236}">
                  <a16:creationId xmlns:a16="http://schemas.microsoft.com/office/drawing/2014/main" id="{99F35753-AF54-4ADC-9227-9BACBA3D2A25}"/>
                </a:ext>
              </a:extLst>
            </p:cNvPr>
            <p:cNvSpPr/>
            <p:nvPr/>
          </p:nvSpPr>
          <p:spPr>
            <a:xfrm>
              <a:off x="2406205" y="49625"/>
              <a:ext cx="38957" cy="78581"/>
            </a:xfrm>
            <a:custGeom>
              <a:avLst/>
              <a:gdLst/>
              <a:ahLst/>
              <a:cxnLst/>
              <a:rect l="0" t="0" r="0" b="0"/>
              <a:pathLst>
                <a:path w="38957" h="78581">
                  <a:moveTo>
                    <a:pt x="38957" y="0"/>
                  </a:moveTo>
                  <a:lnTo>
                    <a:pt x="38957" y="9737"/>
                  </a:lnTo>
                  <a:lnTo>
                    <a:pt x="33624" y="14478"/>
                  </a:lnTo>
                  <a:cubicBezTo>
                    <a:pt x="29051" y="19050"/>
                    <a:pt x="27527" y="25146"/>
                    <a:pt x="24480" y="34290"/>
                  </a:cubicBezTo>
                  <a:lnTo>
                    <a:pt x="38957" y="29632"/>
                  </a:lnTo>
                  <a:lnTo>
                    <a:pt x="38957" y="38686"/>
                  </a:lnTo>
                  <a:lnTo>
                    <a:pt x="24480" y="40386"/>
                  </a:lnTo>
                  <a:cubicBezTo>
                    <a:pt x="24480" y="41910"/>
                    <a:pt x="24480" y="43434"/>
                    <a:pt x="24480" y="43434"/>
                  </a:cubicBezTo>
                  <a:cubicBezTo>
                    <a:pt x="24480" y="51054"/>
                    <a:pt x="26003" y="57150"/>
                    <a:pt x="29051" y="61817"/>
                  </a:cubicBezTo>
                  <a:lnTo>
                    <a:pt x="38957" y="65119"/>
                  </a:lnTo>
                  <a:lnTo>
                    <a:pt x="38957" y="77633"/>
                  </a:lnTo>
                  <a:lnTo>
                    <a:pt x="33624" y="78581"/>
                  </a:lnTo>
                  <a:cubicBezTo>
                    <a:pt x="24480" y="78581"/>
                    <a:pt x="15335" y="75533"/>
                    <a:pt x="9239" y="69437"/>
                  </a:cubicBezTo>
                  <a:cubicBezTo>
                    <a:pt x="3144" y="64865"/>
                    <a:pt x="0" y="57150"/>
                    <a:pt x="0" y="48006"/>
                  </a:cubicBezTo>
                  <a:cubicBezTo>
                    <a:pt x="0" y="32766"/>
                    <a:pt x="4668" y="22098"/>
                    <a:pt x="15335" y="11430"/>
                  </a:cubicBezTo>
                  <a:cubicBezTo>
                    <a:pt x="20669" y="6858"/>
                    <a:pt x="26384" y="3429"/>
                    <a:pt x="32481" y="1143"/>
                  </a:cubicBezTo>
                  <a:lnTo>
                    <a:pt x="389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9" name="Shape 91">
              <a:extLst>
                <a:ext uri="{FF2B5EF4-FFF2-40B4-BE49-F238E27FC236}">
                  <a16:creationId xmlns:a16="http://schemas.microsoft.com/office/drawing/2014/main" id="{7E38555A-97EB-4B79-8AEC-CE005E2BDCCC}"/>
                </a:ext>
              </a:extLst>
            </p:cNvPr>
            <p:cNvSpPr/>
            <p:nvPr/>
          </p:nvSpPr>
          <p:spPr>
            <a:xfrm>
              <a:off x="2445163" y="109918"/>
              <a:ext cx="29813" cy="17340"/>
            </a:xfrm>
            <a:custGeom>
              <a:avLst/>
              <a:gdLst/>
              <a:ahLst/>
              <a:cxnLst/>
              <a:rect l="0" t="0" r="0" b="0"/>
              <a:pathLst>
                <a:path w="29813" h="17340">
                  <a:moveTo>
                    <a:pt x="28289" y="0"/>
                  </a:moveTo>
                  <a:lnTo>
                    <a:pt x="29813" y="4572"/>
                  </a:lnTo>
                  <a:cubicBezTo>
                    <a:pt x="25241" y="9144"/>
                    <a:pt x="19883" y="12573"/>
                    <a:pt x="13954" y="14859"/>
                  </a:cubicBezTo>
                  <a:lnTo>
                    <a:pt x="0" y="17340"/>
                  </a:lnTo>
                  <a:lnTo>
                    <a:pt x="0" y="4826"/>
                  </a:lnTo>
                  <a:lnTo>
                    <a:pt x="3810" y="6096"/>
                  </a:lnTo>
                  <a:cubicBezTo>
                    <a:pt x="11430" y="6096"/>
                    <a:pt x="19145" y="4572"/>
                    <a:pt x="2828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92">
              <a:extLst>
                <a:ext uri="{FF2B5EF4-FFF2-40B4-BE49-F238E27FC236}">
                  <a16:creationId xmlns:a16="http://schemas.microsoft.com/office/drawing/2014/main" id="{6E55501A-C281-49EB-8A3F-248CF8295ACA}"/>
                </a:ext>
              </a:extLst>
            </p:cNvPr>
            <p:cNvSpPr/>
            <p:nvPr/>
          </p:nvSpPr>
          <p:spPr>
            <a:xfrm>
              <a:off x="2445163" y="47339"/>
              <a:ext cx="38957" cy="40972"/>
            </a:xfrm>
            <a:custGeom>
              <a:avLst/>
              <a:gdLst/>
              <a:ahLst/>
              <a:cxnLst/>
              <a:rect l="0" t="0" r="0" b="0"/>
              <a:pathLst>
                <a:path w="38957" h="40972">
                  <a:moveTo>
                    <a:pt x="12954" y="0"/>
                  </a:moveTo>
                  <a:cubicBezTo>
                    <a:pt x="20669" y="0"/>
                    <a:pt x="26765" y="1524"/>
                    <a:pt x="31337" y="4572"/>
                  </a:cubicBezTo>
                  <a:cubicBezTo>
                    <a:pt x="35909" y="7620"/>
                    <a:pt x="38957" y="10668"/>
                    <a:pt x="38957" y="16764"/>
                  </a:cubicBezTo>
                  <a:cubicBezTo>
                    <a:pt x="38957" y="24384"/>
                    <a:pt x="34386" y="28956"/>
                    <a:pt x="25241" y="35052"/>
                  </a:cubicBezTo>
                  <a:cubicBezTo>
                    <a:pt x="20669" y="37338"/>
                    <a:pt x="14931" y="38862"/>
                    <a:pt x="8239" y="40005"/>
                  </a:cubicBezTo>
                  <a:lnTo>
                    <a:pt x="0" y="40972"/>
                  </a:lnTo>
                  <a:lnTo>
                    <a:pt x="0" y="31918"/>
                  </a:lnTo>
                  <a:lnTo>
                    <a:pt x="7430" y="29527"/>
                  </a:lnTo>
                  <a:cubicBezTo>
                    <a:pt x="12192" y="26289"/>
                    <a:pt x="14478" y="22098"/>
                    <a:pt x="14478" y="16764"/>
                  </a:cubicBezTo>
                  <a:cubicBezTo>
                    <a:pt x="14478" y="13716"/>
                    <a:pt x="14478" y="12192"/>
                    <a:pt x="12954" y="10668"/>
                  </a:cubicBezTo>
                  <a:cubicBezTo>
                    <a:pt x="11430" y="9144"/>
                    <a:pt x="9906" y="9144"/>
                    <a:pt x="8382" y="9144"/>
                  </a:cubicBezTo>
                  <a:cubicBezTo>
                    <a:pt x="6096" y="9144"/>
                    <a:pt x="3810" y="9525"/>
                    <a:pt x="1524" y="10668"/>
                  </a:cubicBezTo>
                  <a:lnTo>
                    <a:pt x="0" y="12023"/>
                  </a:lnTo>
                  <a:lnTo>
                    <a:pt x="0" y="2286"/>
                  </a:lnTo>
                  <a:lnTo>
                    <a:pt x="12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93">
              <a:extLst>
                <a:ext uri="{FF2B5EF4-FFF2-40B4-BE49-F238E27FC236}">
                  <a16:creationId xmlns:a16="http://schemas.microsoft.com/office/drawing/2014/main" id="{20EDFE67-8AB1-4851-B302-3CEC48A35A50}"/>
                </a:ext>
              </a:extLst>
            </p:cNvPr>
            <p:cNvSpPr/>
            <p:nvPr/>
          </p:nvSpPr>
          <p:spPr>
            <a:xfrm>
              <a:off x="2497836" y="47340"/>
              <a:ext cx="90107" cy="79343"/>
            </a:xfrm>
            <a:custGeom>
              <a:avLst/>
              <a:gdLst/>
              <a:ahLst/>
              <a:cxnLst/>
              <a:rect l="0" t="0" r="0" b="0"/>
              <a:pathLst>
                <a:path w="90107" h="79343">
                  <a:moveTo>
                    <a:pt x="24479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6671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8863" y="3048"/>
                    <a:pt x="58007" y="0"/>
                    <a:pt x="67247" y="0"/>
                  </a:cubicBezTo>
                  <a:cubicBezTo>
                    <a:pt x="73342" y="0"/>
                    <a:pt x="77915" y="1524"/>
                    <a:pt x="80963" y="4572"/>
                  </a:cubicBezTo>
                  <a:cubicBezTo>
                    <a:pt x="85534" y="7620"/>
                    <a:pt x="87059" y="12192"/>
                    <a:pt x="87059" y="18288"/>
                  </a:cubicBezTo>
                  <a:cubicBezTo>
                    <a:pt x="87059" y="19812"/>
                    <a:pt x="85534" y="22860"/>
                    <a:pt x="85534" y="25908"/>
                  </a:cubicBezTo>
                  <a:lnTo>
                    <a:pt x="77915" y="65627"/>
                  </a:lnTo>
                  <a:cubicBezTo>
                    <a:pt x="77915" y="65627"/>
                    <a:pt x="76391" y="65627"/>
                    <a:pt x="76391" y="65627"/>
                  </a:cubicBezTo>
                  <a:cubicBezTo>
                    <a:pt x="76391" y="67151"/>
                    <a:pt x="76391" y="67151"/>
                    <a:pt x="76391" y="67151"/>
                  </a:cubicBezTo>
                  <a:cubicBezTo>
                    <a:pt x="76391" y="68675"/>
                    <a:pt x="77915" y="70199"/>
                    <a:pt x="77915" y="70199"/>
                  </a:cubicBezTo>
                  <a:cubicBezTo>
                    <a:pt x="77915" y="70199"/>
                    <a:pt x="79439" y="71723"/>
                    <a:pt x="80963" y="71723"/>
                  </a:cubicBezTo>
                  <a:cubicBezTo>
                    <a:pt x="80963" y="71723"/>
                    <a:pt x="82486" y="71723"/>
                    <a:pt x="84010" y="71723"/>
                  </a:cubicBezTo>
                  <a:cubicBezTo>
                    <a:pt x="85534" y="71723"/>
                    <a:pt x="87059" y="71723"/>
                    <a:pt x="90107" y="71723"/>
                  </a:cubicBezTo>
                  <a:lnTo>
                    <a:pt x="90107" y="76295"/>
                  </a:lnTo>
                  <a:cubicBezTo>
                    <a:pt x="80963" y="79343"/>
                    <a:pt x="73342" y="79343"/>
                    <a:pt x="67247" y="79343"/>
                  </a:cubicBezTo>
                  <a:cubicBezTo>
                    <a:pt x="62579" y="79343"/>
                    <a:pt x="59531" y="79343"/>
                    <a:pt x="56483" y="77819"/>
                  </a:cubicBezTo>
                  <a:cubicBezTo>
                    <a:pt x="54959" y="76295"/>
                    <a:pt x="53435" y="73247"/>
                    <a:pt x="53435" y="70199"/>
                  </a:cubicBezTo>
                  <a:cubicBezTo>
                    <a:pt x="53435" y="68675"/>
                    <a:pt x="53435" y="65627"/>
                    <a:pt x="53435" y="64103"/>
                  </a:cubicBez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767" y="13716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9144"/>
                    <a:pt x="12192" y="9144"/>
                  </a:cubicBezTo>
                  <a:cubicBezTo>
                    <a:pt x="12192" y="9144"/>
                    <a:pt x="12192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907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94">
              <a:extLst>
                <a:ext uri="{FF2B5EF4-FFF2-40B4-BE49-F238E27FC236}">
                  <a16:creationId xmlns:a16="http://schemas.microsoft.com/office/drawing/2014/main" id="{37390E0D-A30D-4F21-832C-D2B189CC29D6}"/>
                </a:ext>
              </a:extLst>
            </p:cNvPr>
            <p:cNvSpPr/>
            <p:nvPr/>
          </p:nvSpPr>
          <p:spPr>
            <a:xfrm>
              <a:off x="2603183" y="48818"/>
              <a:ext cx="42005" cy="79389"/>
            </a:xfrm>
            <a:custGeom>
              <a:avLst/>
              <a:gdLst/>
              <a:ahLst/>
              <a:cxnLst/>
              <a:rect l="0" t="0" r="0" b="0"/>
              <a:pathLst>
                <a:path w="42005" h="79389">
                  <a:moveTo>
                    <a:pt x="42005" y="0"/>
                  </a:moveTo>
                  <a:lnTo>
                    <a:pt x="42005" y="8428"/>
                  </a:lnTo>
                  <a:lnTo>
                    <a:pt x="39148" y="9380"/>
                  </a:lnTo>
                  <a:cubicBezTo>
                    <a:pt x="36290" y="11476"/>
                    <a:pt x="33624" y="14524"/>
                    <a:pt x="30575" y="18334"/>
                  </a:cubicBezTo>
                  <a:cubicBezTo>
                    <a:pt x="26003" y="27478"/>
                    <a:pt x="24480" y="35098"/>
                    <a:pt x="24480" y="45766"/>
                  </a:cubicBezTo>
                  <a:cubicBezTo>
                    <a:pt x="24480" y="50338"/>
                    <a:pt x="24480" y="56434"/>
                    <a:pt x="27527" y="59482"/>
                  </a:cubicBezTo>
                  <a:cubicBezTo>
                    <a:pt x="29051" y="64149"/>
                    <a:pt x="30575" y="67197"/>
                    <a:pt x="33624" y="67197"/>
                  </a:cubicBezTo>
                  <a:cubicBezTo>
                    <a:pt x="35147" y="67197"/>
                    <a:pt x="37052" y="66435"/>
                    <a:pt x="39720" y="64899"/>
                  </a:cubicBezTo>
                  <a:lnTo>
                    <a:pt x="42005" y="63412"/>
                  </a:lnTo>
                  <a:lnTo>
                    <a:pt x="42005" y="70817"/>
                  </a:lnTo>
                  <a:lnTo>
                    <a:pt x="35147" y="75960"/>
                  </a:lnTo>
                  <a:cubicBezTo>
                    <a:pt x="31337" y="78246"/>
                    <a:pt x="28289" y="79389"/>
                    <a:pt x="26003" y="79389"/>
                  </a:cubicBezTo>
                  <a:cubicBezTo>
                    <a:pt x="18383" y="79389"/>
                    <a:pt x="12192" y="76341"/>
                    <a:pt x="7620" y="70245"/>
                  </a:cubicBezTo>
                  <a:cubicBezTo>
                    <a:pt x="3048" y="64149"/>
                    <a:pt x="0" y="57958"/>
                    <a:pt x="0" y="48814"/>
                  </a:cubicBezTo>
                  <a:cubicBezTo>
                    <a:pt x="0" y="35098"/>
                    <a:pt x="4572" y="22906"/>
                    <a:pt x="13716" y="12238"/>
                  </a:cubicBezTo>
                  <a:cubicBezTo>
                    <a:pt x="19098" y="7666"/>
                    <a:pt x="24836" y="4237"/>
                    <a:pt x="30945" y="1951"/>
                  </a:cubicBezTo>
                  <a:lnTo>
                    <a:pt x="420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95">
              <a:extLst>
                <a:ext uri="{FF2B5EF4-FFF2-40B4-BE49-F238E27FC236}">
                  <a16:creationId xmlns:a16="http://schemas.microsoft.com/office/drawing/2014/main" id="{EEF1FD91-7873-41EE-B2BF-C722A6308639}"/>
                </a:ext>
              </a:extLst>
            </p:cNvPr>
            <p:cNvSpPr/>
            <p:nvPr/>
          </p:nvSpPr>
          <p:spPr>
            <a:xfrm>
              <a:off x="2645188" y="0"/>
              <a:ext cx="52674" cy="126682"/>
            </a:xfrm>
            <a:custGeom>
              <a:avLst/>
              <a:gdLst/>
              <a:ahLst/>
              <a:cxnLst/>
              <a:rect l="0" t="0" r="0" b="0"/>
              <a:pathLst>
                <a:path w="52674" h="126682">
                  <a:moveTo>
                    <a:pt x="52674" y="0"/>
                  </a:moveTo>
                  <a:lnTo>
                    <a:pt x="52674" y="1524"/>
                  </a:lnTo>
                  <a:cubicBezTo>
                    <a:pt x="52674" y="3048"/>
                    <a:pt x="52674" y="6096"/>
                    <a:pt x="51150" y="9144"/>
                  </a:cubicBezTo>
                  <a:cubicBezTo>
                    <a:pt x="51150" y="10668"/>
                    <a:pt x="49626" y="13716"/>
                    <a:pt x="49626" y="16764"/>
                  </a:cubicBezTo>
                  <a:cubicBezTo>
                    <a:pt x="49626" y="19812"/>
                    <a:pt x="48101" y="24384"/>
                    <a:pt x="48101" y="27432"/>
                  </a:cubicBezTo>
                  <a:cubicBezTo>
                    <a:pt x="46577" y="30480"/>
                    <a:pt x="46577" y="35052"/>
                    <a:pt x="45053" y="38195"/>
                  </a:cubicBezTo>
                  <a:lnTo>
                    <a:pt x="35909" y="85439"/>
                  </a:lnTo>
                  <a:lnTo>
                    <a:pt x="29814" y="111442"/>
                  </a:lnTo>
                  <a:cubicBezTo>
                    <a:pt x="29814" y="112966"/>
                    <a:pt x="29814" y="114490"/>
                    <a:pt x="29814" y="114490"/>
                  </a:cubicBezTo>
                  <a:cubicBezTo>
                    <a:pt x="29814" y="116014"/>
                    <a:pt x="29814" y="116014"/>
                    <a:pt x="29814" y="117538"/>
                  </a:cubicBezTo>
                  <a:cubicBezTo>
                    <a:pt x="31338" y="117538"/>
                    <a:pt x="31338" y="119063"/>
                    <a:pt x="32862" y="119063"/>
                  </a:cubicBezTo>
                  <a:cubicBezTo>
                    <a:pt x="34386" y="119063"/>
                    <a:pt x="34386" y="119063"/>
                    <a:pt x="35909" y="119063"/>
                  </a:cubicBezTo>
                  <a:cubicBezTo>
                    <a:pt x="38957" y="120586"/>
                    <a:pt x="40482" y="120586"/>
                    <a:pt x="42006" y="120586"/>
                  </a:cubicBezTo>
                  <a:lnTo>
                    <a:pt x="42006" y="123635"/>
                  </a:lnTo>
                  <a:cubicBezTo>
                    <a:pt x="32862" y="126682"/>
                    <a:pt x="25241" y="126682"/>
                    <a:pt x="20574" y="126682"/>
                  </a:cubicBezTo>
                  <a:cubicBezTo>
                    <a:pt x="16002" y="126682"/>
                    <a:pt x="12954" y="126682"/>
                    <a:pt x="9906" y="125158"/>
                  </a:cubicBezTo>
                  <a:cubicBezTo>
                    <a:pt x="8382" y="122110"/>
                    <a:pt x="6858" y="120586"/>
                    <a:pt x="6858" y="116014"/>
                  </a:cubicBezTo>
                  <a:lnTo>
                    <a:pt x="6858" y="114490"/>
                  </a:lnTo>
                  <a:lnTo>
                    <a:pt x="0" y="119634"/>
                  </a:lnTo>
                  <a:lnTo>
                    <a:pt x="0" y="112229"/>
                  </a:lnTo>
                  <a:lnTo>
                    <a:pt x="8382" y="106775"/>
                  </a:lnTo>
                  <a:lnTo>
                    <a:pt x="17526" y="56483"/>
                  </a:lnTo>
                  <a:cubicBezTo>
                    <a:pt x="14478" y="54959"/>
                    <a:pt x="11430" y="54959"/>
                    <a:pt x="6858" y="54959"/>
                  </a:cubicBezTo>
                  <a:lnTo>
                    <a:pt x="0" y="57245"/>
                  </a:lnTo>
                  <a:lnTo>
                    <a:pt x="0" y="48818"/>
                  </a:lnTo>
                  <a:lnTo>
                    <a:pt x="8382" y="47339"/>
                  </a:lnTo>
                  <a:cubicBezTo>
                    <a:pt x="11430" y="47339"/>
                    <a:pt x="16002" y="47339"/>
                    <a:pt x="20574" y="48863"/>
                  </a:cubicBezTo>
                  <a:lnTo>
                    <a:pt x="26765" y="13716"/>
                  </a:lnTo>
                  <a:lnTo>
                    <a:pt x="12954" y="10668"/>
                  </a:lnTo>
                  <a:lnTo>
                    <a:pt x="12954" y="7620"/>
                  </a:lnTo>
                  <a:cubicBezTo>
                    <a:pt x="28289" y="6096"/>
                    <a:pt x="40482" y="3048"/>
                    <a:pt x="52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96">
              <a:extLst>
                <a:ext uri="{FF2B5EF4-FFF2-40B4-BE49-F238E27FC236}">
                  <a16:creationId xmlns:a16="http://schemas.microsoft.com/office/drawing/2014/main" id="{02DEF61A-5A3B-424E-9754-DDEA6B0198DA}"/>
                </a:ext>
              </a:extLst>
            </p:cNvPr>
            <p:cNvSpPr/>
            <p:nvPr/>
          </p:nvSpPr>
          <p:spPr>
            <a:xfrm>
              <a:off x="2702433" y="48735"/>
              <a:ext cx="42005" cy="79471"/>
            </a:xfrm>
            <a:custGeom>
              <a:avLst/>
              <a:gdLst/>
              <a:ahLst/>
              <a:cxnLst/>
              <a:rect l="0" t="0" r="0" b="0"/>
              <a:pathLst>
                <a:path w="42005" h="79471">
                  <a:moveTo>
                    <a:pt x="42005" y="0"/>
                  </a:moveTo>
                  <a:lnTo>
                    <a:pt x="42005" y="8383"/>
                  </a:lnTo>
                  <a:lnTo>
                    <a:pt x="38576" y="9462"/>
                  </a:lnTo>
                  <a:cubicBezTo>
                    <a:pt x="35528" y="11558"/>
                    <a:pt x="32861" y="14606"/>
                    <a:pt x="30575" y="18416"/>
                  </a:cubicBezTo>
                  <a:cubicBezTo>
                    <a:pt x="26003" y="27560"/>
                    <a:pt x="24479" y="35180"/>
                    <a:pt x="24479" y="45848"/>
                  </a:cubicBezTo>
                  <a:cubicBezTo>
                    <a:pt x="24479" y="50420"/>
                    <a:pt x="24479" y="56516"/>
                    <a:pt x="26003" y="59564"/>
                  </a:cubicBezTo>
                  <a:cubicBezTo>
                    <a:pt x="27527" y="64231"/>
                    <a:pt x="30575" y="67279"/>
                    <a:pt x="32099" y="67279"/>
                  </a:cubicBezTo>
                  <a:lnTo>
                    <a:pt x="42005" y="61819"/>
                  </a:lnTo>
                  <a:lnTo>
                    <a:pt x="42005" y="70186"/>
                  </a:lnTo>
                  <a:lnTo>
                    <a:pt x="34956" y="76042"/>
                  </a:lnTo>
                  <a:cubicBezTo>
                    <a:pt x="31337" y="78328"/>
                    <a:pt x="28289" y="79471"/>
                    <a:pt x="26003" y="79471"/>
                  </a:cubicBezTo>
                  <a:cubicBezTo>
                    <a:pt x="18288" y="79471"/>
                    <a:pt x="12192" y="76423"/>
                    <a:pt x="7620" y="70327"/>
                  </a:cubicBezTo>
                  <a:cubicBezTo>
                    <a:pt x="1524" y="64231"/>
                    <a:pt x="0" y="58040"/>
                    <a:pt x="0" y="48896"/>
                  </a:cubicBezTo>
                  <a:cubicBezTo>
                    <a:pt x="0" y="35180"/>
                    <a:pt x="4572" y="22988"/>
                    <a:pt x="13716" y="12320"/>
                  </a:cubicBezTo>
                  <a:cubicBezTo>
                    <a:pt x="18336" y="7748"/>
                    <a:pt x="23694" y="4319"/>
                    <a:pt x="29801" y="2033"/>
                  </a:cubicBezTo>
                  <a:lnTo>
                    <a:pt x="420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97">
              <a:extLst>
                <a:ext uri="{FF2B5EF4-FFF2-40B4-BE49-F238E27FC236}">
                  <a16:creationId xmlns:a16="http://schemas.microsoft.com/office/drawing/2014/main" id="{A7F9F64B-94CE-46BF-98DE-57F0A5B881B8}"/>
                </a:ext>
              </a:extLst>
            </p:cNvPr>
            <p:cNvSpPr/>
            <p:nvPr/>
          </p:nvSpPr>
          <p:spPr>
            <a:xfrm>
              <a:off x="2744439" y="47339"/>
              <a:ext cx="43529" cy="79343"/>
            </a:xfrm>
            <a:custGeom>
              <a:avLst/>
              <a:gdLst/>
              <a:ahLst/>
              <a:cxnLst/>
              <a:rect l="0" t="0" r="0" b="0"/>
              <a:pathLst>
                <a:path w="43529" h="79343">
                  <a:moveTo>
                    <a:pt x="8382" y="0"/>
                  </a:moveTo>
                  <a:cubicBezTo>
                    <a:pt x="14478" y="0"/>
                    <a:pt x="22098" y="1524"/>
                    <a:pt x="29813" y="3048"/>
                  </a:cubicBezTo>
                  <a:cubicBezTo>
                    <a:pt x="32861" y="1524"/>
                    <a:pt x="37433" y="1524"/>
                    <a:pt x="42005" y="0"/>
                  </a:cubicBezTo>
                  <a:lnTo>
                    <a:pt x="43529" y="1524"/>
                  </a:lnTo>
                  <a:cubicBezTo>
                    <a:pt x="40481" y="7620"/>
                    <a:pt x="38957" y="16764"/>
                    <a:pt x="37433" y="27432"/>
                  </a:cubicBezTo>
                  <a:lnTo>
                    <a:pt x="29813" y="64103"/>
                  </a:lnTo>
                  <a:cubicBezTo>
                    <a:pt x="28194" y="65627"/>
                    <a:pt x="28194" y="67151"/>
                    <a:pt x="28194" y="67151"/>
                  </a:cubicBezTo>
                  <a:cubicBezTo>
                    <a:pt x="28194" y="68675"/>
                    <a:pt x="28194" y="68675"/>
                    <a:pt x="29813" y="70199"/>
                  </a:cubicBezTo>
                  <a:cubicBezTo>
                    <a:pt x="29813" y="70199"/>
                    <a:pt x="31337" y="71723"/>
                    <a:pt x="31337" y="71723"/>
                  </a:cubicBezTo>
                  <a:cubicBezTo>
                    <a:pt x="32861" y="71723"/>
                    <a:pt x="34385" y="71723"/>
                    <a:pt x="35909" y="71723"/>
                  </a:cubicBezTo>
                  <a:cubicBezTo>
                    <a:pt x="37433" y="73247"/>
                    <a:pt x="38957" y="73247"/>
                    <a:pt x="42005" y="73247"/>
                  </a:cubicBezTo>
                  <a:lnTo>
                    <a:pt x="40481" y="76295"/>
                  </a:lnTo>
                  <a:cubicBezTo>
                    <a:pt x="31337" y="79343"/>
                    <a:pt x="23622" y="79343"/>
                    <a:pt x="19050" y="79343"/>
                  </a:cubicBezTo>
                  <a:cubicBezTo>
                    <a:pt x="14478" y="79343"/>
                    <a:pt x="11430" y="79343"/>
                    <a:pt x="9906" y="77819"/>
                  </a:cubicBezTo>
                  <a:cubicBezTo>
                    <a:pt x="6858" y="74771"/>
                    <a:pt x="5334" y="73247"/>
                    <a:pt x="5334" y="68675"/>
                  </a:cubicBezTo>
                  <a:lnTo>
                    <a:pt x="5334" y="67151"/>
                  </a:lnTo>
                  <a:lnTo>
                    <a:pt x="0" y="71582"/>
                  </a:lnTo>
                  <a:lnTo>
                    <a:pt x="0" y="63216"/>
                  </a:lnTo>
                  <a:lnTo>
                    <a:pt x="6858" y="59436"/>
                  </a:lnTo>
                  <a:lnTo>
                    <a:pt x="17526" y="9144"/>
                  </a:lnTo>
                  <a:cubicBezTo>
                    <a:pt x="14478" y="7620"/>
                    <a:pt x="11430" y="7620"/>
                    <a:pt x="6858" y="7620"/>
                  </a:cubicBezTo>
                  <a:lnTo>
                    <a:pt x="0" y="9779"/>
                  </a:lnTo>
                  <a:lnTo>
                    <a:pt x="0" y="1396"/>
                  </a:lnTo>
                  <a:lnTo>
                    <a:pt x="8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Shape 98">
              <a:extLst>
                <a:ext uri="{FF2B5EF4-FFF2-40B4-BE49-F238E27FC236}">
                  <a16:creationId xmlns:a16="http://schemas.microsoft.com/office/drawing/2014/main" id="{48134134-CD9D-4882-A4D9-FF725B2D50CD}"/>
                </a:ext>
              </a:extLst>
            </p:cNvPr>
            <p:cNvSpPr/>
            <p:nvPr/>
          </p:nvSpPr>
          <p:spPr>
            <a:xfrm>
              <a:off x="2804732" y="27432"/>
              <a:ext cx="61056" cy="100774"/>
            </a:xfrm>
            <a:custGeom>
              <a:avLst/>
              <a:gdLst/>
              <a:ahLst/>
              <a:cxnLst/>
              <a:rect l="0" t="0" r="0" b="0"/>
              <a:pathLst>
                <a:path w="61056" h="100774">
                  <a:moveTo>
                    <a:pt x="41243" y="0"/>
                  </a:moveTo>
                  <a:lnTo>
                    <a:pt x="42768" y="0"/>
                  </a:lnTo>
                  <a:cubicBezTo>
                    <a:pt x="39719" y="10763"/>
                    <a:pt x="38195" y="18383"/>
                    <a:pt x="36671" y="22955"/>
                  </a:cubicBezTo>
                  <a:lnTo>
                    <a:pt x="61056" y="22955"/>
                  </a:lnTo>
                  <a:lnTo>
                    <a:pt x="59531" y="32099"/>
                  </a:lnTo>
                  <a:lnTo>
                    <a:pt x="35147" y="32099"/>
                  </a:lnTo>
                  <a:cubicBezTo>
                    <a:pt x="33624" y="38195"/>
                    <a:pt x="32099" y="45815"/>
                    <a:pt x="30575" y="53435"/>
                  </a:cubicBezTo>
                  <a:cubicBezTo>
                    <a:pt x="29051" y="61055"/>
                    <a:pt x="27527" y="67151"/>
                    <a:pt x="26003" y="74771"/>
                  </a:cubicBezTo>
                  <a:cubicBezTo>
                    <a:pt x="24480" y="77819"/>
                    <a:pt x="24480" y="79343"/>
                    <a:pt x="24480" y="82486"/>
                  </a:cubicBezTo>
                  <a:cubicBezTo>
                    <a:pt x="24480" y="85535"/>
                    <a:pt x="26003" y="87058"/>
                    <a:pt x="27527" y="88582"/>
                  </a:cubicBezTo>
                  <a:cubicBezTo>
                    <a:pt x="29051" y="90107"/>
                    <a:pt x="30575" y="90107"/>
                    <a:pt x="33624" y="90107"/>
                  </a:cubicBezTo>
                  <a:cubicBezTo>
                    <a:pt x="38195" y="90107"/>
                    <a:pt x="42768" y="90107"/>
                    <a:pt x="48863" y="87058"/>
                  </a:cubicBezTo>
                  <a:lnTo>
                    <a:pt x="50387" y="93154"/>
                  </a:lnTo>
                  <a:cubicBezTo>
                    <a:pt x="39719" y="97726"/>
                    <a:pt x="29051" y="100774"/>
                    <a:pt x="19812" y="100774"/>
                  </a:cubicBezTo>
                  <a:cubicBezTo>
                    <a:pt x="13716" y="100774"/>
                    <a:pt x="9144" y="99251"/>
                    <a:pt x="6096" y="96202"/>
                  </a:cubicBezTo>
                  <a:cubicBezTo>
                    <a:pt x="3048" y="94679"/>
                    <a:pt x="1524" y="90107"/>
                    <a:pt x="1524" y="85535"/>
                  </a:cubicBezTo>
                  <a:cubicBezTo>
                    <a:pt x="1524" y="84010"/>
                    <a:pt x="1524" y="82486"/>
                    <a:pt x="1524" y="79343"/>
                  </a:cubicBezTo>
                  <a:cubicBezTo>
                    <a:pt x="3048" y="74771"/>
                    <a:pt x="3048" y="67151"/>
                    <a:pt x="6096" y="59531"/>
                  </a:cubicBezTo>
                  <a:cubicBezTo>
                    <a:pt x="7620" y="51911"/>
                    <a:pt x="9144" y="42767"/>
                    <a:pt x="12192" y="30575"/>
                  </a:cubicBezTo>
                  <a:lnTo>
                    <a:pt x="0" y="27527"/>
                  </a:lnTo>
                  <a:lnTo>
                    <a:pt x="0" y="24479"/>
                  </a:lnTo>
                  <a:lnTo>
                    <a:pt x="15240" y="22955"/>
                  </a:lnTo>
                  <a:lnTo>
                    <a:pt x="27527" y="1524"/>
                  </a:lnTo>
                  <a:lnTo>
                    <a:pt x="4124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Shape 99">
              <a:extLst>
                <a:ext uri="{FF2B5EF4-FFF2-40B4-BE49-F238E27FC236}">
                  <a16:creationId xmlns:a16="http://schemas.microsoft.com/office/drawing/2014/main" id="{C5AB312F-D4B9-41F3-963A-0A08DCA87CB8}"/>
                </a:ext>
              </a:extLst>
            </p:cNvPr>
            <p:cNvSpPr/>
            <p:nvPr/>
          </p:nvSpPr>
          <p:spPr>
            <a:xfrm>
              <a:off x="2874931" y="47339"/>
              <a:ext cx="38100" cy="79343"/>
            </a:xfrm>
            <a:custGeom>
              <a:avLst/>
              <a:gdLst/>
              <a:ahLst/>
              <a:cxnLst/>
              <a:rect l="0" t="0" r="0" b="0"/>
              <a:pathLst>
                <a:path w="38100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10668"/>
                    <a:pt x="36576" y="12192"/>
                  </a:cubicBezTo>
                  <a:lnTo>
                    <a:pt x="25908" y="64103"/>
                  </a:lnTo>
                  <a:cubicBezTo>
                    <a:pt x="24384" y="65627"/>
                    <a:pt x="24384" y="67151"/>
                    <a:pt x="24384" y="67151"/>
                  </a:cubicBezTo>
                  <a:cubicBezTo>
                    <a:pt x="24384" y="70199"/>
                    <a:pt x="25908" y="70199"/>
                    <a:pt x="27432" y="71723"/>
                  </a:cubicBezTo>
                  <a:cubicBezTo>
                    <a:pt x="28956" y="71723"/>
                    <a:pt x="33528" y="73247"/>
                    <a:pt x="38100" y="73247"/>
                  </a:cubicBezTo>
                  <a:lnTo>
                    <a:pt x="38100" y="76295"/>
                  </a:lnTo>
                  <a:cubicBezTo>
                    <a:pt x="27432" y="79343"/>
                    <a:pt x="19812" y="79343"/>
                    <a:pt x="13716" y="79343"/>
                  </a:cubicBezTo>
                  <a:cubicBezTo>
                    <a:pt x="10668" y="79343"/>
                    <a:pt x="7620" y="79343"/>
                    <a:pt x="4572" y="77819"/>
                  </a:cubicBezTo>
                  <a:cubicBezTo>
                    <a:pt x="3048" y="76295"/>
                    <a:pt x="1524" y="73247"/>
                    <a:pt x="1524" y="70199"/>
                  </a:cubicBezTo>
                  <a:cubicBezTo>
                    <a:pt x="1524" y="68675"/>
                    <a:pt x="1524" y="67151"/>
                    <a:pt x="1524" y="64103"/>
                  </a:cubicBezTo>
                  <a:lnTo>
                    <a:pt x="12192" y="16764"/>
                  </a:lnTo>
                  <a:cubicBezTo>
                    <a:pt x="12192" y="13716"/>
                    <a:pt x="12192" y="12192"/>
                    <a:pt x="12192" y="12192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7620"/>
                    <a:pt x="6096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8" name="Shape 100">
              <a:extLst>
                <a:ext uri="{FF2B5EF4-FFF2-40B4-BE49-F238E27FC236}">
                  <a16:creationId xmlns:a16="http://schemas.microsoft.com/office/drawing/2014/main" id="{59EC0674-6C41-400C-AC04-1ED6CC324A45}"/>
                </a:ext>
              </a:extLst>
            </p:cNvPr>
            <p:cNvSpPr/>
            <p:nvPr/>
          </p:nvSpPr>
          <p:spPr>
            <a:xfrm>
              <a:off x="2893219" y="6096"/>
              <a:ext cx="24479" cy="24384"/>
            </a:xfrm>
            <a:custGeom>
              <a:avLst/>
              <a:gdLst/>
              <a:ahLst/>
              <a:cxnLst/>
              <a:rect l="0" t="0" r="0" b="0"/>
              <a:pathLst>
                <a:path w="24479" h="24384">
                  <a:moveTo>
                    <a:pt x="12192" y="0"/>
                  </a:moveTo>
                  <a:cubicBezTo>
                    <a:pt x="15240" y="0"/>
                    <a:pt x="18288" y="1524"/>
                    <a:pt x="21431" y="3048"/>
                  </a:cubicBezTo>
                  <a:cubicBezTo>
                    <a:pt x="22955" y="6096"/>
                    <a:pt x="24479" y="7620"/>
                    <a:pt x="24479" y="12192"/>
                  </a:cubicBezTo>
                  <a:cubicBezTo>
                    <a:pt x="24479" y="15240"/>
                    <a:pt x="22955" y="18288"/>
                    <a:pt x="21431" y="21336"/>
                  </a:cubicBezTo>
                  <a:cubicBezTo>
                    <a:pt x="18288" y="22860"/>
                    <a:pt x="15240" y="24384"/>
                    <a:pt x="12192" y="24384"/>
                  </a:cubicBezTo>
                  <a:cubicBezTo>
                    <a:pt x="9144" y="24384"/>
                    <a:pt x="6096" y="22860"/>
                    <a:pt x="3048" y="21336"/>
                  </a:cubicBezTo>
                  <a:cubicBezTo>
                    <a:pt x="1524" y="19812"/>
                    <a:pt x="0" y="16764"/>
                    <a:pt x="0" y="12192"/>
                  </a:cubicBezTo>
                  <a:cubicBezTo>
                    <a:pt x="0" y="9144"/>
                    <a:pt x="1524" y="6096"/>
                    <a:pt x="3048" y="3048"/>
                  </a:cubicBezTo>
                  <a:cubicBezTo>
                    <a:pt x="6096" y="1524"/>
                    <a:pt x="9144" y="0"/>
                    <a:pt x="12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9" name="Shape 101">
              <a:extLst>
                <a:ext uri="{FF2B5EF4-FFF2-40B4-BE49-F238E27FC236}">
                  <a16:creationId xmlns:a16="http://schemas.microsoft.com/office/drawing/2014/main" id="{AA1B74B7-B6FF-40C2-A32C-17BF5592F40A}"/>
                </a:ext>
              </a:extLst>
            </p:cNvPr>
            <p:cNvSpPr/>
            <p:nvPr/>
          </p:nvSpPr>
          <p:spPr>
            <a:xfrm>
              <a:off x="2926842" y="48122"/>
              <a:ext cx="42815" cy="80084"/>
            </a:xfrm>
            <a:custGeom>
              <a:avLst/>
              <a:gdLst/>
              <a:ahLst/>
              <a:cxnLst/>
              <a:rect l="0" t="0" r="0" b="0"/>
              <a:pathLst>
                <a:path w="42815" h="80084">
                  <a:moveTo>
                    <a:pt x="42815" y="0"/>
                  </a:moveTo>
                  <a:lnTo>
                    <a:pt x="42815" y="9268"/>
                  </a:lnTo>
                  <a:lnTo>
                    <a:pt x="37624" y="10838"/>
                  </a:lnTo>
                  <a:cubicBezTo>
                    <a:pt x="35147" y="12552"/>
                    <a:pt x="32861" y="15219"/>
                    <a:pt x="30575" y="19029"/>
                  </a:cubicBezTo>
                  <a:cubicBezTo>
                    <a:pt x="26003" y="26649"/>
                    <a:pt x="24480" y="35793"/>
                    <a:pt x="24480" y="46461"/>
                  </a:cubicBezTo>
                  <a:cubicBezTo>
                    <a:pt x="24480" y="54081"/>
                    <a:pt x="26003" y="60177"/>
                    <a:pt x="29051" y="64844"/>
                  </a:cubicBezTo>
                  <a:cubicBezTo>
                    <a:pt x="32099" y="69416"/>
                    <a:pt x="35147" y="70940"/>
                    <a:pt x="39719" y="70940"/>
                  </a:cubicBezTo>
                  <a:lnTo>
                    <a:pt x="42815" y="70133"/>
                  </a:lnTo>
                  <a:lnTo>
                    <a:pt x="42815" y="79511"/>
                  </a:lnTo>
                  <a:lnTo>
                    <a:pt x="39719" y="80084"/>
                  </a:lnTo>
                  <a:cubicBezTo>
                    <a:pt x="27527" y="80084"/>
                    <a:pt x="18383" y="77036"/>
                    <a:pt x="10763" y="70940"/>
                  </a:cubicBezTo>
                  <a:cubicBezTo>
                    <a:pt x="3048" y="64844"/>
                    <a:pt x="0" y="55605"/>
                    <a:pt x="0" y="46461"/>
                  </a:cubicBezTo>
                  <a:cubicBezTo>
                    <a:pt x="0" y="32745"/>
                    <a:pt x="4668" y="20553"/>
                    <a:pt x="12287" y="12933"/>
                  </a:cubicBezTo>
                  <a:cubicBezTo>
                    <a:pt x="16859" y="8361"/>
                    <a:pt x="21812" y="4932"/>
                    <a:pt x="27527" y="2646"/>
                  </a:cubicBezTo>
                  <a:lnTo>
                    <a:pt x="428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0" name="Shape 102">
              <a:extLst>
                <a:ext uri="{FF2B5EF4-FFF2-40B4-BE49-F238E27FC236}">
                  <a16:creationId xmlns:a16="http://schemas.microsoft.com/office/drawing/2014/main" id="{9C5CF478-0229-48C6-9EA8-D820D4983363}"/>
                </a:ext>
              </a:extLst>
            </p:cNvPr>
            <p:cNvSpPr/>
            <p:nvPr/>
          </p:nvSpPr>
          <p:spPr>
            <a:xfrm>
              <a:off x="2969657" y="47339"/>
              <a:ext cx="42720" cy="80294"/>
            </a:xfrm>
            <a:custGeom>
              <a:avLst/>
              <a:gdLst/>
              <a:ahLst/>
              <a:cxnLst/>
              <a:rect l="0" t="0" r="0" b="0"/>
              <a:pathLst>
                <a:path w="42720" h="80294">
                  <a:moveTo>
                    <a:pt x="4525" y="0"/>
                  </a:moveTo>
                  <a:cubicBezTo>
                    <a:pt x="15288" y="0"/>
                    <a:pt x="25956" y="3048"/>
                    <a:pt x="32052" y="9144"/>
                  </a:cubicBezTo>
                  <a:cubicBezTo>
                    <a:pt x="39672" y="15240"/>
                    <a:pt x="42720" y="24384"/>
                    <a:pt x="42720" y="35052"/>
                  </a:cubicBezTo>
                  <a:cubicBezTo>
                    <a:pt x="42720" y="47244"/>
                    <a:pt x="39672" y="59436"/>
                    <a:pt x="30528" y="67151"/>
                  </a:cubicBezTo>
                  <a:cubicBezTo>
                    <a:pt x="25956" y="71723"/>
                    <a:pt x="20979" y="75152"/>
                    <a:pt x="15431" y="77438"/>
                  </a:cubicBezTo>
                  <a:lnTo>
                    <a:pt x="0" y="80294"/>
                  </a:lnTo>
                  <a:lnTo>
                    <a:pt x="0" y="70916"/>
                  </a:lnTo>
                  <a:lnTo>
                    <a:pt x="6441" y="69235"/>
                  </a:lnTo>
                  <a:cubicBezTo>
                    <a:pt x="9120" y="67508"/>
                    <a:pt x="11430" y="64818"/>
                    <a:pt x="13764" y="60960"/>
                  </a:cubicBezTo>
                  <a:cubicBezTo>
                    <a:pt x="16812" y="53340"/>
                    <a:pt x="18336" y="44196"/>
                    <a:pt x="18336" y="33528"/>
                  </a:cubicBezTo>
                  <a:cubicBezTo>
                    <a:pt x="18336" y="25908"/>
                    <a:pt x="16812" y="19812"/>
                    <a:pt x="15288" y="15240"/>
                  </a:cubicBezTo>
                  <a:cubicBezTo>
                    <a:pt x="12145" y="10668"/>
                    <a:pt x="7572" y="9144"/>
                    <a:pt x="3001" y="9144"/>
                  </a:cubicBezTo>
                  <a:lnTo>
                    <a:pt x="0" y="10051"/>
                  </a:lnTo>
                  <a:lnTo>
                    <a:pt x="0" y="783"/>
                  </a:lnTo>
                  <a:lnTo>
                    <a:pt x="45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1" name="Shape 103">
              <a:extLst>
                <a:ext uri="{FF2B5EF4-FFF2-40B4-BE49-F238E27FC236}">
                  <a16:creationId xmlns:a16="http://schemas.microsoft.com/office/drawing/2014/main" id="{809A20E7-B127-4D02-BB90-9852907B6B2D}"/>
                </a:ext>
              </a:extLst>
            </p:cNvPr>
            <p:cNvSpPr/>
            <p:nvPr/>
          </p:nvSpPr>
          <p:spPr>
            <a:xfrm>
              <a:off x="3027616" y="47340"/>
              <a:ext cx="88583" cy="79343"/>
            </a:xfrm>
            <a:custGeom>
              <a:avLst/>
              <a:gdLst/>
              <a:ahLst/>
              <a:cxnLst/>
              <a:rect l="0" t="0" r="0" b="0"/>
              <a:pathLst>
                <a:path w="88583" h="79343">
                  <a:moveTo>
                    <a:pt x="22955" y="0"/>
                  </a:moveTo>
                  <a:cubicBezTo>
                    <a:pt x="27527" y="0"/>
                    <a:pt x="30575" y="0"/>
                    <a:pt x="32099" y="1524"/>
                  </a:cubicBezTo>
                  <a:cubicBezTo>
                    <a:pt x="35147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7339" y="3048"/>
                    <a:pt x="58007" y="0"/>
                    <a:pt x="67247" y="0"/>
                  </a:cubicBezTo>
                  <a:cubicBezTo>
                    <a:pt x="71818" y="0"/>
                    <a:pt x="77915" y="1524"/>
                    <a:pt x="80963" y="4572"/>
                  </a:cubicBezTo>
                  <a:cubicBezTo>
                    <a:pt x="84010" y="7620"/>
                    <a:pt x="85534" y="12192"/>
                    <a:pt x="85534" y="18288"/>
                  </a:cubicBezTo>
                  <a:cubicBezTo>
                    <a:pt x="85534" y="19812"/>
                    <a:pt x="85534" y="22860"/>
                    <a:pt x="84010" y="25908"/>
                  </a:cubicBezTo>
                  <a:lnTo>
                    <a:pt x="76391" y="65627"/>
                  </a:lnTo>
                  <a:cubicBezTo>
                    <a:pt x="76391" y="67151"/>
                    <a:pt x="76391" y="67151"/>
                    <a:pt x="76391" y="67151"/>
                  </a:cubicBezTo>
                  <a:cubicBezTo>
                    <a:pt x="76391" y="68675"/>
                    <a:pt x="76391" y="70199"/>
                    <a:pt x="76391" y="70199"/>
                  </a:cubicBezTo>
                  <a:cubicBezTo>
                    <a:pt x="77915" y="70199"/>
                    <a:pt x="77915" y="71723"/>
                    <a:pt x="79439" y="71723"/>
                  </a:cubicBezTo>
                  <a:cubicBezTo>
                    <a:pt x="80963" y="71723"/>
                    <a:pt x="82486" y="71723"/>
                    <a:pt x="84010" y="71723"/>
                  </a:cubicBezTo>
                  <a:cubicBezTo>
                    <a:pt x="85534" y="71723"/>
                    <a:pt x="87059" y="71723"/>
                    <a:pt x="88583" y="71723"/>
                  </a:cubicBezTo>
                  <a:lnTo>
                    <a:pt x="88583" y="76295"/>
                  </a:lnTo>
                  <a:cubicBezTo>
                    <a:pt x="80963" y="79343"/>
                    <a:pt x="73342" y="79343"/>
                    <a:pt x="65722" y="79343"/>
                  </a:cubicBezTo>
                  <a:cubicBezTo>
                    <a:pt x="61151" y="79343"/>
                    <a:pt x="58007" y="79343"/>
                    <a:pt x="56483" y="77819"/>
                  </a:cubicBezTo>
                  <a:cubicBezTo>
                    <a:pt x="53435" y="76295"/>
                    <a:pt x="51911" y="73247"/>
                    <a:pt x="51911" y="70199"/>
                  </a:cubicBezTo>
                  <a:cubicBezTo>
                    <a:pt x="51911" y="68675"/>
                    <a:pt x="53435" y="65627"/>
                    <a:pt x="53435" y="64103"/>
                  </a:cubicBezTo>
                  <a:lnTo>
                    <a:pt x="61151" y="28956"/>
                  </a:lnTo>
                  <a:cubicBezTo>
                    <a:pt x="61151" y="25908"/>
                    <a:pt x="61151" y="22860"/>
                    <a:pt x="61151" y="21336"/>
                  </a:cubicBezTo>
                  <a:cubicBezTo>
                    <a:pt x="61151" y="18288"/>
                    <a:pt x="61151" y="15240"/>
                    <a:pt x="59627" y="13716"/>
                  </a:cubicBezTo>
                  <a:cubicBezTo>
                    <a:pt x="58007" y="12192"/>
                    <a:pt x="54959" y="12192"/>
                    <a:pt x="53435" y="12192"/>
                  </a:cubicBezTo>
                  <a:cubicBezTo>
                    <a:pt x="48863" y="12192"/>
                    <a:pt x="42767" y="13716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2287" y="16764"/>
                  </a:lnTo>
                  <a:cubicBezTo>
                    <a:pt x="12287" y="13716"/>
                    <a:pt x="12287" y="12192"/>
                    <a:pt x="12287" y="12192"/>
                  </a:cubicBezTo>
                  <a:cubicBezTo>
                    <a:pt x="12287" y="10668"/>
                    <a:pt x="12287" y="9144"/>
                    <a:pt x="12287" y="9144"/>
                  </a:cubicBezTo>
                  <a:cubicBezTo>
                    <a:pt x="12287" y="9144"/>
                    <a:pt x="10763" y="9144"/>
                    <a:pt x="9239" y="7620"/>
                  </a:cubicBezTo>
                  <a:cubicBezTo>
                    <a:pt x="9239" y="7620"/>
                    <a:pt x="7715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0" y="4572"/>
                  </a:lnTo>
                  <a:cubicBezTo>
                    <a:pt x="10763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2" name="Shape 104">
              <a:extLst>
                <a:ext uri="{FF2B5EF4-FFF2-40B4-BE49-F238E27FC236}">
                  <a16:creationId xmlns:a16="http://schemas.microsoft.com/office/drawing/2014/main" id="{47CC1D79-9AB5-4F5B-93CA-8FA8A775A4AB}"/>
                </a:ext>
              </a:extLst>
            </p:cNvPr>
            <p:cNvSpPr/>
            <p:nvPr/>
          </p:nvSpPr>
          <p:spPr>
            <a:xfrm>
              <a:off x="3128391" y="47339"/>
              <a:ext cx="71818" cy="80867"/>
            </a:xfrm>
            <a:custGeom>
              <a:avLst/>
              <a:gdLst/>
              <a:ahLst/>
              <a:cxnLst/>
              <a:rect l="0" t="0" r="0" b="0"/>
              <a:pathLst>
                <a:path w="71818" h="80867">
                  <a:moveTo>
                    <a:pt x="45815" y="0"/>
                  </a:moveTo>
                  <a:cubicBezTo>
                    <a:pt x="54959" y="0"/>
                    <a:pt x="62674" y="1524"/>
                    <a:pt x="71818" y="4572"/>
                  </a:cubicBezTo>
                  <a:cubicBezTo>
                    <a:pt x="70295" y="6096"/>
                    <a:pt x="70295" y="9144"/>
                    <a:pt x="68771" y="13716"/>
                  </a:cubicBezTo>
                  <a:cubicBezTo>
                    <a:pt x="68771" y="16764"/>
                    <a:pt x="67247" y="21336"/>
                    <a:pt x="65723" y="24384"/>
                  </a:cubicBezTo>
                  <a:lnTo>
                    <a:pt x="62674" y="25908"/>
                  </a:lnTo>
                  <a:lnTo>
                    <a:pt x="56483" y="9144"/>
                  </a:lnTo>
                  <a:cubicBezTo>
                    <a:pt x="53436" y="9144"/>
                    <a:pt x="50387" y="7620"/>
                    <a:pt x="47339" y="7620"/>
                  </a:cubicBezTo>
                  <a:cubicBezTo>
                    <a:pt x="41243" y="7620"/>
                    <a:pt x="36671" y="9144"/>
                    <a:pt x="33624" y="10668"/>
                  </a:cubicBezTo>
                  <a:cubicBezTo>
                    <a:pt x="30575" y="12192"/>
                    <a:pt x="29051" y="15240"/>
                    <a:pt x="29051" y="19812"/>
                  </a:cubicBezTo>
                  <a:cubicBezTo>
                    <a:pt x="29051" y="21336"/>
                    <a:pt x="30575" y="22860"/>
                    <a:pt x="30575" y="24384"/>
                  </a:cubicBezTo>
                  <a:cubicBezTo>
                    <a:pt x="32099" y="24384"/>
                    <a:pt x="33624" y="25908"/>
                    <a:pt x="35147" y="27432"/>
                  </a:cubicBezTo>
                  <a:cubicBezTo>
                    <a:pt x="36671" y="27432"/>
                    <a:pt x="38195" y="28956"/>
                    <a:pt x="39719" y="30480"/>
                  </a:cubicBezTo>
                  <a:cubicBezTo>
                    <a:pt x="41243" y="30480"/>
                    <a:pt x="42768" y="32004"/>
                    <a:pt x="45815" y="33528"/>
                  </a:cubicBezTo>
                  <a:cubicBezTo>
                    <a:pt x="47339" y="33528"/>
                    <a:pt x="50387" y="35052"/>
                    <a:pt x="53436" y="36576"/>
                  </a:cubicBezTo>
                  <a:cubicBezTo>
                    <a:pt x="54959" y="38100"/>
                    <a:pt x="58007" y="39624"/>
                    <a:pt x="59531" y="41148"/>
                  </a:cubicBezTo>
                  <a:cubicBezTo>
                    <a:pt x="61055" y="42672"/>
                    <a:pt x="62674" y="44196"/>
                    <a:pt x="64199" y="47244"/>
                  </a:cubicBezTo>
                  <a:cubicBezTo>
                    <a:pt x="65723" y="48768"/>
                    <a:pt x="65723" y="51816"/>
                    <a:pt x="65723" y="54864"/>
                  </a:cubicBezTo>
                  <a:cubicBezTo>
                    <a:pt x="65723" y="64103"/>
                    <a:pt x="62674" y="70199"/>
                    <a:pt x="56483" y="74771"/>
                  </a:cubicBezTo>
                  <a:cubicBezTo>
                    <a:pt x="50387" y="79343"/>
                    <a:pt x="41243" y="80867"/>
                    <a:pt x="29051" y="80867"/>
                  </a:cubicBezTo>
                  <a:cubicBezTo>
                    <a:pt x="24480" y="80867"/>
                    <a:pt x="18383" y="80867"/>
                    <a:pt x="13812" y="79343"/>
                  </a:cubicBezTo>
                  <a:cubicBezTo>
                    <a:pt x="9144" y="77819"/>
                    <a:pt x="3048" y="76295"/>
                    <a:pt x="0" y="74771"/>
                  </a:cubicBezTo>
                  <a:cubicBezTo>
                    <a:pt x="0" y="71723"/>
                    <a:pt x="1524" y="68675"/>
                    <a:pt x="1524" y="64103"/>
                  </a:cubicBezTo>
                  <a:cubicBezTo>
                    <a:pt x="3048" y="60960"/>
                    <a:pt x="4572" y="57912"/>
                    <a:pt x="4572" y="53340"/>
                  </a:cubicBezTo>
                  <a:lnTo>
                    <a:pt x="9144" y="53340"/>
                  </a:lnTo>
                  <a:lnTo>
                    <a:pt x="13812" y="70199"/>
                  </a:lnTo>
                  <a:cubicBezTo>
                    <a:pt x="18383" y="71723"/>
                    <a:pt x="22955" y="73247"/>
                    <a:pt x="26003" y="73247"/>
                  </a:cubicBezTo>
                  <a:cubicBezTo>
                    <a:pt x="32099" y="73247"/>
                    <a:pt x="35147" y="71723"/>
                    <a:pt x="38195" y="70199"/>
                  </a:cubicBezTo>
                  <a:cubicBezTo>
                    <a:pt x="41243" y="67151"/>
                    <a:pt x="42768" y="64103"/>
                    <a:pt x="42768" y="60960"/>
                  </a:cubicBezTo>
                  <a:cubicBezTo>
                    <a:pt x="42768" y="57912"/>
                    <a:pt x="42768" y="56388"/>
                    <a:pt x="41243" y="56388"/>
                  </a:cubicBezTo>
                  <a:cubicBezTo>
                    <a:pt x="41243" y="54864"/>
                    <a:pt x="39719" y="53340"/>
                    <a:pt x="38195" y="51816"/>
                  </a:cubicBezTo>
                  <a:cubicBezTo>
                    <a:pt x="36671" y="51816"/>
                    <a:pt x="35147" y="50292"/>
                    <a:pt x="33624" y="48768"/>
                  </a:cubicBezTo>
                  <a:cubicBezTo>
                    <a:pt x="30575" y="48768"/>
                    <a:pt x="29051" y="47244"/>
                    <a:pt x="27527" y="47244"/>
                  </a:cubicBezTo>
                  <a:cubicBezTo>
                    <a:pt x="24480" y="45720"/>
                    <a:pt x="22955" y="44196"/>
                    <a:pt x="19907" y="42672"/>
                  </a:cubicBezTo>
                  <a:cubicBezTo>
                    <a:pt x="18383" y="41148"/>
                    <a:pt x="16859" y="39624"/>
                    <a:pt x="13812" y="38100"/>
                  </a:cubicBezTo>
                  <a:cubicBezTo>
                    <a:pt x="12287" y="36576"/>
                    <a:pt x="10763" y="35052"/>
                    <a:pt x="10763" y="32004"/>
                  </a:cubicBezTo>
                  <a:cubicBezTo>
                    <a:pt x="9144" y="30480"/>
                    <a:pt x="9144" y="27432"/>
                    <a:pt x="9144" y="24384"/>
                  </a:cubicBezTo>
                  <a:cubicBezTo>
                    <a:pt x="9144" y="16764"/>
                    <a:pt x="12287" y="10668"/>
                    <a:pt x="18383" y="6096"/>
                  </a:cubicBezTo>
                  <a:cubicBezTo>
                    <a:pt x="26003" y="1524"/>
                    <a:pt x="35147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3" name="Shape 105">
              <a:extLst>
                <a:ext uri="{FF2B5EF4-FFF2-40B4-BE49-F238E27FC236}">
                  <a16:creationId xmlns:a16="http://schemas.microsoft.com/office/drawing/2014/main" id="{77FEFC7C-1230-4FD3-81AA-A21A02E705AE}"/>
                </a:ext>
              </a:extLst>
            </p:cNvPr>
            <p:cNvSpPr/>
            <p:nvPr/>
          </p:nvSpPr>
          <p:spPr>
            <a:xfrm>
              <a:off x="3241358" y="1210"/>
              <a:ext cx="41291" cy="126997"/>
            </a:xfrm>
            <a:custGeom>
              <a:avLst/>
              <a:gdLst/>
              <a:ahLst/>
              <a:cxnLst/>
              <a:rect l="0" t="0" r="0" b="0"/>
              <a:pathLst>
                <a:path w="41291" h="126997">
                  <a:moveTo>
                    <a:pt x="41291" y="0"/>
                  </a:moveTo>
                  <a:lnTo>
                    <a:pt x="41291" y="31436"/>
                  </a:lnTo>
                  <a:lnTo>
                    <a:pt x="39719" y="36986"/>
                  </a:lnTo>
                  <a:lnTo>
                    <a:pt x="36671" y="55274"/>
                  </a:lnTo>
                  <a:lnTo>
                    <a:pt x="41291" y="53148"/>
                  </a:lnTo>
                  <a:lnTo>
                    <a:pt x="41291" y="61051"/>
                  </a:lnTo>
                  <a:lnTo>
                    <a:pt x="35147" y="62894"/>
                  </a:lnTo>
                  <a:lnTo>
                    <a:pt x="22955" y="117853"/>
                  </a:lnTo>
                  <a:cubicBezTo>
                    <a:pt x="26003" y="117853"/>
                    <a:pt x="29051" y="119377"/>
                    <a:pt x="30575" y="119377"/>
                  </a:cubicBezTo>
                  <a:lnTo>
                    <a:pt x="41291" y="116564"/>
                  </a:lnTo>
                  <a:lnTo>
                    <a:pt x="41291" y="125279"/>
                  </a:lnTo>
                  <a:lnTo>
                    <a:pt x="30575" y="126997"/>
                  </a:lnTo>
                  <a:cubicBezTo>
                    <a:pt x="19907" y="126997"/>
                    <a:pt x="10763" y="125473"/>
                    <a:pt x="0" y="120901"/>
                  </a:cubicBezTo>
                  <a:cubicBezTo>
                    <a:pt x="1524" y="114805"/>
                    <a:pt x="3143" y="105566"/>
                    <a:pt x="6191" y="91850"/>
                  </a:cubicBezTo>
                  <a:lnTo>
                    <a:pt x="13811" y="52226"/>
                  </a:lnTo>
                  <a:lnTo>
                    <a:pt x="22955" y="12506"/>
                  </a:lnTo>
                  <a:lnTo>
                    <a:pt x="9239" y="9458"/>
                  </a:lnTo>
                  <a:lnTo>
                    <a:pt x="9239" y="6410"/>
                  </a:ln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Shape 106">
              <a:extLst>
                <a:ext uri="{FF2B5EF4-FFF2-40B4-BE49-F238E27FC236}">
                  <a16:creationId xmlns:a16="http://schemas.microsoft.com/office/drawing/2014/main" id="{4BD2105C-8915-4270-AA9F-87A950B91CF4}"/>
                </a:ext>
              </a:extLst>
            </p:cNvPr>
            <p:cNvSpPr/>
            <p:nvPr/>
          </p:nvSpPr>
          <p:spPr>
            <a:xfrm>
              <a:off x="3282649" y="47339"/>
              <a:ext cx="42720" cy="79149"/>
            </a:xfrm>
            <a:custGeom>
              <a:avLst/>
              <a:gdLst/>
              <a:ahLst/>
              <a:cxnLst/>
              <a:rect l="0" t="0" r="0" b="0"/>
              <a:pathLst>
                <a:path w="42720" h="79149">
                  <a:moveTo>
                    <a:pt x="18336" y="0"/>
                  </a:moveTo>
                  <a:cubicBezTo>
                    <a:pt x="25956" y="0"/>
                    <a:pt x="32052" y="3048"/>
                    <a:pt x="36624" y="9144"/>
                  </a:cubicBezTo>
                  <a:cubicBezTo>
                    <a:pt x="41196" y="13716"/>
                    <a:pt x="42720" y="21336"/>
                    <a:pt x="42720" y="28956"/>
                  </a:cubicBezTo>
                  <a:cubicBezTo>
                    <a:pt x="42720" y="44196"/>
                    <a:pt x="38148" y="56388"/>
                    <a:pt x="27480" y="67151"/>
                  </a:cubicBezTo>
                  <a:cubicBezTo>
                    <a:pt x="22908" y="71723"/>
                    <a:pt x="17169" y="75152"/>
                    <a:pt x="10668" y="77438"/>
                  </a:cubicBezTo>
                  <a:lnTo>
                    <a:pt x="0" y="79149"/>
                  </a:lnTo>
                  <a:lnTo>
                    <a:pt x="0" y="70434"/>
                  </a:lnTo>
                  <a:lnTo>
                    <a:pt x="1667" y="69997"/>
                  </a:lnTo>
                  <a:cubicBezTo>
                    <a:pt x="5286" y="67889"/>
                    <a:pt x="8334" y="64818"/>
                    <a:pt x="10620" y="60960"/>
                  </a:cubicBezTo>
                  <a:cubicBezTo>
                    <a:pt x="15288" y="53340"/>
                    <a:pt x="18336" y="42672"/>
                    <a:pt x="18336" y="33528"/>
                  </a:cubicBezTo>
                  <a:cubicBezTo>
                    <a:pt x="18336" y="27432"/>
                    <a:pt x="18336" y="21336"/>
                    <a:pt x="16812" y="18288"/>
                  </a:cubicBezTo>
                  <a:cubicBezTo>
                    <a:pt x="13764" y="13716"/>
                    <a:pt x="12145" y="12192"/>
                    <a:pt x="9096" y="12192"/>
                  </a:cubicBezTo>
                  <a:lnTo>
                    <a:pt x="0" y="14921"/>
                  </a:lnTo>
                  <a:lnTo>
                    <a:pt x="0" y="7019"/>
                  </a:lnTo>
                  <a:lnTo>
                    <a:pt x="10287" y="2286"/>
                  </a:lnTo>
                  <a:cubicBezTo>
                    <a:pt x="14121" y="762"/>
                    <a:pt x="16812" y="0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5" name="Shape 107">
              <a:extLst>
                <a:ext uri="{FF2B5EF4-FFF2-40B4-BE49-F238E27FC236}">
                  <a16:creationId xmlns:a16="http://schemas.microsoft.com/office/drawing/2014/main" id="{076E5F29-71D0-41A8-A3C5-A5D96BA35DA8}"/>
                </a:ext>
              </a:extLst>
            </p:cNvPr>
            <p:cNvSpPr/>
            <p:nvPr/>
          </p:nvSpPr>
          <p:spPr>
            <a:xfrm>
              <a:off x="3282649" y="0"/>
              <a:ext cx="7572" cy="32646"/>
            </a:xfrm>
            <a:custGeom>
              <a:avLst/>
              <a:gdLst/>
              <a:ahLst/>
              <a:cxnLst/>
              <a:rect l="0" t="0" r="0" b="0"/>
              <a:pathLst>
                <a:path w="7572" h="32646">
                  <a:moveTo>
                    <a:pt x="6048" y="0"/>
                  </a:moveTo>
                  <a:lnTo>
                    <a:pt x="7572" y="1524"/>
                  </a:lnTo>
                  <a:cubicBezTo>
                    <a:pt x="6048" y="3048"/>
                    <a:pt x="6048" y="6096"/>
                    <a:pt x="6048" y="9144"/>
                  </a:cubicBezTo>
                  <a:cubicBezTo>
                    <a:pt x="4525" y="10668"/>
                    <a:pt x="4525" y="13716"/>
                    <a:pt x="3001" y="16764"/>
                  </a:cubicBezTo>
                  <a:cubicBezTo>
                    <a:pt x="3001" y="19812"/>
                    <a:pt x="1477" y="24384"/>
                    <a:pt x="1477" y="27432"/>
                  </a:cubicBezTo>
                  <a:lnTo>
                    <a:pt x="0" y="32646"/>
                  </a:lnTo>
                  <a:lnTo>
                    <a:pt x="0" y="1210"/>
                  </a:lnTo>
                  <a:lnTo>
                    <a:pt x="6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6" name="Shape 108">
              <a:extLst>
                <a:ext uri="{FF2B5EF4-FFF2-40B4-BE49-F238E27FC236}">
                  <a16:creationId xmlns:a16="http://schemas.microsoft.com/office/drawing/2014/main" id="{CD673C08-E6E0-4671-A680-217FB81DB2B3}"/>
                </a:ext>
              </a:extLst>
            </p:cNvPr>
            <p:cNvSpPr/>
            <p:nvPr/>
          </p:nvSpPr>
          <p:spPr>
            <a:xfrm>
              <a:off x="3328416" y="47339"/>
              <a:ext cx="93154" cy="120491"/>
            </a:xfrm>
            <a:custGeom>
              <a:avLst/>
              <a:gdLst/>
              <a:ahLst/>
              <a:cxnLst/>
              <a:rect l="0" t="0" r="0" b="0"/>
              <a:pathLst>
                <a:path w="93154" h="120491">
                  <a:moveTo>
                    <a:pt x="24479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5147" y="1524"/>
                    <a:pt x="36671" y="3048"/>
                    <a:pt x="38195" y="6096"/>
                  </a:cubicBezTo>
                  <a:cubicBezTo>
                    <a:pt x="39719" y="7620"/>
                    <a:pt x="39719" y="9144"/>
                    <a:pt x="41243" y="12192"/>
                  </a:cubicBezTo>
                  <a:cubicBezTo>
                    <a:pt x="42767" y="15240"/>
                    <a:pt x="44291" y="18288"/>
                    <a:pt x="45815" y="22860"/>
                  </a:cubicBezTo>
                  <a:cubicBezTo>
                    <a:pt x="45815" y="25908"/>
                    <a:pt x="47339" y="30480"/>
                    <a:pt x="48863" y="35052"/>
                  </a:cubicBezTo>
                  <a:cubicBezTo>
                    <a:pt x="50387" y="39624"/>
                    <a:pt x="51911" y="44196"/>
                    <a:pt x="51911" y="48768"/>
                  </a:cubicBezTo>
                  <a:lnTo>
                    <a:pt x="53435" y="57912"/>
                  </a:lnTo>
                  <a:cubicBezTo>
                    <a:pt x="58007" y="48768"/>
                    <a:pt x="61055" y="39624"/>
                    <a:pt x="64103" y="32004"/>
                  </a:cubicBezTo>
                  <a:cubicBezTo>
                    <a:pt x="67151" y="22860"/>
                    <a:pt x="67151" y="15240"/>
                    <a:pt x="68675" y="6096"/>
                  </a:cubicBezTo>
                  <a:cubicBezTo>
                    <a:pt x="76391" y="3048"/>
                    <a:pt x="84010" y="1524"/>
                    <a:pt x="90107" y="0"/>
                  </a:cubicBezTo>
                  <a:lnTo>
                    <a:pt x="93154" y="0"/>
                  </a:lnTo>
                  <a:cubicBezTo>
                    <a:pt x="90107" y="6096"/>
                    <a:pt x="88583" y="12192"/>
                    <a:pt x="85535" y="16764"/>
                  </a:cubicBezTo>
                  <a:cubicBezTo>
                    <a:pt x="84010" y="22860"/>
                    <a:pt x="80963" y="27432"/>
                    <a:pt x="79439" y="32004"/>
                  </a:cubicBezTo>
                  <a:cubicBezTo>
                    <a:pt x="76391" y="36576"/>
                    <a:pt x="73342" y="41148"/>
                    <a:pt x="71818" y="45720"/>
                  </a:cubicBezTo>
                  <a:cubicBezTo>
                    <a:pt x="68675" y="50292"/>
                    <a:pt x="67151" y="53340"/>
                    <a:pt x="64103" y="57912"/>
                  </a:cubicBezTo>
                  <a:cubicBezTo>
                    <a:pt x="62579" y="60960"/>
                    <a:pt x="59531" y="64103"/>
                    <a:pt x="58007" y="68675"/>
                  </a:cubicBezTo>
                  <a:cubicBezTo>
                    <a:pt x="56483" y="71723"/>
                    <a:pt x="54959" y="74771"/>
                    <a:pt x="51911" y="77819"/>
                  </a:cubicBezTo>
                  <a:cubicBezTo>
                    <a:pt x="50387" y="80867"/>
                    <a:pt x="48863" y="82391"/>
                    <a:pt x="47339" y="85439"/>
                  </a:cubicBezTo>
                  <a:cubicBezTo>
                    <a:pt x="45815" y="88487"/>
                    <a:pt x="44291" y="91535"/>
                    <a:pt x="42767" y="96107"/>
                  </a:cubicBezTo>
                  <a:cubicBezTo>
                    <a:pt x="42767" y="99155"/>
                    <a:pt x="41243" y="102203"/>
                    <a:pt x="39719" y="105251"/>
                  </a:cubicBezTo>
                  <a:cubicBezTo>
                    <a:pt x="38195" y="108299"/>
                    <a:pt x="36671" y="109823"/>
                    <a:pt x="36671" y="112871"/>
                  </a:cubicBezTo>
                  <a:cubicBezTo>
                    <a:pt x="35147" y="114395"/>
                    <a:pt x="35147" y="115919"/>
                    <a:pt x="33623" y="117443"/>
                  </a:cubicBezTo>
                  <a:cubicBezTo>
                    <a:pt x="33623" y="117443"/>
                    <a:pt x="32099" y="118967"/>
                    <a:pt x="30575" y="118967"/>
                  </a:cubicBezTo>
                  <a:cubicBezTo>
                    <a:pt x="29051" y="120491"/>
                    <a:pt x="27527" y="120491"/>
                    <a:pt x="26003" y="120491"/>
                  </a:cubicBezTo>
                  <a:cubicBezTo>
                    <a:pt x="22955" y="120491"/>
                    <a:pt x="21431" y="120491"/>
                    <a:pt x="18288" y="120491"/>
                  </a:cubicBezTo>
                  <a:cubicBezTo>
                    <a:pt x="12192" y="120491"/>
                    <a:pt x="6096" y="120491"/>
                    <a:pt x="0" y="118967"/>
                  </a:cubicBezTo>
                  <a:lnTo>
                    <a:pt x="0" y="115919"/>
                  </a:lnTo>
                  <a:cubicBezTo>
                    <a:pt x="3048" y="114395"/>
                    <a:pt x="6096" y="114395"/>
                    <a:pt x="9144" y="112871"/>
                  </a:cubicBezTo>
                  <a:cubicBezTo>
                    <a:pt x="12192" y="112871"/>
                    <a:pt x="13716" y="111347"/>
                    <a:pt x="16764" y="109823"/>
                  </a:cubicBezTo>
                  <a:cubicBezTo>
                    <a:pt x="16764" y="108299"/>
                    <a:pt x="18288" y="108299"/>
                    <a:pt x="19907" y="106775"/>
                  </a:cubicBezTo>
                  <a:cubicBezTo>
                    <a:pt x="21431" y="105251"/>
                    <a:pt x="22955" y="103727"/>
                    <a:pt x="24479" y="100679"/>
                  </a:cubicBezTo>
                  <a:cubicBezTo>
                    <a:pt x="27527" y="99155"/>
                    <a:pt x="29051" y="96107"/>
                    <a:pt x="32099" y="91535"/>
                  </a:cubicBezTo>
                  <a:cubicBezTo>
                    <a:pt x="35147" y="88487"/>
                    <a:pt x="38195" y="83915"/>
                    <a:pt x="41243" y="79343"/>
                  </a:cubicBezTo>
                  <a:lnTo>
                    <a:pt x="36671" y="77819"/>
                  </a:lnTo>
                  <a:cubicBezTo>
                    <a:pt x="36671" y="74771"/>
                    <a:pt x="35147" y="71723"/>
                    <a:pt x="35147" y="67151"/>
                  </a:cubicBezTo>
                  <a:cubicBezTo>
                    <a:pt x="33623" y="62579"/>
                    <a:pt x="32099" y="59436"/>
                    <a:pt x="32099" y="54864"/>
                  </a:cubicBezTo>
                  <a:cubicBezTo>
                    <a:pt x="30575" y="50292"/>
                    <a:pt x="29051" y="45720"/>
                    <a:pt x="27527" y="41148"/>
                  </a:cubicBezTo>
                  <a:cubicBezTo>
                    <a:pt x="27527" y="36576"/>
                    <a:pt x="26003" y="33528"/>
                    <a:pt x="24479" y="28956"/>
                  </a:cubicBezTo>
                  <a:cubicBezTo>
                    <a:pt x="22955" y="25908"/>
                    <a:pt x="21431" y="22860"/>
                    <a:pt x="19907" y="19812"/>
                  </a:cubicBezTo>
                  <a:cubicBezTo>
                    <a:pt x="19907" y="16764"/>
                    <a:pt x="18288" y="13716"/>
                    <a:pt x="16764" y="13716"/>
                  </a:cubicBezTo>
                  <a:cubicBezTo>
                    <a:pt x="16764" y="12192"/>
                    <a:pt x="15240" y="10668"/>
                    <a:pt x="15240" y="10668"/>
                  </a:cubicBezTo>
                  <a:cubicBezTo>
                    <a:pt x="13716" y="9144"/>
                    <a:pt x="12192" y="9144"/>
                    <a:pt x="10668" y="9144"/>
                  </a:cubicBezTo>
                  <a:cubicBezTo>
                    <a:pt x="9144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3048" y="7620"/>
                  </a:cubicBezTo>
                  <a:lnTo>
                    <a:pt x="3048" y="4572"/>
                  </a:lnTo>
                  <a:cubicBezTo>
                    <a:pt x="12192" y="1524"/>
                    <a:pt x="19907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7" name="Shape 109">
              <a:extLst>
                <a:ext uri="{FF2B5EF4-FFF2-40B4-BE49-F238E27FC236}">
                  <a16:creationId xmlns:a16="http://schemas.microsoft.com/office/drawing/2014/main" id="{3A030A5F-98C6-4464-8DC5-7A99F9ADDA5B}"/>
                </a:ext>
              </a:extLst>
            </p:cNvPr>
            <p:cNvSpPr/>
            <p:nvPr/>
          </p:nvSpPr>
          <p:spPr>
            <a:xfrm>
              <a:off x="3449003" y="9144"/>
              <a:ext cx="66437" cy="117539"/>
            </a:xfrm>
            <a:custGeom>
              <a:avLst/>
              <a:gdLst/>
              <a:ahLst/>
              <a:cxnLst/>
              <a:rect l="0" t="0" r="0" b="0"/>
              <a:pathLst>
                <a:path w="66437" h="117539">
                  <a:moveTo>
                    <a:pt x="21431" y="0"/>
                  </a:moveTo>
                  <a:cubicBezTo>
                    <a:pt x="26003" y="0"/>
                    <a:pt x="30575" y="0"/>
                    <a:pt x="33623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103" y="0"/>
                  </a:cubicBezTo>
                  <a:lnTo>
                    <a:pt x="66437" y="0"/>
                  </a:lnTo>
                  <a:lnTo>
                    <a:pt x="66437" y="8615"/>
                  </a:lnTo>
                  <a:lnTo>
                    <a:pt x="64198" y="7620"/>
                  </a:lnTo>
                  <a:cubicBezTo>
                    <a:pt x="62674" y="7620"/>
                    <a:pt x="61151" y="7620"/>
                    <a:pt x="58103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579" y="61055"/>
                  </a:cubicBezTo>
                  <a:lnTo>
                    <a:pt x="66437" y="57264"/>
                  </a:lnTo>
                  <a:lnTo>
                    <a:pt x="66437" y="67799"/>
                  </a:lnTo>
                  <a:lnTo>
                    <a:pt x="59627" y="68675"/>
                  </a:lnTo>
                  <a:cubicBezTo>
                    <a:pt x="55054" y="68675"/>
                    <a:pt x="51911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1243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239" y="117539"/>
                    <a:pt x="0" y="117539"/>
                  </a:cubicBezTo>
                  <a:lnTo>
                    <a:pt x="1524" y="112967"/>
                  </a:lnTo>
                  <a:lnTo>
                    <a:pt x="12287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8" name="Shape 110">
              <a:extLst>
                <a:ext uri="{FF2B5EF4-FFF2-40B4-BE49-F238E27FC236}">
                  <a16:creationId xmlns:a16="http://schemas.microsoft.com/office/drawing/2014/main" id="{4E011595-84CF-4E5C-A225-4B0995AA716C}"/>
                </a:ext>
              </a:extLst>
            </p:cNvPr>
            <p:cNvSpPr/>
            <p:nvPr/>
          </p:nvSpPr>
          <p:spPr>
            <a:xfrm>
              <a:off x="3515439" y="9144"/>
              <a:ext cx="43577" cy="67799"/>
            </a:xfrm>
            <a:custGeom>
              <a:avLst/>
              <a:gdLst/>
              <a:ahLst/>
              <a:cxnLst/>
              <a:rect l="0" t="0" r="0" b="0"/>
              <a:pathLst>
                <a:path w="43577" h="67799">
                  <a:moveTo>
                    <a:pt x="0" y="0"/>
                  </a:moveTo>
                  <a:lnTo>
                    <a:pt x="810" y="0"/>
                  </a:lnTo>
                  <a:cubicBezTo>
                    <a:pt x="14526" y="0"/>
                    <a:pt x="23670" y="1524"/>
                    <a:pt x="31290" y="7620"/>
                  </a:cubicBezTo>
                  <a:cubicBezTo>
                    <a:pt x="38910" y="12192"/>
                    <a:pt x="43577" y="19812"/>
                    <a:pt x="43577" y="29051"/>
                  </a:cubicBezTo>
                  <a:cubicBezTo>
                    <a:pt x="43577" y="41243"/>
                    <a:pt x="38910" y="50387"/>
                    <a:pt x="28242" y="58007"/>
                  </a:cubicBezTo>
                  <a:cubicBezTo>
                    <a:pt x="23670" y="61817"/>
                    <a:pt x="18336" y="64484"/>
                    <a:pt x="12430" y="66199"/>
                  </a:cubicBezTo>
                  <a:lnTo>
                    <a:pt x="0" y="67799"/>
                  </a:lnTo>
                  <a:lnTo>
                    <a:pt x="0" y="57264"/>
                  </a:lnTo>
                  <a:lnTo>
                    <a:pt x="9954" y="53435"/>
                  </a:lnTo>
                  <a:cubicBezTo>
                    <a:pt x="14526" y="47339"/>
                    <a:pt x="17574" y="39719"/>
                    <a:pt x="17574" y="30575"/>
                  </a:cubicBezTo>
                  <a:cubicBezTo>
                    <a:pt x="17574" y="22860"/>
                    <a:pt x="14526" y="18288"/>
                    <a:pt x="11478" y="13716"/>
                  </a:cubicBezTo>
                  <a:lnTo>
                    <a:pt x="0" y="86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9" name="Shape 111">
              <a:extLst>
                <a:ext uri="{FF2B5EF4-FFF2-40B4-BE49-F238E27FC236}">
                  <a16:creationId xmlns:a16="http://schemas.microsoft.com/office/drawing/2014/main" id="{ABE8F5DA-AB7C-4214-92B0-0C7CA554DF4E}"/>
                </a:ext>
              </a:extLst>
            </p:cNvPr>
            <p:cNvSpPr/>
            <p:nvPr/>
          </p:nvSpPr>
          <p:spPr>
            <a:xfrm>
              <a:off x="3557492" y="9144"/>
              <a:ext cx="105347" cy="117539"/>
            </a:xfrm>
            <a:custGeom>
              <a:avLst/>
              <a:gdLst/>
              <a:ahLst/>
              <a:cxnLst/>
              <a:rect l="0" t="0" r="0" b="0"/>
              <a:pathLst>
                <a:path w="105347" h="117539">
                  <a:moveTo>
                    <a:pt x="21336" y="0"/>
                  </a:moveTo>
                  <a:cubicBezTo>
                    <a:pt x="28956" y="0"/>
                    <a:pt x="38100" y="0"/>
                    <a:pt x="45720" y="0"/>
                  </a:cubicBezTo>
                  <a:lnTo>
                    <a:pt x="62580" y="0"/>
                  </a:lnTo>
                  <a:cubicBezTo>
                    <a:pt x="76295" y="0"/>
                    <a:pt x="90011" y="0"/>
                    <a:pt x="105347" y="0"/>
                  </a:cubicBezTo>
                  <a:lnTo>
                    <a:pt x="96107" y="29051"/>
                  </a:lnTo>
                  <a:lnTo>
                    <a:pt x="91536" y="29051"/>
                  </a:lnTo>
                  <a:lnTo>
                    <a:pt x="88487" y="9144"/>
                  </a:lnTo>
                  <a:lnTo>
                    <a:pt x="58007" y="9144"/>
                  </a:lnTo>
                  <a:lnTo>
                    <a:pt x="48768" y="53435"/>
                  </a:lnTo>
                  <a:lnTo>
                    <a:pt x="53436" y="53435"/>
                  </a:lnTo>
                  <a:cubicBezTo>
                    <a:pt x="56483" y="53435"/>
                    <a:pt x="62580" y="53435"/>
                    <a:pt x="70199" y="53435"/>
                  </a:cubicBezTo>
                  <a:cubicBezTo>
                    <a:pt x="71723" y="53435"/>
                    <a:pt x="71723" y="51911"/>
                    <a:pt x="73247" y="50387"/>
                  </a:cubicBezTo>
                  <a:lnTo>
                    <a:pt x="77819" y="39719"/>
                  </a:lnTo>
                  <a:lnTo>
                    <a:pt x="82391" y="39719"/>
                  </a:lnTo>
                  <a:cubicBezTo>
                    <a:pt x="80867" y="51911"/>
                    <a:pt x="77819" y="62579"/>
                    <a:pt x="76295" y="74771"/>
                  </a:cubicBezTo>
                  <a:lnTo>
                    <a:pt x="71723" y="74771"/>
                  </a:lnTo>
                  <a:lnTo>
                    <a:pt x="70199" y="64103"/>
                  </a:lnTo>
                  <a:cubicBezTo>
                    <a:pt x="70199" y="62579"/>
                    <a:pt x="68675" y="61055"/>
                    <a:pt x="68675" y="61055"/>
                  </a:cubicBezTo>
                  <a:cubicBezTo>
                    <a:pt x="62580" y="61055"/>
                    <a:pt x="58007" y="61055"/>
                    <a:pt x="50292" y="61055"/>
                  </a:cubicBezTo>
                  <a:lnTo>
                    <a:pt x="47244" y="61055"/>
                  </a:lnTo>
                  <a:lnTo>
                    <a:pt x="42672" y="90011"/>
                  </a:lnTo>
                  <a:cubicBezTo>
                    <a:pt x="41148" y="96107"/>
                    <a:pt x="39624" y="102298"/>
                    <a:pt x="38100" y="108395"/>
                  </a:cubicBezTo>
                  <a:lnTo>
                    <a:pt x="73247" y="108395"/>
                  </a:lnTo>
                  <a:lnTo>
                    <a:pt x="86963" y="85439"/>
                  </a:lnTo>
                  <a:lnTo>
                    <a:pt x="91536" y="85439"/>
                  </a:lnTo>
                  <a:lnTo>
                    <a:pt x="85439" y="116014"/>
                  </a:lnTo>
                  <a:lnTo>
                    <a:pt x="83915" y="117539"/>
                  </a:lnTo>
                  <a:cubicBezTo>
                    <a:pt x="68675" y="117539"/>
                    <a:pt x="54959" y="116014"/>
                    <a:pt x="42672" y="116014"/>
                  </a:cubicBezTo>
                  <a:lnTo>
                    <a:pt x="24384" y="116014"/>
                  </a:lnTo>
                  <a:cubicBezTo>
                    <a:pt x="15240" y="116014"/>
                    <a:pt x="7620" y="117539"/>
                    <a:pt x="0" y="117539"/>
                  </a:cubicBezTo>
                  <a:lnTo>
                    <a:pt x="0" y="112967"/>
                  </a:lnTo>
                  <a:lnTo>
                    <a:pt x="10668" y="109918"/>
                  </a:lnTo>
                  <a:cubicBezTo>
                    <a:pt x="12192" y="109918"/>
                    <a:pt x="13716" y="108395"/>
                    <a:pt x="13716" y="106870"/>
                  </a:cubicBezTo>
                  <a:cubicBezTo>
                    <a:pt x="13716" y="105346"/>
                    <a:pt x="15240" y="102298"/>
                    <a:pt x="15240" y="99155"/>
                  </a:cubicBezTo>
                  <a:cubicBezTo>
                    <a:pt x="16764" y="96107"/>
                    <a:pt x="16764" y="93059"/>
                    <a:pt x="16764" y="90011"/>
                  </a:cubicBezTo>
                  <a:lnTo>
                    <a:pt x="30480" y="24384"/>
                  </a:lnTo>
                  <a:cubicBezTo>
                    <a:pt x="30480" y="21336"/>
                    <a:pt x="30480" y="18288"/>
                    <a:pt x="32004" y="16764"/>
                  </a:cubicBezTo>
                  <a:cubicBezTo>
                    <a:pt x="32004" y="13716"/>
                    <a:pt x="32004" y="12192"/>
                    <a:pt x="32004" y="10668"/>
                  </a:cubicBezTo>
                  <a:cubicBezTo>
                    <a:pt x="32004" y="9144"/>
                    <a:pt x="32004" y="7620"/>
                    <a:pt x="30480" y="7620"/>
                  </a:cubicBezTo>
                  <a:lnTo>
                    <a:pt x="19812" y="4572"/>
                  </a:lnTo>
                  <a:lnTo>
                    <a:pt x="213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112">
              <a:extLst>
                <a:ext uri="{FF2B5EF4-FFF2-40B4-BE49-F238E27FC236}">
                  <a16:creationId xmlns:a16="http://schemas.microsoft.com/office/drawing/2014/main" id="{F2C867BA-E278-487C-A499-7DD7398D6509}"/>
                </a:ext>
              </a:extLst>
            </p:cNvPr>
            <p:cNvSpPr/>
            <p:nvPr/>
          </p:nvSpPr>
          <p:spPr>
            <a:xfrm>
              <a:off x="3655124" y="9144"/>
              <a:ext cx="66437" cy="117539"/>
            </a:xfrm>
            <a:custGeom>
              <a:avLst/>
              <a:gdLst/>
              <a:ahLst/>
              <a:cxnLst/>
              <a:rect l="0" t="0" r="0" b="0"/>
              <a:pathLst>
                <a:path w="66437" h="117539">
                  <a:moveTo>
                    <a:pt x="21431" y="0"/>
                  </a:moveTo>
                  <a:cubicBezTo>
                    <a:pt x="26003" y="0"/>
                    <a:pt x="30575" y="0"/>
                    <a:pt x="35147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103" y="0"/>
                  </a:cubicBezTo>
                  <a:lnTo>
                    <a:pt x="66437" y="0"/>
                  </a:lnTo>
                  <a:lnTo>
                    <a:pt x="66437" y="8615"/>
                  </a:lnTo>
                  <a:lnTo>
                    <a:pt x="64198" y="7620"/>
                  </a:lnTo>
                  <a:cubicBezTo>
                    <a:pt x="62674" y="7620"/>
                    <a:pt x="61151" y="7620"/>
                    <a:pt x="59627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483" y="61055"/>
                  </a:cubicBezTo>
                  <a:lnTo>
                    <a:pt x="66437" y="57245"/>
                  </a:lnTo>
                  <a:lnTo>
                    <a:pt x="66437" y="67799"/>
                  </a:lnTo>
                  <a:lnTo>
                    <a:pt x="59627" y="68675"/>
                  </a:lnTo>
                  <a:cubicBezTo>
                    <a:pt x="54959" y="68675"/>
                    <a:pt x="51911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2767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239" y="117539"/>
                    <a:pt x="0" y="117539"/>
                  </a:cubicBezTo>
                  <a:lnTo>
                    <a:pt x="1524" y="112967"/>
                  </a:lnTo>
                  <a:lnTo>
                    <a:pt x="12287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113">
              <a:extLst>
                <a:ext uri="{FF2B5EF4-FFF2-40B4-BE49-F238E27FC236}">
                  <a16:creationId xmlns:a16="http://schemas.microsoft.com/office/drawing/2014/main" id="{E9225075-11F9-41EB-A33B-6A4BA093FB11}"/>
                </a:ext>
              </a:extLst>
            </p:cNvPr>
            <p:cNvSpPr/>
            <p:nvPr/>
          </p:nvSpPr>
          <p:spPr>
            <a:xfrm>
              <a:off x="3721560" y="9144"/>
              <a:ext cx="43577" cy="67799"/>
            </a:xfrm>
            <a:custGeom>
              <a:avLst/>
              <a:gdLst/>
              <a:ahLst/>
              <a:cxnLst/>
              <a:rect l="0" t="0" r="0" b="0"/>
              <a:pathLst>
                <a:path w="43577" h="67799">
                  <a:moveTo>
                    <a:pt x="0" y="0"/>
                  </a:moveTo>
                  <a:lnTo>
                    <a:pt x="810" y="0"/>
                  </a:lnTo>
                  <a:cubicBezTo>
                    <a:pt x="14526" y="0"/>
                    <a:pt x="23670" y="1524"/>
                    <a:pt x="31290" y="7620"/>
                  </a:cubicBezTo>
                  <a:cubicBezTo>
                    <a:pt x="38910" y="12192"/>
                    <a:pt x="43577" y="19812"/>
                    <a:pt x="43577" y="29051"/>
                  </a:cubicBezTo>
                  <a:cubicBezTo>
                    <a:pt x="43577" y="41243"/>
                    <a:pt x="38910" y="50387"/>
                    <a:pt x="28242" y="58007"/>
                  </a:cubicBezTo>
                  <a:cubicBezTo>
                    <a:pt x="23670" y="61817"/>
                    <a:pt x="18336" y="64484"/>
                    <a:pt x="12430" y="66199"/>
                  </a:cubicBezTo>
                  <a:lnTo>
                    <a:pt x="0" y="67799"/>
                  </a:lnTo>
                  <a:lnTo>
                    <a:pt x="0" y="57245"/>
                  </a:lnTo>
                  <a:lnTo>
                    <a:pt x="9954" y="53435"/>
                  </a:lnTo>
                  <a:cubicBezTo>
                    <a:pt x="14526" y="47339"/>
                    <a:pt x="17574" y="39719"/>
                    <a:pt x="17574" y="30575"/>
                  </a:cubicBezTo>
                  <a:cubicBezTo>
                    <a:pt x="17574" y="22860"/>
                    <a:pt x="14526" y="18288"/>
                    <a:pt x="11478" y="13716"/>
                  </a:cubicBezTo>
                  <a:lnTo>
                    <a:pt x="0" y="86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114">
              <a:extLst>
                <a:ext uri="{FF2B5EF4-FFF2-40B4-BE49-F238E27FC236}">
                  <a16:creationId xmlns:a16="http://schemas.microsoft.com/office/drawing/2014/main" id="{DCED9823-4E13-4C5A-9334-ABF3B38ACF65}"/>
                </a:ext>
              </a:extLst>
            </p:cNvPr>
            <p:cNvSpPr/>
            <p:nvPr/>
          </p:nvSpPr>
          <p:spPr>
            <a:xfrm>
              <a:off x="3774281" y="77819"/>
              <a:ext cx="45815" cy="12192"/>
            </a:xfrm>
            <a:custGeom>
              <a:avLst/>
              <a:gdLst/>
              <a:ahLst/>
              <a:cxnLst/>
              <a:rect l="0" t="0" r="0" b="0"/>
              <a:pathLst>
                <a:path w="45815" h="12192">
                  <a:moveTo>
                    <a:pt x="1524" y="0"/>
                  </a:moveTo>
                  <a:lnTo>
                    <a:pt x="45815" y="0"/>
                  </a:lnTo>
                  <a:lnTo>
                    <a:pt x="42767" y="12192"/>
                  </a:lnTo>
                  <a:lnTo>
                    <a:pt x="0" y="12192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115">
              <a:extLst>
                <a:ext uri="{FF2B5EF4-FFF2-40B4-BE49-F238E27FC236}">
                  <a16:creationId xmlns:a16="http://schemas.microsoft.com/office/drawing/2014/main" id="{02EBC07B-10EB-4D63-B8F1-C8498C4C5260}"/>
                </a:ext>
              </a:extLst>
            </p:cNvPr>
            <p:cNvSpPr/>
            <p:nvPr/>
          </p:nvSpPr>
          <p:spPr>
            <a:xfrm>
              <a:off x="3824669" y="16764"/>
              <a:ext cx="41196" cy="111442"/>
            </a:xfrm>
            <a:custGeom>
              <a:avLst/>
              <a:gdLst/>
              <a:ahLst/>
              <a:cxnLst/>
              <a:rect l="0" t="0" r="0" b="0"/>
              <a:pathLst>
                <a:path w="41196" h="111442">
                  <a:moveTo>
                    <a:pt x="41196" y="0"/>
                  </a:moveTo>
                  <a:lnTo>
                    <a:pt x="41196" y="6084"/>
                  </a:lnTo>
                  <a:lnTo>
                    <a:pt x="41148" y="6096"/>
                  </a:lnTo>
                  <a:cubicBezTo>
                    <a:pt x="38100" y="9144"/>
                    <a:pt x="38100" y="13716"/>
                    <a:pt x="38100" y="18288"/>
                  </a:cubicBezTo>
                  <a:cubicBezTo>
                    <a:pt x="38100" y="21431"/>
                    <a:pt x="38100" y="26003"/>
                    <a:pt x="41148" y="29051"/>
                  </a:cubicBezTo>
                  <a:lnTo>
                    <a:pt x="41196" y="29089"/>
                  </a:lnTo>
                  <a:lnTo>
                    <a:pt x="41196" y="61186"/>
                  </a:lnTo>
                  <a:lnTo>
                    <a:pt x="35052" y="56483"/>
                  </a:lnTo>
                  <a:cubicBezTo>
                    <a:pt x="25908" y="61055"/>
                    <a:pt x="22860" y="70199"/>
                    <a:pt x="22860" y="80867"/>
                  </a:cubicBezTo>
                  <a:cubicBezTo>
                    <a:pt x="22860" y="88487"/>
                    <a:pt x="24384" y="93154"/>
                    <a:pt x="27432" y="97726"/>
                  </a:cubicBezTo>
                  <a:cubicBezTo>
                    <a:pt x="30480" y="100774"/>
                    <a:pt x="35052" y="103822"/>
                    <a:pt x="41148" y="103822"/>
                  </a:cubicBezTo>
                  <a:lnTo>
                    <a:pt x="41196" y="103799"/>
                  </a:lnTo>
                  <a:lnTo>
                    <a:pt x="41196" y="110997"/>
                  </a:lnTo>
                  <a:lnTo>
                    <a:pt x="38100" y="111442"/>
                  </a:lnTo>
                  <a:cubicBezTo>
                    <a:pt x="25908" y="111442"/>
                    <a:pt x="16764" y="108394"/>
                    <a:pt x="10668" y="103822"/>
                  </a:cubicBezTo>
                  <a:cubicBezTo>
                    <a:pt x="3048" y="97726"/>
                    <a:pt x="0" y="91535"/>
                    <a:pt x="0" y="82391"/>
                  </a:cubicBezTo>
                  <a:cubicBezTo>
                    <a:pt x="0" y="76295"/>
                    <a:pt x="3048" y="70199"/>
                    <a:pt x="7620" y="65627"/>
                  </a:cubicBezTo>
                  <a:cubicBezTo>
                    <a:pt x="12192" y="61055"/>
                    <a:pt x="19812" y="56483"/>
                    <a:pt x="28956" y="51911"/>
                  </a:cubicBezTo>
                  <a:cubicBezTo>
                    <a:pt x="19812" y="45815"/>
                    <a:pt x="16764" y="36671"/>
                    <a:pt x="16764" y="27527"/>
                  </a:cubicBezTo>
                  <a:cubicBezTo>
                    <a:pt x="16764" y="18288"/>
                    <a:pt x="19812" y="10668"/>
                    <a:pt x="27432" y="4572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Shape 116">
              <a:extLst>
                <a:ext uri="{FF2B5EF4-FFF2-40B4-BE49-F238E27FC236}">
                  <a16:creationId xmlns:a16="http://schemas.microsoft.com/office/drawing/2014/main" id="{B438D368-ECCE-418A-91A9-B20DF2F8F3BE}"/>
                </a:ext>
              </a:extLst>
            </p:cNvPr>
            <p:cNvSpPr/>
            <p:nvPr/>
          </p:nvSpPr>
          <p:spPr>
            <a:xfrm>
              <a:off x="3865864" y="12192"/>
              <a:ext cx="47292" cy="115570"/>
            </a:xfrm>
            <a:custGeom>
              <a:avLst/>
              <a:gdLst/>
              <a:ahLst/>
              <a:cxnLst/>
              <a:rect l="0" t="0" r="0" b="0"/>
              <a:pathLst>
                <a:path w="47292" h="115570">
                  <a:moveTo>
                    <a:pt x="13764" y="0"/>
                  </a:moveTo>
                  <a:cubicBezTo>
                    <a:pt x="24432" y="0"/>
                    <a:pt x="32052" y="1524"/>
                    <a:pt x="38148" y="6096"/>
                  </a:cubicBezTo>
                  <a:cubicBezTo>
                    <a:pt x="44244" y="10668"/>
                    <a:pt x="47292" y="16764"/>
                    <a:pt x="47292" y="22860"/>
                  </a:cubicBezTo>
                  <a:cubicBezTo>
                    <a:pt x="47292" y="29051"/>
                    <a:pt x="45768" y="33623"/>
                    <a:pt x="41196" y="38195"/>
                  </a:cubicBezTo>
                  <a:cubicBezTo>
                    <a:pt x="36624" y="42767"/>
                    <a:pt x="30528" y="47339"/>
                    <a:pt x="22908" y="50387"/>
                  </a:cubicBezTo>
                  <a:cubicBezTo>
                    <a:pt x="29004" y="54959"/>
                    <a:pt x="33576" y="59531"/>
                    <a:pt x="38148" y="64103"/>
                  </a:cubicBezTo>
                  <a:cubicBezTo>
                    <a:pt x="41196" y="68675"/>
                    <a:pt x="42720" y="73247"/>
                    <a:pt x="42720" y="79343"/>
                  </a:cubicBezTo>
                  <a:cubicBezTo>
                    <a:pt x="42720" y="90011"/>
                    <a:pt x="38148" y="97726"/>
                    <a:pt x="29004" y="105346"/>
                  </a:cubicBezTo>
                  <a:cubicBezTo>
                    <a:pt x="24432" y="109156"/>
                    <a:pt x="19479" y="111823"/>
                    <a:pt x="14133" y="113538"/>
                  </a:cubicBezTo>
                  <a:lnTo>
                    <a:pt x="0" y="115570"/>
                  </a:lnTo>
                  <a:lnTo>
                    <a:pt x="0" y="108371"/>
                  </a:lnTo>
                  <a:lnTo>
                    <a:pt x="12240" y="102298"/>
                  </a:lnTo>
                  <a:cubicBezTo>
                    <a:pt x="16812" y="99250"/>
                    <a:pt x="18336" y="94583"/>
                    <a:pt x="18336" y="90011"/>
                  </a:cubicBezTo>
                  <a:cubicBezTo>
                    <a:pt x="18336" y="85439"/>
                    <a:pt x="16812" y="80867"/>
                    <a:pt x="13764" y="76295"/>
                  </a:cubicBezTo>
                  <a:lnTo>
                    <a:pt x="0" y="65758"/>
                  </a:lnTo>
                  <a:lnTo>
                    <a:pt x="0" y="33661"/>
                  </a:lnTo>
                  <a:lnTo>
                    <a:pt x="15288" y="45815"/>
                  </a:lnTo>
                  <a:cubicBezTo>
                    <a:pt x="22908" y="41243"/>
                    <a:pt x="25956" y="33623"/>
                    <a:pt x="25956" y="24384"/>
                  </a:cubicBezTo>
                  <a:cubicBezTo>
                    <a:pt x="25956" y="18288"/>
                    <a:pt x="25956" y="13716"/>
                    <a:pt x="22908" y="12192"/>
                  </a:cubicBezTo>
                  <a:cubicBezTo>
                    <a:pt x="19860" y="9144"/>
                    <a:pt x="16812" y="7620"/>
                    <a:pt x="12240" y="7620"/>
                  </a:cubicBezTo>
                  <a:lnTo>
                    <a:pt x="0" y="10656"/>
                  </a:lnTo>
                  <a:lnTo>
                    <a:pt x="0" y="4572"/>
                  </a:lnTo>
                  <a:lnTo>
                    <a:pt x="137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Shape 3741">
              <a:extLst>
                <a:ext uri="{FF2B5EF4-FFF2-40B4-BE49-F238E27FC236}">
                  <a16:creationId xmlns:a16="http://schemas.microsoft.com/office/drawing/2014/main" id="{4341C793-543C-4DE0-B778-CD2180F9E2DB}"/>
                </a:ext>
              </a:extLst>
            </p:cNvPr>
            <p:cNvSpPr/>
            <p:nvPr/>
          </p:nvSpPr>
          <p:spPr>
            <a:xfrm>
              <a:off x="201359" y="134779"/>
              <a:ext cx="3712464" cy="9144"/>
            </a:xfrm>
            <a:custGeom>
              <a:avLst/>
              <a:gdLst/>
              <a:ahLst/>
              <a:cxnLst/>
              <a:rect l="0" t="0" r="0" b="0"/>
              <a:pathLst>
                <a:path w="3712464" h="9144">
                  <a:moveTo>
                    <a:pt x="0" y="0"/>
                  </a:moveTo>
                  <a:lnTo>
                    <a:pt x="3712464" y="0"/>
                  </a:lnTo>
                  <a:lnTo>
                    <a:pt x="371246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55562F-8B02-4229-9E86-02468DCC0BAE}"/>
              </a:ext>
            </a:extLst>
          </p:cNvPr>
          <p:cNvGrpSpPr/>
          <p:nvPr/>
        </p:nvGrpSpPr>
        <p:grpSpPr>
          <a:xfrm>
            <a:off x="1707563" y="1959136"/>
            <a:ext cx="2901122" cy="1094526"/>
            <a:chOff x="0" y="0"/>
            <a:chExt cx="2400110" cy="880491"/>
          </a:xfrm>
        </p:grpSpPr>
        <p:sp>
          <p:nvSpPr>
            <p:cNvPr id="117" name="Shape 118">
              <a:extLst>
                <a:ext uri="{FF2B5EF4-FFF2-40B4-BE49-F238E27FC236}">
                  <a16:creationId xmlns:a16="http://schemas.microsoft.com/office/drawing/2014/main" id="{7F73EEF8-91B8-4A14-AC24-DFD233694096}"/>
                </a:ext>
              </a:extLst>
            </p:cNvPr>
            <p:cNvSpPr/>
            <p:nvPr/>
          </p:nvSpPr>
          <p:spPr>
            <a:xfrm>
              <a:off x="0" y="10668"/>
              <a:ext cx="33576" cy="80867"/>
            </a:xfrm>
            <a:custGeom>
              <a:avLst/>
              <a:gdLst/>
              <a:ahLst/>
              <a:cxnLst/>
              <a:rect l="0" t="0" r="0" b="0"/>
              <a:pathLst>
                <a:path w="33576" h="80867">
                  <a:moveTo>
                    <a:pt x="27432" y="0"/>
                  </a:moveTo>
                  <a:lnTo>
                    <a:pt x="33576" y="0"/>
                  </a:lnTo>
                  <a:lnTo>
                    <a:pt x="33576" y="10815"/>
                  </a:lnTo>
                  <a:lnTo>
                    <a:pt x="19812" y="53435"/>
                  </a:lnTo>
                  <a:lnTo>
                    <a:pt x="33576" y="53435"/>
                  </a:lnTo>
                  <a:lnTo>
                    <a:pt x="33576" y="62579"/>
                  </a:lnTo>
                  <a:lnTo>
                    <a:pt x="16764" y="62579"/>
                  </a:lnTo>
                  <a:lnTo>
                    <a:pt x="12192" y="80867"/>
                  </a:lnTo>
                  <a:lnTo>
                    <a:pt x="0" y="80867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8" name="Shape 119">
              <a:extLst>
                <a:ext uri="{FF2B5EF4-FFF2-40B4-BE49-F238E27FC236}">
                  <a16:creationId xmlns:a16="http://schemas.microsoft.com/office/drawing/2014/main" id="{6AC27ED3-A915-4745-8BFD-F38E87A7A594}"/>
                </a:ext>
              </a:extLst>
            </p:cNvPr>
            <p:cNvSpPr/>
            <p:nvPr/>
          </p:nvSpPr>
          <p:spPr>
            <a:xfrm>
              <a:off x="33576" y="10668"/>
              <a:ext cx="35100" cy="80867"/>
            </a:xfrm>
            <a:custGeom>
              <a:avLst/>
              <a:gdLst/>
              <a:ahLst/>
              <a:cxnLst/>
              <a:rect l="0" t="0" r="0" b="0"/>
              <a:pathLst>
                <a:path w="35100" h="80867">
                  <a:moveTo>
                    <a:pt x="0" y="0"/>
                  </a:moveTo>
                  <a:lnTo>
                    <a:pt x="7668" y="0"/>
                  </a:lnTo>
                  <a:lnTo>
                    <a:pt x="35100" y="80867"/>
                  </a:lnTo>
                  <a:lnTo>
                    <a:pt x="22908" y="80867"/>
                  </a:lnTo>
                  <a:lnTo>
                    <a:pt x="16812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3764" y="53435"/>
                  </a:lnTo>
                  <a:lnTo>
                    <a:pt x="48" y="10668"/>
                  </a:lnTo>
                  <a:lnTo>
                    <a:pt x="0" y="108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9" name="Shape 120">
              <a:extLst>
                <a:ext uri="{FF2B5EF4-FFF2-40B4-BE49-F238E27FC236}">
                  <a16:creationId xmlns:a16="http://schemas.microsoft.com/office/drawing/2014/main" id="{AD0ADD7E-6795-4B4C-AFE9-358635F9BD77}"/>
                </a:ext>
              </a:extLst>
            </p:cNvPr>
            <p:cNvSpPr/>
            <p:nvPr/>
          </p:nvSpPr>
          <p:spPr>
            <a:xfrm>
              <a:off x="87059" y="0"/>
              <a:ext cx="35052" cy="117443"/>
            </a:xfrm>
            <a:custGeom>
              <a:avLst/>
              <a:gdLst/>
              <a:ahLst/>
              <a:cxn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3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5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3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0" name="Shape 121">
              <a:extLst>
                <a:ext uri="{FF2B5EF4-FFF2-40B4-BE49-F238E27FC236}">
                  <a16:creationId xmlns:a16="http://schemas.microsoft.com/office/drawing/2014/main" id="{9917050F-F250-4B8E-9F71-EBC3706E0070}"/>
                </a:ext>
              </a:extLst>
            </p:cNvPr>
            <p:cNvSpPr/>
            <p:nvPr/>
          </p:nvSpPr>
          <p:spPr>
            <a:xfrm>
              <a:off x="218313" y="10668"/>
              <a:ext cx="31337" cy="80867"/>
            </a:xfrm>
            <a:custGeom>
              <a:avLst/>
              <a:gdLst/>
              <a:ahLst/>
              <a:cxnLst/>
              <a:rect l="0" t="0" r="0" b="0"/>
              <a:pathLst>
                <a:path w="31337" h="80867">
                  <a:moveTo>
                    <a:pt x="18288" y="0"/>
                  </a:moveTo>
                  <a:lnTo>
                    <a:pt x="27527" y="0"/>
                  </a:lnTo>
                  <a:lnTo>
                    <a:pt x="26003" y="19812"/>
                  </a:lnTo>
                  <a:lnTo>
                    <a:pt x="31337" y="19812"/>
                  </a:lnTo>
                  <a:lnTo>
                    <a:pt x="31337" y="28956"/>
                  </a:lnTo>
                  <a:lnTo>
                    <a:pt x="24479" y="28956"/>
                  </a:lnTo>
                  <a:lnTo>
                    <a:pt x="22955" y="50387"/>
                  </a:lnTo>
                  <a:lnTo>
                    <a:pt x="31337" y="50387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80867"/>
                  </a:lnTo>
                  <a:lnTo>
                    <a:pt x="10668" y="80867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50387"/>
                  </a:lnTo>
                  <a:lnTo>
                    <a:pt x="13716" y="50387"/>
                  </a:lnTo>
                  <a:lnTo>
                    <a:pt x="15240" y="28956"/>
                  </a:lnTo>
                  <a:lnTo>
                    <a:pt x="3048" y="28956"/>
                  </a:lnTo>
                  <a:lnTo>
                    <a:pt x="3048" y="19812"/>
                  </a:lnTo>
                  <a:lnTo>
                    <a:pt x="16764" y="19812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1" name="Shape 122">
              <a:extLst>
                <a:ext uri="{FF2B5EF4-FFF2-40B4-BE49-F238E27FC236}">
                  <a16:creationId xmlns:a16="http://schemas.microsoft.com/office/drawing/2014/main" id="{FA10F750-303E-45F9-8F3F-521F12A0BA18}"/>
                </a:ext>
              </a:extLst>
            </p:cNvPr>
            <p:cNvSpPr/>
            <p:nvPr/>
          </p:nvSpPr>
          <p:spPr>
            <a:xfrm>
              <a:off x="249650" y="10668"/>
              <a:ext cx="32766" cy="80867"/>
            </a:xfrm>
            <a:custGeom>
              <a:avLst/>
              <a:gdLst/>
              <a:ahLst/>
              <a:cxnLst/>
              <a:rect l="0" t="0" r="0" b="0"/>
              <a:pathLst>
                <a:path w="32766" h="80867">
                  <a:moveTo>
                    <a:pt x="11430" y="0"/>
                  </a:moveTo>
                  <a:lnTo>
                    <a:pt x="20574" y="0"/>
                  </a:lnTo>
                  <a:lnTo>
                    <a:pt x="19050" y="19812"/>
                  </a:lnTo>
                  <a:lnTo>
                    <a:pt x="32766" y="19812"/>
                  </a:lnTo>
                  <a:lnTo>
                    <a:pt x="32766" y="28956"/>
                  </a:lnTo>
                  <a:lnTo>
                    <a:pt x="17526" y="28956"/>
                  </a:lnTo>
                  <a:lnTo>
                    <a:pt x="16002" y="50387"/>
                  </a:lnTo>
                  <a:lnTo>
                    <a:pt x="28194" y="50387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80867"/>
                  </a:lnTo>
                  <a:lnTo>
                    <a:pt x="3810" y="80867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50387"/>
                  </a:lnTo>
                  <a:lnTo>
                    <a:pt x="6858" y="50387"/>
                  </a:lnTo>
                  <a:lnTo>
                    <a:pt x="8382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9906" y="19812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2" name="Shape 123">
              <a:extLst>
                <a:ext uri="{FF2B5EF4-FFF2-40B4-BE49-F238E27FC236}">
                  <a16:creationId xmlns:a16="http://schemas.microsoft.com/office/drawing/2014/main" id="{609F08EE-0F50-402E-8692-6DB575473A53}"/>
                </a:ext>
              </a:extLst>
            </p:cNvPr>
            <p:cNvSpPr/>
            <p:nvPr/>
          </p:nvSpPr>
          <p:spPr>
            <a:xfrm>
              <a:off x="357283" y="10668"/>
              <a:ext cx="54959" cy="80867"/>
            </a:xfrm>
            <a:custGeom>
              <a:avLst/>
              <a:gdLst/>
              <a:ahLst/>
              <a:cxnLst/>
              <a:rect l="0" t="0" r="0" b="0"/>
              <a:pathLst>
                <a:path w="54959" h="80867">
                  <a:moveTo>
                    <a:pt x="0" y="0"/>
                  </a:moveTo>
                  <a:lnTo>
                    <a:pt x="13716" y="0"/>
                  </a:lnTo>
                  <a:lnTo>
                    <a:pt x="36576" y="47244"/>
                  </a:lnTo>
                  <a:lnTo>
                    <a:pt x="44291" y="65627"/>
                  </a:lnTo>
                  <a:lnTo>
                    <a:pt x="44291" y="0"/>
                  </a:lnTo>
                  <a:lnTo>
                    <a:pt x="54959" y="0"/>
                  </a:lnTo>
                  <a:lnTo>
                    <a:pt x="54959" y="80867"/>
                  </a:lnTo>
                  <a:lnTo>
                    <a:pt x="39624" y="80867"/>
                  </a:lnTo>
                  <a:lnTo>
                    <a:pt x="16764" y="30480"/>
                  </a:lnTo>
                  <a:lnTo>
                    <a:pt x="10668" y="13716"/>
                  </a:lnTo>
                  <a:lnTo>
                    <a:pt x="10668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3" name="Shape 124">
              <a:extLst>
                <a:ext uri="{FF2B5EF4-FFF2-40B4-BE49-F238E27FC236}">
                  <a16:creationId xmlns:a16="http://schemas.microsoft.com/office/drawing/2014/main" id="{E0CE5A8D-94D6-4657-9D10-EDC8EBA048AE}"/>
                </a:ext>
              </a:extLst>
            </p:cNvPr>
            <p:cNvSpPr/>
            <p:nvPr/>
          </p:nvSpPr>
          <p:spPr>
            <a:xfrm>
              <a:off x="427482" y="29056"/>
              <a:ext cx="28242" cy="62479"/>
            </a:xfrm>
            <a:custGeom>
              <a:avLst/>
              <a:gdLst/>
              <a:ahLst/>
              <a:cxnLst/>
              <a:rect l="0" t="0" r="0" b="0"/>
              <a:pathLst>
                <a:path w="28242" h="62479">
                  <a:moveTo>
                    <a:pt x="28242" y="0"/>
                  </a:moveTo>
                  <a:lnTo>
                    <a:pt x="28242" y="9177"/>
                  </a:lnTo>
                  <a:lnTo>
                    <a:pt x="19812" y="10568"/>
                  </a:lnTo>
                  <a:cubicBezTo>
                    <a:pt x="18288" y="12092"/>
                    <a:pt x="16764" y="13615"/>
                    <a:pt x="15240" y="15140"/>
                  </a:cubicBezTo>
                  <a:cubicBezTo>
                    <a:pt x="13716" y="18187"/>
                    <a:pt x="12192" y="19712"/>
                    <a:pt x="10668" y="22759"/>
                  </a:cubicBezTo>
                  <a:cubicBezTo>
                    <a:pt x="10668" y="25808"/>
                    <a:pt x="10668" y="28856"/>
                    <a:pt x="10668" y="31999"/>
                  </a:cubicBezTo>
                  <a:cubicBezTo>
                    <a:pt x="10668" y="35047"/>
                    <a:pt x="10668" y="38095"/>
                    <a:pt x="12192" y="41143"/>
                  </a:cubicBezTo>
                  <a:cubicBezTo>
                    <a:pt x="12192" y="44191"/>
                    <a:pt x="13716" y="47239"/>
                    <a:pt x="15240" y="48763"/>
                  </a:cubicBezTo>
                  <a:cubicBezTo>
                    <a:pt x="16764" y="50287"/>
                    <a:pt x="18288" y="51811"/>
                    <a:pt x="21336" y="53335"/>
                  </a:cubicBezTo>
                  <a:lnTo>
                    <a:pt x="28242" y="54699"/>
                  </a:lnTo>
                  <a:lnTo>
                    <a:pt x="28242" y="62389"/>
                  </a:lnTo>
                  <a:lnTo>
                    <a:pt x="27527" y="62479"/>
                  </a:lnTo>
                  <a:cubicBezTo>
                    <a:pt x="22955" y="62479"/>
                    <a:pt x="19812" y="62479"/>
                    <a:pt x="15240" y="60955"/>
                  </a:cubicBezTo>
                  <a:cubicBezTo>
                    <a:pt x="12192" y="59431"/>
                    <a:pt x="9144" y="57907"/>
                    <a:pt x="7620" y="54859"/>
                  </a:cubicBezTo>
                  <a:cubicBezTo>
                    <a:pt x="4572" y="51811"/>
                    <a:pt x="3048" y="48763"/>
                    <a:pt x="1524" y="45715"/>
                  </a:cubicBezTo>
                  <a:cubicBezTo>
                    <a:pt x="0" y="41143"/>
                    <a:pt x="0" y="36571"/>
                    <a:pt x="0" y="31999"/>
                  </a:cubicBezTo>
                  <a:cubicBezTo>
                    <a:pt x="0" y="27331"/>
                    <a:pt x="0" y="22759"/>
                    <a:pt x="1524" y="18187"/>
                  </a:cubicBezTo>
                  <a:cubicBezTo>
                    <a:pt x="3048" y="15140"/>
                    <a:pt x="4572" y="10568"/>
                    <a:pt x="7620" y="9044"/>
                  </a:cubicBezTo>
                  <a:cubicBezTo>
                    <a:pt x="9144" y="5996"/>
                    <a:pt x="12192" y="2947"/>
                    <a:pt x="16764" y="1424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4" name="Shape 125">
              <a:extLst>
                <a:ext uri="{FF2B5EF4-FFF2-40B4-BE49-F238E27FC236}">
                  <a16:creationId xmlns:a16="http://schemas.microsoft.com/office/drawing/2014/main" id="{D9AFA519-052B-4031-98E5-25D5554B1C94}"/>
                </a:ext>
              </a:extLst>
            </p:cNvPr>
            <p:cNvSpPr/>
            <p:nvPr/>
          </p:nvSpPr>
          <p:spPr>
            <a:xfrm>
              <a:off x="455724" y="28956"/>
              <a:ext cx="28242" cy="62490"/>
            </a:xfrm>
            <a:custGeom>
              <a:avLst/>
              <a:gdLst/>
              <a:ahLst/>
              <a:cxnLst/>
              <a:rect l="0" t="0" r="0" b="0"/>
              <a:pathLst>
                <a:path w="28242" h="62490">
                  <a:moveTo>
                    <a:pt x="810" y="0"/>
                  </a:moveTo>
                  <a:cubicBezTo>
                    <a:pt x="5382" y="0"/>
                    <a:pt x="8430" y="0"/>
                    <a:pt x="13002" y="1524"/>
                  </a:cubicBezTo>
                  <a:cubicBezTo>
                    <a:pt x="16050" y="3048"/>
                    <a:pt x="19098" y="4572"/>
                    <a:pt x="22146" y="7620"/>
                  </a:cubicBezTo>
                  <a:cubicBezTo>
                    <a:pt x="23670" y="10668"/>
                    <a:pt x="25194" y="13716"/>
                    <a:pt x="26718" y="16764"/>
                  </a:cubicBezTo>
                  <a:cubicBezTo>
                    <a:pt x="28242" y="21336"/>
                    <a:pt x="28242" y="25908"/>
                    <a:pt x="28242" y="30480"/>
                  </a:cubicBezTo>
                  <a:cubicBezTo>
                    <a:pt x="28242" y="35147"/>
                    <a:pt x="28242" y="39719"/>
                    <a:pt x="26718" y="44291"/>
                  </a:cubicBezTo>
                  <a:cubicBezTo>
                    <a:pt x="25194" y="47339"/>
                    <a:pt x="23670" y="51911"/>
                    <a:pt x="20622" y="54959"/>
                  </a:cubicBezTo>
                  <a:cubicBezTo>
                    <a:pt x="19098" y="56483"/>
                    <a:pt x="16050" y="59531"/>
                    <a:pt x="11478" y="61055"/>
                  </a:cubicBezTo>
                  <a:lnTo>
                    <a:pt x="0" y="62490"/>
                  </a:lnTo>
                  <a:lnTo>
                    <a:pt x="0" y="54799"/>
                  </a:lnTo>
                  <a:lnTo>
                    <a:pt x="810" y="54959"/>
                  </a:lnTo>
                  <a:cubicBezTo>
                    <a:pt x="3858" y="54959"/>
                    <a:pt x="5382" y="53435"/>
                    <a:pt x="8430" y="51911"/>
                  </a:cubicBezTo>
                  <a:cubicBezTo>
                    <a:pt x="9954" y="51911"/>
                    <a:pt x="13002" y="48863"/>
                    <a:pt x="14526" y="47339"/>
                  </a:cubicBezTo>
                  <a:cubicBezTo>
                    <a:pt x="16050" y="45815"/>
                    <a:pt x="16050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432"/>
                    <a:pt x="17574" y="24384"/>
                    <a:pt x="17574" y="21336"/>
                  </a:cubicBezTo>
                  <a:cubicBezTo>
                    <a:pt x="16050" y="18288"/>
                    <a:pt x="14526" y="16764"/>
                    <a:pt x="13002" y="13716"/>
                  </a:cubicBezTo>
                  <a:cubicBezTo>
                    <a:pt x="11478" y="12192"/>
                    <a:pt x="9954" y="10668"/>
                    <a:pt x="6906" y="10668"/>
                  </a:cubicBezTo>
                  <a:cubicBezTo>
                    <a:pt x="5382" y="9144"/>
                    <a:pt x="2334" y="9144"/>
                    <a:pt x="810" y="9144"/>
                  </a:cubicBezTo>
                  <a:lnTo>
                    <a:pt x="0" y="9278"/>
                  </a:lnTo>
                  <a:lnTo>
                    <a:pt x="0" y="100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5" name="Shape 126">
              <a:extLst>
                <a:ext uri="{FF2B5EF4-FFF2-40B4-BE49-F238E27FC236}">
                  <a16:creationId xmlns:a16="http://schemas.microsoft.com/office/drawing/2014/main" id="{C174F7A2-F1CF-496D-B5BA-BFBB842FFE4B}"/>
                </a:ext>
              </a:extLst>
            </p:cNvPr>
            <p:cNvSpPr/>
            <p:nvPr/>
          </p:nvSpPr>
          <p:spPr>
            <a:xfrm>
              <a:off x="496157" y="10668"/>
              <a:ext cx="56483" cy="80867"/>
            </a:xfrm>
            <a:custGeom>
              <a:avLst/>
              <a:gdLst/>
              <a:ahLst/>
              <a:cxnLst/>
              <a:rect l="0" t="0" r="0" b="0"/>
              <a:pathLst>
                <a:path w="56483" h="80867">
                  <a:moveTo>
                    <a:pt x="29051" y="0"/>
                  </a:moveTo>
                  <a:lnTo>
                    <a:pt x="29051" y="18288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29051" y="27432"/>
                  </a:lnTo>
                  <a:lnTo>
                    <a:pt x="29051" y="59531"/>
                  </a:lnTo>
                  <a:cubicBezTo>
                    <a:pt x="29051" y="64103"/>
                    <a:pt x="29051" y="67151"/>
                    <a:pt x="32099" y="68675"/>
                  </a:cubicBezTo>
                  <a:cubicBezTo>
                    <a:pt x="35147" y="71723"/>
                    <a:pt x="38195" y="71723"/>
                    <a:pt x="42767" y="71723"/>
                  </a:cubicBezTo>
                  <a:cubicBezTo>
                    <a:pt x="44291" y="71723"/>
                    <a:pt x="45815" y="71723"/>
                    <a:pt x="48863" y="71723"/>
                  </a:cubicBezTo>
                  <a:cubicBezTo>
                    <a:pt x="51911" y="71723"/>
                    <a:pt x="53435" y="71723"/>
                    <a:pt x="56483" y="70199"/>
                  </a:cubicBezTo>
                  <a:lnTo>
                    <a:pt x="56483" y="79343"/>
                  </a:lnTo>
                  <a:cubicBezTo>
                    <a:pt x="53435" y="80867"/>
                    <a:pt x="51911" y="80867"/>
                    <a:pt x="48863" y="80867"/>
                  </a:cubicBezTo>
                  <a:cubicBezTo>
                    <a:pt x="45815" y="80867"/>
                    <a:pt x="42767" y="80867"/>
                    <a:pt x="41243" y="80867"/>
                  </a:cubicBezTo>
                  <a:cubicBezTo>
                    <a:pt x="33623" y="80867"/>
                    <a:pt x="27527" y="79343"/>
                    <a:pt x="22955" y="76295"/>
                  </a:cubicBezTo>
                  <a:cubicBezTo>
                    <a:pt x="19907" y="73247"/>
                    <a:pt x="18383" y="67151"/>
                    <a:pt x="18383" y="59531"/>
                  </a:cubicBezTo>
                  <a:lnTo>
                    <a:pt x="18383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8383" y="18288"/>
                  </a:lnTo>
                  <a:lnTo>
                    <a:pt x="18383" y="1524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6" name="Shape 127">
              <a:extLst>
                <a:ext uri="{FF2B5EF4-FFF2-40B4-BE49-F238E27FC236}">
                  <a16:creationId xmlns:a16="http://schemas.microsoft.com/office/drawing/2014/main" id="{E84CC524-396F-47EB-B7C2-D620BF0E41D3}"/>
                </a:ext>
              </a:extLst>
            </p:cNvPr>
            <p:cNvSpPr/>
            <p:nvPr/>
          </p:nvSpPr>
          <p:spPr>
            <a:xfrm>
              <a:off x="639699" y="28956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10668" y="12192"/>
                  </a:lnTo>
                  <a:cubicBezTo>
                    <a:pt x="13716" y="7620"/>
                    <a:pt x="16764" y="4572"/>
                    <a:pt x="21431" y="3048"/>
                  </a:cubicBezTo>
                  <a:cubicBezTo>
                    <a:pt x="24479" y="0"/>
                    <a:pt x="27527" y="0"/>
                    <a:pt x="32099" y="0"/>
                  </a:cubicBezTo>
                  <a:cubicBezTo>
                    <a:pt x="38195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9719" y="15240"/>
                    <a:pt x="36671" y="12192"/>
                  </a:cubicBezTo>
                  <a:cubicBezTo>
                    <a:pt x="35147" y="10668"/>
                    <a:pt x="33623" y="9144"/>
                    <a:pt x="30575" y="9144"/>
                  </a:cubicBezTo>
                  <a:cubicBezTo>
                    <a:pt x="29051" y="9144"/>
                    <a:pt x="27527" y="9144"/>
                    <a:pt x="26003" y="9144"/>
                  </a:cubicBezTo>
                  <a:cubicBezTo>
                    <a:pt x="24479" y="10668"/>
                    <a:pt x="22955" y="10668"/>
                    <a:pt x="21431" y="12192"/>
                  </a:cubicBezTo>
                  <a:cubicBezTo>
                    <a:pt x="19907" y="13716"/>
                    <a:pt x="18383" y="13716"/>
                    <a:pt x="16764" y="16764"/>
                  </a:cubicBezTo>
                  <a:cubicBezTo>
                    <a:pt x="15240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7" name="Shape 128">
              <a:extLst>
                <a:ext uri="{FF2B5EF4-FFF2-40B4-BE49-F238E27FC236}">
                  <a16:creationId xmlns:a16="http://schemas.microsoft.com/office/drawing/2014/main" id="{02D06EF8-4A55-4BB9-A03A-7F0B131A7531}"/>
                </a:ext>
              </a:extLst>
            </p:cNvPr>
            <p:cNvSpPr/>
            <p:nvPr/>
          </p:nvSpPr>
          <p:spPr>
            <a:xfrm>
              <a:off x="705326" y="29051"/>
              <a:ext cx="28289" cy="62230"/>
            </a:xfrm>
            <a:custGeom>
              <a:avLst/>
              <a:gdLst/>
              <a:ahLst/>
              <a:cxnLst/>
              <a:rect l="0" t="0" r="0" b="0"/>
              <a:pathLst>
                <a:path w="28289" h="62230">
                  <a:moveTo>
                    <a:pt x="28289" y="0"/>
                  </a:moveTo>
                  <a:lnTo>
                    <a:pt x="28289" y="7677"/>
                  </a:lnTo>
                  <a:lnTo>
                    <a:pt x="27527" y="7525"/>
                  </a:lnTo>
                  <a:cubicBezTo>
                    <a:pt x="26003" y="7525"/>
                    <a:pt x="24479" y="9049"/>
                    <a:pt x="21431" y="9049"/>
                  </a:cubicBezTo>
                  <a:cubicBezTo>
                    <a:pt x="19907" y="10573"/>
                    <a:pt x="18383" y="12097"/>
                    <a:pt x="16859" y="13621"/>
                  </a:cubicBezTo>
                  <a:cubicBezTo>
                    <a:pt x="15335" y="15145"/>
                    <a:pt x="13811" y="16669"/>
                    <a:pt x="13811" y="19717"/>
                  </a:cubicBezTo>
                  <a:cubicBezTo>
                    <a:pt x="12287" y="21241"/>
                    <a:pt x="12287" y="24289"/>
                    <a:pt x="12287" y="25813"/>
                  </a:cubicBezTo>
                  <a:lnTo>
                    <a:pt x="28289" y="25813"/>
                  </a:lnTo>
                  <a:lnTo>
                    <a:pt x="28289" y="35052"/>
                  </a:lnTo>
                  <a:lnTo>
                    <a:pt x="12287" y="35052"/>
                  </a:lnTo>
                  <a:cubicBezTo>
                    <a:pt x="12287" y="41148"/>
                    <a:pt x="13811" y="45720"/>
                    <a:pt x="16859" y="48768"/>
                  </a:cubicBezTo>
                  <a:lnTo>
                    <a:pt x="28289" y="53340"/>
                  </a:lnTo>
                  <a:lnTo>
                    <a:pt x="28289" y="62230"/>
                  </a:lnTo>
                  <a:lnTo>
                    <a:pt x="16859" y="60960"/>
                  </a:lnTo>
                  <a:cubicBezTo>
                    <a:pt x="13811" y="59436"/>
                    <a:pt x="10763" y="57912"/>
                    <a:pt x="7715" y="54864"/>
                  </a:cubicBezTo>
                  <a:cubicBezTo>
                    <a:pt x="6191" y="51816"/>
                    <a:pt x="3048" y="48768"/>
                    <a:pt x="3048" y="44196"/>
                  </a:cubicBezTo>
                  <a:cubicBezTo>
                    <a:pt x="1524" y="41148"/>
                    <a:pt x="0" y="36576"/>
                    <a:pt x="0" y="32004"/>
                  </a:cubicBezTo>
                  <a:cubicBezTo>
                    <a:pt x="0" y="27337"/>
                    <a:pt x="1524" y="22765"/>
                    <a:pt x="3048" y="19717"/>
                  </a:cubicBezTo>
                  <a:cubicBezTo>
                    <a:pt x="4572" y="15145"/>
                    <a:pt x="6191" y="12097"/>
                    <a:pt x="7715" y="9049"/>
                  </a:cubicBezTo>
                  <a:cubicBezTo>
                    <a:pt x="10763" y="6001"/>
                    <a:pt x="13811" y="4477"/>
                    <a:pt x="16859" y="1429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8" name="Shape 129">
              <a:extLst>
                <a:ext uri="{FF2B5EF4-FFF2-40B4-BE49-F238E27FC236}">
                  <a16:creationId xmlns:a16="http://schemas.microsoft.com/office/drawing/2014/main" id="{F7EC2FE2-0FD1-4E7A-A1DC-C84DC119EDD0}"/>
                </a:ext>
              </a:extLst>
            </p:cNvPr>
            <p:cNvSpPr/>
            <p:nvPr/>
          </p:nvSpPr>
          <p:spPr>
            <a:xfrm>
              <a:off x="733616" y="80867"/>
              <a:ext cx="23622" cy="10668"/>
            </a:xfrm>
            <a:custGeom>
              <a:avLst/>
              <a:gdLst/>
              <a:ahLst/>
              <a:cxnLst/>
              <a:rect l="0" t="0" r="0" b="0"/>
              <a:pathLst>
                <a:path w="23622" h="10668">
                  <a:moveTo>
                    <a:pt x="23622" y="0"/>
                  </a:moveTo>
                  <a:lnTo>
                    <a:pt x="23622" y="9144"/>
                  </a:lnTo>
                  <a:cubicBezTo>
                    <a:pt x="20574" y="9144"/>
                    <a:pt x="17526" y="10668"/>
                    <a:pt x="14478" y="10668"/>
                  </a:cubicBezTo>
                  <a:cubicBezTo>
                    <a:pt x="9906" y="10668"/>
                    <a:pt x="6858" y="10668"/>
                    <a:pt x="2286" y="10668"/>
                  </a:cubicBezTo>
                  <a:lnTo>
                    <a:pt x="0" y="10414"/>
                  </a:lnTo>
                  <a:lnTo>
                    <a:pt x="0" y="1524"/>
                  </a:lnTo>
                  <a:lnTo>
                    <a:pt x="3810" y="3048"/>
                  </a:lnTo>
                  <a:cubicBezTo>
                    <a:pt x="5334" y="3048"/>
                    <a:pt x="8382" y="3048"/>
                    <a:pt x="9906" y="3048"/>
                  </a:cubicBezTo>
                  <a:cubicBezTo>
                    <a:pt x="11430" y="1524"/>
                    <a:pt x="12954" y="1524"/>
                    <a:pt x="14478" y="1524"/>
                  </a:cubicBezTo>
                  <a:cubicBezTo>
                    <a:pt x="16002" y="1524"/>
                    <a:pt x="17526" y="1524"/>
                    <a:pt x="19050" y="1524"/>
                  </a:cubicBezTo>
                  <a:cubicBezTo>
                    <a:pt x="20574" y="0"/>
                    <a:pt x="22098" y="0"/>
                    <a:pt x="2362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9" name="Shape 130">
              <a:extLst>
                <a:ext uri="{FF2B5EF4-FFF2-40B4-BE49-F238E27FC236}">
                  <a16:creationId xmlns:a16="http://schemas.microsoft.com/office/drawing/2014/main" id="{DBB4FE69-A495-4F13-B6B0-FB92DD6DB4E0}"/>
                </a:ext>
              </a:extLst>
            </p:cNvPr>
            <p:cNvSpPr/>
            <p:nvPr/>
          </p:nvSpPr>
          <p:spPr>
            <a:xfrm>
              <a:off x="733616" y="28956"/>
              <a:ext cx="26670" cy="35147"/>
            </a:xfrm>
            <a:custGeom>
              <a:avLst/>
              <a:gdLst/>
              <a:ahLst/>
              <a:cxnLst/>
              <a:rect l="0" t="0" r="0" b="0"/>
              <a:pathLst>
                <a:path w="26670" h="35147">
                  <a:moveTo>
                    <a:pt x="762" y="0"/>
                  </a:moveTo>
                  <a:cubicBezTo>
                    <a:pt x="5334" y="0"/>
                    <a:pt x="8382" y="0"/>
                    <a:pt x="11430" y="1524"/>
                  </a:cubicBezTo>
                  <a:cubicBezTo>
                    <a:pt x="14478" y="3048"/>
                    <a:pt x="17526" y="4572"/>
                    <a:pt x="20574" y="7620"/>
                  </a:cubicBezTo>
                  <a:cubicBezTo>
                    <a:pt x="22098" y="9144"/>
                    <a:pt x="23622" y="12192"/>
                    <a:pt x="25146" y="16764"/>
                  </a:cubicBezTo>
                  <a:cubicBezTo>
                    <a:pt x="26670" y="19812"/>
                    <a:pt x="26670" y="24384"/>
                    <a:pt x="26670" y="27432"/>
                  </a:cubicBezTo>
                  <a:cubicBezTo>
                    <a:pt x="26670" y="28956"/>
                    <a:pt x="26670" y="30480"/>
                    <a:pt x="26670" y="32099"/>
                  </a:cubicBezTo>
                  <a:cubicBezTo>
                    <a:pt x="26670" y="33623"/>
                    <a:pt x="26670" y="33623"/>
                    <a:pt x="26670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02" y="25908"/>
                  </a:lnTo>
                  <a:cubicBezTo>
                    <a:pt x="16002" y="24384"/>
                    <a:pt x="16002" y="21336"/>
                    <a:pt x="14478" y="19812"/>
                  </a:cubicBezTo>
                  <a:cubicBezTo>
                    <a:pt x="14478" y="16764"/>
                    <a:pt x="12954" y="15240"/>
                    <a:pt x="12954" y="13716"/>
                  </a:cubicBezTo>
                  <a:cubicBezTo>
                    <a:pt x="11430" y="12192"/>
                    <a:pt x="9906" y="10668"/>
                    <a:pt x="6858" y="9144"/>
                  </a:cubicBezTo>
                  <a:lnTo>
                    <a:pt x="0" y="7772"/>
                  </a:lnTo>
                  <a:lnTo>
                    <a:pt x="0" y="95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0" name="Shape 131">
              <a:extLst>
                <a:ext uri="{FF2B5EF4-FFF2-40B4-BE49-F238E27FC236}">
                  <a16:creationId xmlns:a16="http://schemas.microsoft.com/office/drawing/2014/main" id="{8AE1A817-AE4E-4848-8642-6040F6612094}"/>
                </a:ext>
              </a:extLst>
            </p:cNvPr>
            <p:cNvSpPr/>
            <p:nvPr/>
          </p:nvSpPr>
          <p:spPr>
            <a:xfrm>
              <a:off x="771049" y="28956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1524"/>
                    <a:pt x="45815" y="1524"/>
                    <a:pt x="48863" y="3048"/>
                  </a:cubicBezTo>
                  <a:lnTo>
                    <a:pt x="48863" y="12192"/>
                  </a:lnTo>
                  <a:cubicBezTo>
                    <a:pt x="45815" y="12192"/>
                    <a:pt x="42672" y="10668"/>
                    <a:pt x="39624" y="9144"/>
                  </a:cubicBezTo>
                  <a:cubicBezTo>
                    <a:pt x="38100" y="9144"/>
                    <a:pt x="35052" y="9144"/>
                    <a:pt x="32004" y="9144"/>
                  </a:cubicBezTo>
                  <a:cubicBezTo>
                    <a:pt x="28956" y="9144"/>
                    <a:pt x="25908" y="9144"/>
                    <a:pt x="24384" y="10668"/>
                  </a:cubicBezTo>
                  <a:cubicBezTo>
                    <a:pt x="21336" y="12192"/>
                    <a:pt x="19812" y="12192"/>
                    <a:pt x="16764" y="15240"/>
                  </a:cubicBezTo>
                  <a:cubicBezTo>
                    <a:pt x="15240" y="16764"/>
                    <a:pt x="13716" y="19812"/>
                    <a:pt x="13716" y="21336"/>
                  </a:cubicBezTo>
                  <a:cubicBezTo>
                    <a:pt x="12192" y="24384"/>
                    <a:pt x="12192" y="27432"/>
                    <a:pt x="12192" y="32099"/>
                  </a:cubicBezTo>
                  <a:cubicBezTo>
                    <a:pt x="12192" y="39719"/>
                    <a:pt x="13716" y="44291"/>
                    <a:pt x="16764" y="48863"/>
                  </a:cubicBezTo>
                  <a:cubicBezTo>
                    <a:pt x="21336" y="51911"/>
                    <a:pt x="25908" y="53435"/>
                    <a:pt x="32004" y="53435"/>
                  </a:cubicBezTo>
                  <a:cubicBezTo>
                    <a:pt x="35052" y="53435"/>
                    <a:pt x="38100" y="53435"/>
                    <a:pt x="41148" y="53435"/>
                  </a:cubicBezTo>
                  <a:cubicBezTo>
                    <a:pt x="42672" y="51911"/>
                    <a:pt x="45815" y="51911"/>
                    <a:pt x="48863" y="50387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2579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61055"/>
                    <a:pt x="7620" y="54959"/>
                  </a:cubicBezTo>
                  <a:cubicBezTo>
                    <a:pt x="3048" y="50387"/>
                    <a:pt x="0" y="42767"/>
                    <a:pt x="0" y="32099"/>
                  </a:cubicBezTo>
                  <a:cubicBezTo>
                    <a:pt x="0" y="27432"/>
                    <a:pt x="1524" y="22860"/>
                    <a:pt x="3048" y="18288"/>
                  </a:cubicBezTo>
                  <a:cubicBezTo>
                    <a:pt x="4572" y="15240"/>
                    <a:pt x="6096" y="10668"/>
                    <a:pt x="9144" y="9144"/>
                  </a:cubicBezTo>
                  <a:cubicBezTo>
                    <a:pt x="12192" y="6096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1" name="Shape 132">
              <a:extLst>
                <a:ext uri="{FF2B5EF4-FFF2-40B4-BE49-F238E27FC236}">
                  <a16:creationId xmlns:a16="http://schemas.microsoft.com/office/drawing/2014/main" id="{7E981C0F-9E4E-4D0C-8CA7-11084F5D804D}"/>
                </a:ext>
              </a:extLst>
            </p:cNvPr>
            <p:cNvSpPr/>
            <p:nvPr/>
          </p:nvSpPr>
          <p:spPr>
            <a:xfrm>
              <a:off x="839724" y="29056"/>
              <a:ext cx="28242" cy="62479"/>
            </a:xfrm>
            <a:custGeom>
              <a:avLst/>
              <a:gdLst/>
              <a:ahLst/>
              <a:cxnLst/>
              <a:rect l="0" t="0" r="0" b="0"/>
              <a:pathLst>
                <a:path w="28242" h="62479">
                  <a:moveTo>
                    <a:pt x="28242" y="0"/>
                  </a:moveTo>
                  <a:lnTo>
                    <a:pt x="28242" y="9186"/>
                  </a:lnTo>
                  <a:lnTo>
                    <a:pt x="27527" y="9044"/>
                  </a:lnTo>
                  <a:cubicBezTo>
                    <a:pt x="24384" y="9044"/>
                    <a:pt x="22860" y="9044"/>
                    <a:pt x="19812" y="10568"/>
                  </a:cubicBezTo>
                  <a:cubicBezTo>
                    <a:pt x="18288" y="12092"/>
                    <a:pt x="15240" y="13615"/>
                    <a:pt x="13716" y="15140"/>
                  </a:cubicBezTo>
                  <a:cubicBezTo>
                    <a:pt x="12192" y="18187"/>
                    <a:pt x="12192" y="19712"/>
                    <a:pt x="10668" y="22759"/>
                  </a:cubicBezTo>
                  <a:cubicBezTo>
                    <a:pt x="10668" y="25808"/>
                    <a:pt x="10668" y="28856"/>
                    <a:pt x="10668" y="31999"/>
                  </a:cubicBezTo>
                  <a:cubicBezTo>
                    <a:pt x="10668" y="35047"/>
                    <a:pt x="10668" y="38095"/>
                    <a:pt x="12192" y="41143"/>
                  </a:cubicBezTo>
                  <a:cubicBezTo>
                    <a:pt x="12192" y="44191"/>
                    <a:pt x="13716" y="47239"/>
                    <a:pt x="15240" y="48763"/>
                  </a:cubicBezTo>
                  <a:cubicBezTo>
                    <a:pt x="16764" y="50287"/>
                    <a:pt x="18288" y="51811"/>
                    <a:pt x="21336" y="53335"/>
                  </a:cubicBezTo>
                  <a:cubicBezTo>
                    <a:pt x="22860" y="53335"/>
                    <a:pt x="25908" y="54859"/>
                    <a:pt x="27527" y="54859"/>
                  </a:cubicBezTo>
                  <a:lnTo>
                    <a:pt x="28242" y="54621"/>
                  </a:lnTo>
                  <a:lnTo>
                    <a:pt x="28242" y="62389"/>
                  </a:lnTo>
                  <a:lnTo>
                    <a:pt x="27527" y="62479"/>
                  </a:lnTo>
                  <a:cubicBezTo>
                    <a:pt x="22860" y="62479"/>
                    <a:pt x="19812" y="62479"/>
                    <a:pt x="15240" y="60955"/>
                  </a:cubicBezTo>
                  <a:cubicBezTo>
                    <a:pt x="12192" y="59431"/>
                    <a:pt x="9144" y="57907"/>
                    <a:pt x="6096" y="54859"/>
                  </a:cubicBezTo>
                  <a:cubicBezTo>
                    <a:pt x="4572" y="51811"/>
                    <a:pt x="3048" y="48763"/>
                    <a:pt x="1524" y="45715"/>
                  </a:cubicBezTo>
                  <a:cubicBezTo>
                    <a:pt x="0" y="41143"/>
                    <a:pt x="0" y="36571"/>
                    <a:pt x="0" y="31999"/>
                  </a:cubicBezTo>
                  <a:cubicBezTo>
                    <a:pt x="0" y="27331"/>
                    <a:pt x="0" y="22759"/>
                    <a:pt x="1524" y="18187"/>
                  </a:cubicBezTo>
                  <a:cubicBezTo>
                    <a:pt x="3048" y="15140"/>
                    <a:pt x="4572" y="10568"/>
                    <a:pt x="7620" y="9044"/>
                  </a:cubicBezTo>
                  <a:cubicBezTo>
                    <a:pt x="9144" y="5996"/>
                    <a:pt x="12192" y="2947"/>
                    <a:pt x="16764" y="1424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2" name="Shape 133">
              <a:extLst>
                <a:ext uri="{FF2B5EF4-FFF2-40B4-BE49-F238E27FC236}">
                  <a16:creationId xmlns:a16="http://schemas.microsoft.com/office/drawing/2014/main" id="{7B362E36-C295-4E3E-8C67-8B447C92DC39}"/>
                </a:ext>
              </a:extLst>
            </p:cNvPr>
            <p:cNvSpPr/>
            <p:nvPr/>
          </p:nvSpPr>
          <p:spPr>
            <a:xfrm>
              <a:off x="867966" y="28956"/>
              <a:ext cx="28241" cy="62490"/>
            </a:xfrm>
            <a:custGeom>
              <a:avLst/>
              <a:gdLst/>
              <a:ahLst/>
              <a:cxnLst/>
              <a:rect l="0" t="0" r="0" b="0"/>
              <a:pathLst>
                <a:path w="28241" h="62490">
                  <a:moveTo>
                    <a:pt x="809" y="0"/>
                  </a:moveTo>
                  <a:cubicBezTo>
                    <a:pt x="5381" y="0"/>
                    <a:pt x="8430" y="0"/>
                    <a:pt x="13002" y="1524"/>
                  </a:cubicBezTo>
                  <a:cubicBezTo>
                    <a:pt x="16049" y="3048"/>
                    <a:pt x="19097" y="4572"/>
                    <a:pt x="20621" y="7620"/>
                  </a:cubicBezTo>
                  <a:cubicBezTo>
                    <a:pt x="23669" y="10668"/>
                    <a:pt x="25193" y="13716"/>
                    <a:pt x="26718" y="16764"/>
                  </a:cubicBezTo>
                  <a:cubicBezTo>
                    <a:pt x="28241" y="21336"/>
                    <a:pt x="28241" y="25908"/>
                    <a:pt x="28241" y="30480"/>
                  </a:cubicBezTo>
                  <a:cubicBezTo>
                    <a:pt x="28241" y="35147"/>
                    <a:pt x="28241" y="39719"/>
                    <a:pt x="26718" y="44291"/>
                  </a:cubicBezTo>
                  <a:cubicBezTo>
                    <a:pt x="25193" y="47339"/>
                    <a:pt x="23669" y="51911"/>
                    <a:pt x="20621" y="54959"/>
                  </a:cubicBezTo>
                  <a:cubicBezTo>
                    <a:pt x="19097" y="56483"/>
                    <a:pt x="16049" y="59531"/>
                    <a:pt x="11477" y="61055"/>
                  </a:cubicBezTo>
                  <a:lnTo>
                    <a:pt x="0" y="62490"/>
                  </a:lnTo>
                  <a:lnTo>
                    <a:pt x="0" y="54721"/>
                  </a:lnTo>
                  <a:lnTo>
                    <a:pt x="8430" y="51911"/>
                  </a:lnTo>
                  <a:cubicBezTo>
                    <a:pt x="9953" y="51911"/>
                    <a:pt x="13002" y="48863"/>
                    <a:pt x="13002" y="47339"/>
                  </a:cubicBezTo>
                  <a:cubicBezTo>
                    <a:pt x="14525" y="45815"/>
                    <a:pt x="16049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432"/>
                    <a:pt x="17574" y="24384"/>
                    <a:pt x="16049" y="21336"/>
                  </a:cubicBezTo>
                  <a:cubicBezTo>
                    <a:pt x="16049" y="18288"/>
                    <a:pt x="14525" y="16764"/>
                    <a:pt x="13002" y="13716"/>
                  </a:cubicBezTo>
                  <a:cubicBezTo>
                    <a:pt x="11477" y="12192"/>
                    <a:pt x="9953" y="10668"/>
                    <a:pt x="6906" y="10668"/>
                  </a:cubicBezTo>
                  <a:lnTo>
                    <a:pt x="0" y="9287"/>
                  </a:lnTo>
                  <a:lnTo>
                    <a:pt x="0" y="100"/>
                  </a:lnTo>
                  <a:lnTo>
                    <a:pt x="8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3" name="Shape 134">
              <a:extLst>
                <a:ext uri="{FF2B5EF4-FFF2-40B4-BE49-F238E27FC236}">
                  <a16:creationId xmlns:a16="http://schemas.microsoft.com/office/drawing/2014/main" id="{FBFD3D64-75F2-49F7-BAAB-58D70359B438}"/>
                </a:ext>
              </a:extLst>
            </p:cNvPr>
            <p:cNvSpPr/>
            <p:nvPr/>
          </p:nvSpPr>
          <p:spPr>
            <a:xfrm>
              <a:off x="909923" y="28956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239" y="0"/>
                  </a:lnTo>
                  <a:lnTo>
                    <a:pt x="9239" y="12192"/>
                  </a:lnTo>
                  <a:cubicBezTo>
                    <a:pt x="10763" y="10668"/>
                    <a:pt x="10763" y="7620"/>
                    <a:pt x="12287" y="6096"/>
                  </a:cubicBezTo>
                  <a:cubicBezTo>
                    <a:pt x="13811" y="4572"/>
                    <a:pt x="13811" y="3048"/>
                    <a:pt x="15335" y="3048"/>
                  </a:cubicBezTo>
                  <a:cubicBezTo>
                    <a:pt x="16859" y="1524"/>
                    <a:pt x="16859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9051" y="0"/>
                    <a:pt x="30575" y="3048"/>
                  </a:cubicBezTo>
                  <a:cubicBezTo>
                    <a:pt x="32099" y="4572"/>
                    <a:pt x="33623" y="7620"/>
                    <a:pt x="33623" y="12192"/>
                  </a:cubicBezTo>
                  <a:cubicBezTo>
                    <a:pt x="33623" y="10668"/>
                    <a:pt x="35147" y="9144"/>
                    <a:pt x="35147" y="7620"/>
                  </a:cubicBezTo>
                  <a:cubicBezTo>
                    <a:pt x="36671" y="6096"/>
                    <a:pt x="38195" y="4572"/>
                    <a:pt x="38195" y="3048"/>
                  </a:cubicBezTo>
                  <a:cubicBezTo>
                    <a:pt x="39719" y="1524"/>
                    <a:pt x="41243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3716"/>
                    <a:pt x="48863" y="13716"/>
                  </a:cubicBezTo>
                  <a:cubicBezTo>
                    <a:pt x="48863" y="12192"/>
                    <a:pt x="48863" y="10668"/>
                    <a:pt x="47339" y="10668"/>
                  </a:cubicBezTo>
                  <a:cubicBezTo>
                    <a:pt x="47339" y="9144"/>
                    <a:pt x="47339" y="9144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2767" y="9144"/>
                    <a:pt x="41243" y="10668"/>
                    <a:pt x="39719" y="12192"/>
                  </a:cubicBezTo>
                  <a:cubicBezTo>
                    <a:pt x="39719" y="12192"/>
                    <a:pt x="38195" y="13716"/>
                    <a:pt x="38195" y="15240"/>
                  </a:cubicBezTo>
                  <a:cubicBezTo>
                    <a:pt x="36671" y="18288"/>
                    <a:pt x="35147" y="19812"/>
                    <a:pt x="35147" y="22860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6764"/>
                    <a:pt x="24479" y="15240"/>
                    <a:pt x="24479" y="13716"/>
                  </a:cubicBezTo>
                  <a:cubicBezTo>
                    <a:pt x="24479" y="12192"/>
                    <a:pt x="24479" y="10668"/>
                    <a:pt x="24479" y="10668"/>
                  </a:cubicBezTo>
                  <a:cubicBezTo>
                    <a:pt x="22955" y="9144"/>
                    <a:pt x="22955" y="9144"/>
                    <a:pt x="22955" y="9144"/>
                  </a:cubicBezTo>
                  <a:cubicBezTo>
                    <a:pt x="21431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9144"/>
                  </a:cubicBezTo>
                  <a:cubicBezTo>
                    <a:pt x="18383" y="9144"/>
                    <a:pt x="16859" y="10668"/>
                    <a:pt x="16859" y="10668"/>
                  </a:cubicBezTo>
                  <a:cubicBezTo>
                    <a:pt x="15335" y="12192"/>
                    <a:pt x="15335" y="13716"/>
                    <a:pt x="13811" y="15240"/>
                  </a:cubicBezTo>
                  <a:cubicBezTo>
                    <a:pt x="12287" y="16764"/>
                    <a:pt x="12287" y="19812"/>
                    <a:pt x="10763" y="22860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4" name="Shape 135">
              <a:extLst>
                <a:ext uri="{FF2B5EF4-FFF2-40B4-BE49-F238E27FC236}">
                  <a16:creationId xmlns:a16="http://schemas.microsoft.com/office/drawing/2014/main" id="{26C888CE-F723-403E-98CB-FA8EBCEC543C}"/>
                </a:ext>
              </a:extLst>
            </p:cNvPr>
            <p:cNvSpPr/>
            <p:nvPr/>
          </p:nvSpPr>
          <p:spPr>
            <a:xfrm>
              <a:off x="981742" y="28956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0668" y="10668"/>
                    <a:pt x="10668" y="7620"/>
                    <a:pt x="12192" y="6096"/>
                  </a:cubicBezTo>
                  <a:cubicBezTo>
                    <a:pt x="13716" y="4572"/>
                    <a:pt x="13716" y="3048"/>
                    <a:pt x="15240" y="3048"/>
                  </a:cubicBezTo>
                  <a:cubicBezTo>
                    <a:pt x="16764" y="1524"/>
                    <a:pt x="16764" y="0"/>
                    <a:pt x="18288" y="0"/>
                  </a:cubicBezTo>
                  <a:cubicBezTo>
                    <a:pt x="19812" y="0"/>
                    <a:pt x="21336" y="0"/>
                    <a:pt x="22860" y="0"/>
                  </a:cubicBezTo>
                  <a:cubicBezTo>
                    <a:pt x="25908" y="0"/>
                    <a:pt x="28956" y="0"/>
                    <a:pt x="30480" y="3048"/>
                  </a:cubicBezTo>
                  <a:cubicBezTo>
                    <a:pt x="32004" y="4572"/>
                    <a:pt x="32004" y="7620"/>
                    <a:pt x="32004" y="12192"/>
                  </a:cubicBezTo>
                  <a:cubicBezTo>
                    <a:pt x="33528" y="10668"/>
                    <a:pt x="35052" y="9144"/>
                    <a:pt x="35052" y="7620"/>
                  </a:cubicBezTo>
                  <a:cubicBezTo>
                    <a:pt x="36576" y="6096"/>
                    <a:pt x="38100" y="4572"/>
                    <a:pt x="38100" y="3048"/>
                  </a:cubicBezTo>
                  <a:cubicBezTo>
                    <a:pt x="39624" y="1524"/>
                    <a:pt x="41148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3716"/>
                    <a:pt x="48863" y="13716"/>
                  </a:cubicBezTo>
                  <a:cubicBezTo>
                    <a:pt x="48863" y="12192"/>
                    <a:pt x="47339" y="10668"/>
                    <a:pt x="47339" y="10668"/>
                  </a:cubicBezTo>
                  <a:cubicBezTo>
                    <a:pt x="47339" y="9144"/>
                    <a:pt x="47339" y="9144"/>
                    <a:pt x="45815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1148" y="9144"/>
                    <a:pt x="41148" y="10668"/>
                    <a:pt x="39624" y="12192"/>
                  </a:cubicBezTo>
                  <a:cubicBezTo>
                    <a:pt x="39624" y="12192"/>
                    <a:pt x="38100" y="13716"/>
                    <a:pt x="38100" y="15240"/>
                  </a:cubicBezTo>
                  <a:cubicBezTo>
                    <a:pt x="36576" y="18288"/>
                    <a:pt x="35052" y="19812"/>
                    <a:pt x="33528" y="22860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6764"/>
                    <a:pt x="24384" y="15240"/>
                    <a:pt x="24384" y="13716"/>
                  </a:cubicBezTo>
                  <a:cubicBezTo>
                    <a:pt x="24384" y="12192"/>
                    <a:pt x="24384" y="10668"/>
                    <a:pt x="22860" y="10668"/>
                  </a:cubicBezTo>
                  <a:cubicBezTo>
                    <a:pt x="22860" y="9144"/>
                    <a:pt x="22860" y="9144"/>
                    <a:pt x="22860" y="9144"/>
                  </a:cubicBezTo>
                  <a:cubicBezTo>
                    <a:pt x="21336" y="9144"/>
                    <a:pt x="21336" y="9144"/>
                    <a:pt x="21336" y="9144"/>
                  </a:cubicBezTo>
                  <a:cubicBezTo>
                    <a:pt x="19812" y="9144"/>
                    <a:pt x="19812" y="9144"/>
                    <a:pt x="18288" y="9144"/>
                  </a:cubicBezTo>
                  <a:cubicBezTo>
                    <a:pt x="18288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3716" y="15240"/>
                  </a:cubicBezTo>
                  <a:cubicBezTo>
                    <a:pt x="12192" y="16764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5" name="Shape 136">
              <a:extLst>
                <a:ext uri="{FF2B5EF4-FFF2-40B4-BE49-F238E27FC236}">
                  <a16:creationId xmlns:a16="http://schemas.microsoft.com/office/drawing/2014/main" id="{D8CE7877-B826-47A2-9875-DDECEB3B445F}"/>
                </a:ext>
              </a:extLst>
            </p:cNvPr>
            <p:cNvSpPr/>
            <p:nvPr/>
          </p:nvSpPr>
          <p:spPr>
            <a:xfrm>
              <a:off x="1045845" y="29045"/>
              <a:ext cx="28242" cy="62232"/>
            </a:xfrm>
            <a:custGeom>
              <a:avLst/>
              <a:gdLst/>
              <a:ahLst/>
              <a:cxnLst/>
              <a:rect l="0" t="0" r="0" b="0"/>
              <a:pathLst>
                <a:path w="28242" h="62232">
                  <a:moveTo>
                    <a:pt x="28242" y="0"/>
                  </a:moveTo>
                  <a:lnTo>
                    <a:pt x="28242" y="7691"/>
                  </a:lnTo>
                  <a:lnTo>
                    <a:pt x="27432" y="7531"/>
                  </a:lnTo>
                  <a:cubicBezTo>
                    <a:pt x="25908" y="7531"/>
                    <a:pt x="24384" y="9055"/>
                    <a:pt x="21336" y="9055"/>
                  </a:cubicBezTo>
                  <a:cubicBezTo>
                    <a:pt x="19812" y="10579"/>
                    <a:pt x="18288" y="12103"/>
                    <a:pt x="16764" y="13627"/>
                  </a:cubicBezTo>
                  <a:cubicBezTo>
                    <a:pt x="15240" y="15151"/>
                    <a:pt x="13716" y="16675"/>
                    <a:pt x="13716" y="19723"/>
                  </a:cubicBezTo>
                  <a:cubicBezTo>
                    <a:pt x="12192" y="21247"/>
                    <a:pt x="12192" y="24295"/>
                    <a:pt x="12192" y="25819"/>
                  </a:cubicBezTo>
                  <a:lnTo>
                    <a:pt x="28242" y="25819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36"/>
                  </a:lnTo>
                  <a:lnTo>
                    <a:pt x="28242" y="62232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6096" y="51822"/>
                    <a:pt x="3048" y="48774"/>
                    <a:pt x="3048" y="44202"/>
                  </a:cubicBezTo>
                  <a:cubicBezTo>
                    <a:pt x="1524" y="41154"/>
                    <a:pt x="0" y="36582"/>
                    <a:pt x="0" y="32010"/>
                  </a:cubicBezTo>
                  <a:cubicBezTo>
                    <a:pt x="0" y="27343"/>
                    <a:pt x="1524" y="22771"/>
                    <a:pt x="3048" y="19723"/>
                  </a:cubicBezTo>
                  <a:cubicBezTo>
                    <a:pt x="4572" y="15151"/>
                    <a:pt x="6096" y="12103"/>
                    <a:pt x="7620" y="9055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6" name="Shape 137">
              <a:extLst>
                <a:ext uri="{FF2B5EF4-FFF2-40B4-BE49-F238E27FC236}">
                  <a16:creationId xmlns:a16="http://schemas.microsoft.com/office/drawing/2014/main" id="{B3D877FF-2CBF-4E58-BD57-81B27E69BC4F}"/>
                </a:ext>
              </a:extLst>
            </p:cNvPr>
            <p:cNvSpPr/>
            <p:nvPr/>
          </p:nvSpPr>
          <p:spPr>
            <a:xfrm>
              <a:off x="1074087" y="80867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0"/>
                  </a:lnTo>
                  <a:lnTo>
                    <a:pt x="0" y="1514"/>
                  </a:lnTo>
                  <a:lnTo>
                    <a:pt x="3858" y="3048"/>
                  </a:lnTo>
                  <a:cubicBezTo>
                    <a:pt x="5382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Shape 138">
              <a:extLst>
                <a:ext uri="{FF2B5EF4-FFF2-40B4-BE49-F238E27FC236}">
                  <a16:creationId xmlns:a16="http://schemas.microsoft.com/office/drawing/2014/main" id="{18F38941-8DC7-409D-AD3D-B6C867F1C2EE}"/>
                </a:ext>
              </a:extLst>
            </p:cNvPr>
            <p:cNvSpPr/>
            <p:nvPr/>
          </p:nvSpPr>
          <p:spPr>
            <a:xfrm>
              <a:off x="1074087" y="28956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7432"/>
                  </a:cubicBezTo>
                  <a:cubicBezTo>
                    <a:pt x="26718" y="28956"/>
                    <a:pt x="26718" y="30480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4525" y="19812"/>
                  </a:cubicBezTo>
                  <a:cubicBezTo>
                    <a:pt x="14525" y="16764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9144"/>
                  </a:cubicBezTo>
                  <a:lnTo>
                    <a:pt x="0" y="7780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8" name="Shape 139">
              <a:extLst>
                <a:ext uri="{FF2B5EF4-FFF2-40B4-BE49-F238E27FC236}">
                  <a16:creationId xmlns:a16="http://schemas.microsoft.com/office/drawing/2014/main" id="{8921098F-C4CD-41C7-88FE-D37B7A0D3CBF}"/>
                </a:ext>
              </a:extLst>
            </p:cNvPr>
            <p:cNvSpPr/>
            <p:nvPr/>
          </p:nvSpPr>
          <p:spPr>
            <a:xfrm>
              <a:off x="1120616" y="28956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239" y="0"/>
                  </a:lnTo>
                  <a:lnTo>
                    <a:pt x="10763" y="10668"/>
                  </a:lnTo>
                  <a:cubicBezTo>
                    <a:pt x="12287" y="9144"/>
                    <a:pt x="13811" y="6096"/>
                    <a:pt x="15335" y="4572"/>
                  </a:cubicBezTo>
                  <a:cubicBezTo>
                    <a:pt x="16859" y="4572"/>
                    <a:pt x="18383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50387" y="13716"/>
                    <a:pt x="50387" y="21336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860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9907" y="12192"/>
                    <a:pt x="18383" y="13716"/>
                    <a:pt x="16859" y="15240"/>
                  </a:cubicBezTo>
                  <a:cubicBezTo>
                    <a:pt x="15335" y="16764"/>
                    <a:pt x="12287" y="18288"/>
                    <a:pt x="10763" y="21336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9" name="Shape 140">
              <a:extLst>
                <a:ext uri="{FF2B5EF4-FFF2-40B4-BE49-F238E27FC236}">
                  <a16:creationId xmlns:a16="http://schemas.microsoft.com/office/drawing/2014/main" id="{7F458770-B642-47AA-AE68-203768F495CA}"/>
                </a:ext>
              </a:extLst>
            </p:cNvPr>
            <p:cNvSpPr/>
            <p:nvPr/>
          </p:nvSpPr>
          <p:spPr>
            <a:xfrm>
              <a:off x="1189387" y="29527"/>
              <a:ext cx="25908" cy="62008"/>
            </a:xfrm>
            <a:custGeom>
              <a:avLst/>
              <a:gdLst/>
              <a:ahLst/>
              <a:cxnLst/>
              <a:rect l="0" t="0" r="0" b="0"/>
              <a:pathLst>
                <a:path w="25908" h="62008">
                  <a:moveTo>
                    <a:pt x="25908" y="0"/>
                  </a:moveTo>
                  <a:lnTo>
                    <a:pt x="25908" y="9589"/>
                  </a:lnTo>
                  <a:lnTo>
                    <a:pt x="15240" y="13145"/>
                  </a:lnTo>
                  <a:cubicBezTo>
                    <a:pt x="12192" y="17717"/>
                    <a:pt x="10668" y="23813"/>
                    <a:pt x="10668" y="31528"/>
                  </a:cubicBezTo>
                  <a:cubicBezTo>
                    <a:pt x="10668" y="39148"/>
                    <a:pt x="12192" y="43720"/>
                    <a:pt x="13716" y="48292"/>
                  </a:cubicBezTo>
                  <a:cubicBezTo>
                    <a:pt x="16764" y="51340"/>
                    <a:pt x="19812" y="52864"/>
                    <a:pt x="22860" y="52864"/>
                  </a:cubicBezTo>
                  <a:lnTo>
                    <a:pt x="25908" y="51848"/>
                  </a:lnTo>
                  <a:lnTo>
                    <a:pt x="25908" y="60701"/>
                  </a:lnTo>
                  <a:lnTo>
                    <a:pt x="21336" y="62008"/>
                  </a:lnTo>
                  <a:cubicBezTo>
                    <a:pt x="18288" y="62008"/>
                    <a:pt x="15240" y="62008"/>
                    <a:pt x="12192" y="60484"/>
                  </a:cubicBezTo>
                  <a:cubicBezTo>
                    <a:pt x="9144" y="58960"/>
                    <a:pt x="7620" y="57436"/>
                    <a:pt x="4572" y="54388"/>
                  </a:cubicBezTo>
                  <a:cubicBezTo>
                    <a:pt x="3048" y="51340"/>
                    <a:pt x="1524" y="48292"/>
                    <a:pt x="1524" y="45244"/>
                  </a:cubicBezTo>
                  <a:cubicBezTo>
                    <a:pt x="0" y="40672"/>
                    <a:pt x="0" y="36100"/>
                    <a:pt x="0" y="31528"/>
                  </a:cubicBezTo>
                  <a:cubicBezTo>
                    <a:pt x="0" y="26861"/>
                    <a:pt x="0" y="22289"/>
                    <a:pt x="1524" y="17717"/>
                  </a:cubicBezTo>
                  <a:cubicBezTo>
                    <a:pt x="3048" y="14668"/>
                    <a:pt x="6096" y="10096"/>
                    <a:pt x="7620" y="8573"/>
                  </a:cubicBezTo>
                  <a:cubicBezTo>
                    <a:pt x="10668" y="5524"/>
                    <a:pt x="13716" y="2476"/>
                    <a:pt x="18288" y="952"/>
                  </a:cubicBez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0" name="Shape 141">
              <a:extLst>
                <a:ext uri="{FF2B5EF4-FFF2-40B4-BE49-F238E27FC236}">
                  <a16:creationId xmlns:a16="http://schemas.microsoft.com/office/drawing/2014/main" id="{85D55F43-7FF7-4441-B892-CBB4A8B539A3}"/>
                </a:ext>
              </a:extLst>
            </p:cNvPr>
            <p:cNvSpPr/>
            <p:nvPr/>
          </p:nvSpPr>
          <p:spPr>
            <a:xfrm>
              <a:off x="1215295" y="4572"/>
              <a:ext cx="26003" cy="86963"/>
            </a:xfrm>
            <a:custGeom>
              <a:avLst/>
              <a:gdLst/>
              <a:ahLst/>
              <a:cxnLst/>
              <a:rect l="0" t="0" r="0" b="0"/>
              <a:pathLst>
                <a:path w="26003" h="86963">
                  <a:moveTo>
                    <a:pt x="15240" y="0"/>
                  </a:moveTo>
                  <a:lnTo>
                    <a:pt x="26003" y="0"/>
                  </a:lnTo>
                  <a:lnTo>
                    <a:pt x="26003" y="86963"/>
                  </a:lnTo>
                  <a:lnTo>
                    <a:pt x="16859" y="86963"/>
                  </a:lnTo>
                  <a:lnTo>
                    <a:pt x="16859" y="74771"/>
                  </a:lnTo>
                  <a:cubicBezTo>
                    <a:pt x="13716" y="79343"/>
                    <a:pt x="10668" y="82391"/>
                    <a:pt x="6096" y="83915"/>
                  </a:cubicBezTo>
                  <a:lnTo>
                    <a:pt x="0" y="85657"/>
                  </a:lnTo>
                  <a:lnTo>
                    <a:pt x="0" y="76803"/>
                  </a:lnTo>
                  <a:lnTo>
                    <a:pt x="6096" y="74771"/>
                  </a:lnTo>
                  <a:cubicBezTo>
                    <a:pt x="9144" y="73247"/>
                    <a:pt x="12192" y="68675"/>
                    <a:pt x="15240" y="64103"/>
                  </a:cubicBezTo>
                  <a:lnTo>
                    <a:pt x="15240" y="35052"/>
                  </a:lnTo>
                  <a:cubicBezTo>
                    <a:pt x="13716" y="35052"/>
                    <a:pt x="12192" y="33528"/>
                    <a:pt x="9144" y="33528"/>
                  </a:cubicBezTo>
                  <a:cubicBezTo>
                    <a:pt x="7620" y="33528"/>
                    <a:pt x="6096" y="33528"/>
                    <a:pt x="3048" y="33528"/>
                  </a:cubicBezTo>
                  <a:lnTo>
                    <a:pt x="0" y="34544"/>
                  </a:lnTo>
                  <a:lnTo>
                    <a:pt x="0" y="24955"/>
                  </a:lnTo>
                  <a:lnTo>
                    <a:pt x="4572" y="24384"/>
                  </a:lnTo>
                  <a:cubicBezTo>
                    <a:pt x="6096" y="24384"/>
                    <a:pt x="7620" y="24384"/>
                    <a:pt x="9144" y="24384"/>
                  </a:cubicBezTo>
                  <a:cubicBezTo>
                    <a:pt x="12192" y="24384"/>
                    <a:pt x="13716" y="25908"/>
                    <a:pt x="15240" y="25908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1" name="Shape 142">
              <a:extLst>
                <a:ext uri="{FF2B5EF4-FFF2-40B4-BE49-F238E27FC236}">
                  <a16:creationId xmlns:a16="http://schemas.microsoft.com/office/drawing/2014/main" id="{92257CCD-48B4-4AEF-84D8-CC212D161C40}"/>
                </a:ext>
              </a:extLst>
            </p:cNvPr>
            <p:cNvSpPr/>
            <p:nvPr/>
          </p:nvSpPr>
          <p:spPr>
            <a:xfrm>
              <a:off x="1251966" y="29045"/>
              <a:ext cx="28242" cy="62241"/>
            </a:xfrm>
            <a:custGeom>
              <a:avLst/>
              <a:gdLst/>
              <a:ahLst/>
              <a:cxnLst/>
              <a:rect l="0" t="0" r="0" b="0"/>
              <a:pathLst>
                <a:path w="28242" h="62241">
                  <a:moveTo>
                    <a:pt x="28242" y="0"/>
                  </a:moveTo>
                  <a:lnTo>
                    <a:pt x="28242" y="7691"/>
                  </a:lnTo>
                  <a:lnTo>
                    <a:pt x="27432" y="7531"/>
                  </a:lnTo>
                  <a:cubicBezTo>
                    <a:pt x="25908" y="7531"/>
                    <a:pt x="22860" y="9055"/>
                    <a:pt x="21336" y="9055"/>
                  </a:cubicBezTo>
                  <a:cubicBezTo>
                    <a:pt x="19812" y="10579"/>
                    <a:pt x="18288" y="12103"/>
                    <a:pt x="16764" y="13627"/>
                  </a:cubicBezTo>
                  <a:cubicBezTo>
                    <a:pt x="15240" y="15151"/>
                    <a:pt x="13716" y="16675"/>
                    <a:pt x="13716" y="19723"/>
                  </a:cubicBezTo>
                  <a:cubicBezTo>
                    <a:pt x="12192" y="21247"/>
                    <a:pt x="12192" y="24295"/>
                    <a:pt x="12192" y="25819"/>
                  </a:cubicBezTo>
                  <a:lnTo>
                    <a:pt x="28242" y="25819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36"/>
                  </a:lnTo>
                  <a:lnTo>
                    <a:pt x="28242" y="62241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6096" y="51822"/>
                    <a:pt x="3048" y="48774"/>
                    <a:pt x="3048" y="44202"/>
                  </a:cubicBezTo>
                  <a:cubicBezTo>
                    <a:pt x="1524" y="41154"/>
                    <a:pt x="0" y="36582"/>
                    <a:pt x="0" y="32010"/>
                  </a:cubicBezTo>
                  <a:cubicBezTo>
                    <a:pt x="0" y="27343"/>
                    <a:pt x="1524" y="22771"/>
                    <a:pt x="3048" y="19723"/>
                  </a:cubicBezTo>
                  <a:cubicBezTo>
                    <a:pt x="3048" y="15151"/>
                    <a:pt x="6096" y="12103"/>
                    <a:pt x="7620" y="9055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2" name="Shape 143">
              <a:extLst>
                <a:ext uri="{FF2B5EF4-FFF2-40B4-BE49-F238E27FC236}">
                  <a16:creationId xmlns:a16="http://schemas.microsoft.com/office/drawing/2014/main" id="{28CC58AE-8AEB-4422-93C8-283B684785D8}"/>
                </a:ext>
              </a:extLst>
            </p:cNvPr>
            <p:cNvSpPr/>
            <p:nvPr/>
          </p:nvSpPr>
          <p:spPr>
            <a:xfrm>
              <a:off x="1280208" y="80867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238" y="10668"/>
                  </a:cubicBezTo>
                  <a:lnTo>
                    <a:pt x="0" y="10419"/>
                  </a:lnTo>
                  <a:lnTo>
                    <a:pt x="0" y="1514"/>
                  </a:lnTo>
                  <a:lnTo>
                    <a:pt x="3858" y="3048"/>
                  </a:lnTo>
                  <a:cubicBezTo>
                    <a:pt x="5382" y="3048"/>
                    <a:pt x="6906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3" name="Shape 144">
              <a:extLst>
                <a:ext uri="{FF2B5EF4-FFF2-40B4-BE49-F238E27FC236}">
                  <a16:creationId xmlns:a16="http://schemas.microsoft.com/office/drawing/2014/main" id="{1728D6F5-35D5-41F0-AF25-3477F2CD9300}"/>
                </a:ext>
              </a:extLst>
            </p:cNvPr>
            <p:cNvSpPr/>
            <p:nvPr/>
          </p:nvSpPr>
          <p:spPr>
            <a:xfrm>
              <a:off x="1280208" y="28956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7432"/>
                  </a:cubicBezTo>
                  <a:cubicBezTo>
                    <a:pt x="26718" y="28956"/>
                    <a:pt x="26718" y="30480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4525" y="19812"/>
                  </a:cubicBezTo>
                  <a:cubicBezTo>
                    <a:pt x="14525" y="16764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9144"/>
                  </a:cubicBezTo>
                  <a:lnTo>
                    <a:pt x="0" y="7780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4" name="Shape 145">
              <a:extLst>
                <a:ext uri="{FF2B5EF4-FFF2-40B4-BE49-F238E27FC236}">
                  <a16:creationId xmlns:a16="http://schemas.microsoft.com/office/drawing/2014/main" id="{B20A8E6C-55C1-446B-BDB3-FA6293074509}"/>
                </a:ext>
              </a:extLst>
            </p:cNvPr>
            <p:cNvSpPr/>
            <p:nvPr/>
          </p:nvSpPr>
          <p:spPr>
            <a:xfrm>
              <a:off x="1323689" y="29533"/>
              <a:ext cx="25956" cy="62002"/>
            </a:xfrm>
            <a:custGeom>
              <a:avLst/>
              <a:gdLst/>
              <a:ahLst/>
              <a:cxnLst/>
              <a:rect l="0" t="0" r="0" b="0"/>
              <a:pathLst>
                <a:path w="25956" h="62002">
                  <a:moveTo>
                    <a:pt x="25956" y="0"/>
                  </a:moveTo>
                  <a:lnTo>
                    <a:pt x="25956" y="9598"/>
                  </a:lnTo>
                  <a:lnTo>
                    <a:pt x="15335" y="13139"/>
                  </a:lnTo>
                  <a:cubicBezTo>
                    <a:pt x="12192" y="17711"/>
                    <a:pt x="10668" y="23806"/>
                    <a:pt x="10668" y="31522"/>
                  </a:cubicBezTo>
                  <a:cubicBezTo>
                    <a:pt x="10668" y="39142"/>
                    <a:pt x="12192" y="43714"/>
                    <a:pt x="13811" y="48286"/>
                  </a:cubicBezTo>
                  <a:cubicBezTo>
                    <a:pt x="16859" y="51334"/>
                    <a:pt x="19907" y="52858"/>
                    <a:pt x="22955" y="52858"/>
                  </a:cubicBezTo>
                  <a:lnTo>
                    <a:pt x="25956" y="51857"/>
                  </a:lnTo>
                  <a:lnTo>
                    <a:pt x="25956" y="60709"/>
                  </a:lnTo>
                  <a:lnTo>
                    <a:pt x="21431" y="62002"/>
                  </a:lnTo>
                  <a:cubicBezTo>
                    <a:pt x="18383" y="62002"/>
                    <a:pt x="15335" y="62002"/>
                    <a:pt x="12192" y="60478"/>
                  </a:cubicBezTo>
                  <a:cubicBezTo>
                    <a:pt x="9144" y="58954"/>
                    <a:pt x="7620" y="57430"/>
                    <a:pt x="6096" y="54382"/>
                  </a:cubicBezTo>
                  <a:cubicBezTo>
                    <a:pt x="3048" y="51334"/>
                    <a:pt x="1524" y="48286"/>
                    <a:pt x="1524" y="45238"/>
                  </a:cubicBezTo>
                  <a:cubicBezTo>
                    <a:pt x="0" y="40666"/>
                    <a:pt x="0" y="36094"/>
                    <a:pt x="0" y="31522"/>
                  </a:cubicBezTo>
                  <a:cubicBezTo>
                    <a:pt x="0" y="26855"/>
                    <a:pt x="0" y="22283"/>
                    <a:pt x="1524" y="17711"/>
                  </a:cubicBezTo>
                  <a:cubicBezTo>
                    <a:pt x="3048" y="14662"/>
                    <a:pt x="6096" y="10090"/>
                    <a:pt x="7620" y="8567"/>
                  </a:cubicBezTo>
                  <a:cubicBezTo>
                    <a:pt x="10668" y="5518"/>
                    <a:pt x="13811" y="2470"/>
                    <a:pt x="18383" y="946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5" name="Shape 146">
              <a:extLst>
                <a:ext uri="{FF2B5EF4-FFF2-40B4-BE49-F238E27FC236}">
                  <a16:creationId xmlns:a16="http://schemas.microsoft.com/office/drawing/2014/main" id="{52E95119-8A04-4AE8-A7A9-C57102CBC01D}"/>
                </a:ext>
              </a:extLst>
            </p:cNvPr>
            <p:cNvSpPr/>
            <p:nvPr/>
          </p:nvSpPr>
          <p:spPr>
            <a:xfrm>
              <a:off x="1349645" y="4572"/>
              <a:ext cx="25956" cy="86963"/>
            </a:xfrm>
            <a:custGeom>
              <a:avLst/>
              <a:gdLst/>
              <a:ahLst/>
              <a:cxnLst/>
              <a:rect l="0" t="0" r="0" b="0"/>
              <a:pathLst>
                <a:path w="25956" h="86963">
                  <a:moveTo>
                    <a:pt x="15288" y="0"/>
                  </a:moveTo>
                  <a:lnTo>
                    <a:pt x="25956" y="0"/>
                  </a:lnTo>
                  <a:lnTo>
                    <a:pt x="25956" y="86963"/>
                  </a:lnTo>
                  <a:lnTo>
                    <a:pt x="16812" y="86963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6144" y="83915"/>
                  </a:cubicBezTo>
                  <a:lnTo>
                    <a:pt x="0" y="85671"/>
                  </a:lnTo>
                  <a:lnTo>
                    <a:pt x="0" y="76819"/>
                  </a:lnTo>
                  <a:lnTo>
                    <a:pt x="6144" y="74771"/>
                  </a:lnTo>
                  <a:cubicBezTo>
                    <a:pt x="9192" y="73247"/>
                    <a:pt x="12240" y="68675"/>
                    <a:pt x="15288" y="64103"/>
                  </a:cubicBezTo>
                  <a:lnTo>
                    <a:pt x="15288" y="35052"/>
                  </a:lnTo>
                  <a:cubicBezTo>
                    <a:pt x="13764" y="35052"/>
                    <a:pt x="12240" y="33528"/>
                    <a:pt x="9192" y="33528"/>
                  </a:cubicBezTo>
                  <a:cubicBezTo>
                    <a:pt x="7668" y="33528"/>
                    <a:pt x="6144" y="33528"/>
                    <a:pt x="3096" y="33528"/>
                  </a:cubicBezTo>
                  <a:lnTo>
                    <a:pt x="0" y="34560"/>
                  </a:lnTo>
                  <a:lnTo>
                    <a:pt x="0" y="24961"/>
                  </a:lnTo>
                  <a:lnTo>
                    <a:pt x="4620" y="24384"/>
                  </a:lnTo>
                  <a:cubicBezTo>
                    <a:pt x="6144" y="24384"/>
                    <a:pt x="7668" y="24384"/>
                    <a:pt x="10716" y="24384"/>
                  </a:cubicBezTo>
                  <a:cubicBezTo>
                    <a:pt x="12240" y="24384"/>
                    <a:pt x="13764" y="25908"/>
                    <a:pt x="15288" y="25908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6" name="Shape 147">
              <a:extLst>
                <a:ext uri="{FF2B5EF4-FFF2-40B4-BE49-F238E27FC236}">
                  <a16:creationId xmlns:a16="http://schemas.microsoft.com/office/drawing/2014/main" id="{3063BDF7-DC93-4DC8-8362-8649211CDFE1}"/>
                </a:ext>
              </a:extLst>
            </p:cNvPr>
            <p:cNvSpPr/>
            <p:nvPr/>
          </p:nvSpPr>
          <p:spPr>
            <a:xfrm>
              <a:off x="221361" y="28841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1431" y="0"/>
                  </a:moveTo>
                  <a:cubicBezTo>
                    <a:pt x="24479" y="0"/>
                    <a:pt x="27527" y="1524"/>
                    <a:pt x="29051" y="3048"/>
                  </a:cubicBezTo>
                  <a:cubicBezTo>
                    <a:pt x="30575" y="6096"/>
                    <a:pt x="32099" y="9144"/>
                    <a:pt x="32099" y="13716"/>
                  </a:cubicBezTo>
                  <a:cubicBezTo>
                    <a:pt x="32099" y="12192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4572"/>
                  </a:cubicBezTo>
                  <a:cubicBezTo>
                    <a:pt x="38195" y="3048"/>
                    <a:pt x="39719" y="1524"/>
                    <a:pt x="41243" y="1524"/>
                  </a:cubicBezTo>
                  <a:cubicBezTo>
                    <a:pt x="42767" y="1524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3716"/>
                    <a:pt x="47339" y="12192"/>
                    <a:pt x="47339" y="10668"/>
                  </a:cubicBezTo>
                  <a:cubicBezTo>
                    <a:pt x="45815" y="10668"/>
                    <a:pt x="45815" y="10668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10668"/>
                  </a:cubicBezTo>
                  <a:cubicBezTo>
                    <a:pt x="41243" y="10668"/>
                    <a:pt x="39719" y="12192"/>
                    <a:pt x="39719" y="12192"/>
                  </a:cubicBezTo>
                  <a:cubicBezTo>
                    <a:pt x="38195" y="13716"/>
                    <a:pt x="38195" y="15240"/>
                    <a:pt x="36671" y="16764"/>
                  </a:cubicBezTo>
                  <a:cubicBezTo>
                    <a:pt x="35147" y="18288"/>
                    <a:pt x="35147" y="21336"/>
                    <a:pt x="33623" y="24384"/>
                  </a:cubicBezTo>
                  <a:lnTo>
                    <a:pt x="33623" y="62579"/>
                  </a:lnTo>
                  <a:lnTo>
                    <a:pt x="22955" y="62579"/>
                  </a:lnTo>
                  <a:lnTo>
                    <a:pt x="22955" y="19812"/>
                  </a:lnTo>
                  <a:cubicBezTo>
                    <a:pt x="22955" y="18288"/>
                    <a:pt x="22955" y="16764"/>
                    <a:pt x="22955" y="15240"/>
                  </a:cubicBezTo>
                  <a:cubicBezTo>
                    <a:pt x="22955" y="13716"/>
                    <a:pt x="22955" y="12192"/>
                    <a:pt x="22955" y="12192"/>
                  </a:cubicBezTo>
                  <a:cubicBezTo>
                    <a:pt x="22955" y="10668"/>
                    <a:pt x="21431" y="10668"/>
                    <a:pt x="21431" y="9144"/>
                  </a:cubicBezTo>
                  <a:cubicBezTo>
                    <a:pt x="21431" y="9144"/>
                    <a:pt x="19907" y="9144"/>
                    <a:pt x="19907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3716" y="15240"/>
                    <a:pt x="12192" y="16764"/>
                  </a:cubicBezTo>
                  <a:cubicBezTo>
                    <a:pt x="12192" y="18288"/>
                    <a:pt x="10668" y="21336"/>
                    <a:pt x="9144" y="24384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6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907" y="0"/>
                    <a:pt x="214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7" name="Shape 148">
              <a:extLst>
                <a:ext uri="{FF2B5EF4-FFF2-40B4-BE49-F238E27FC236}">
                  <a16:creationId xmlns:a16="http://schemas.microsoft.com/office/drawing/2014/main" id="{80FBA667-0BEF-4EEC-8CE3-79E74D479BFB}"/>
                </a:ext>
              </a:extLst>
            </p:cNvPr>
            <p:cNvSpPr/>
            <p:nvPr/>
          </p:nvSpPr>
          <p:spPr>
            <a:xfrm>
              <a:off x="290036" y="289941"/>
              <a:ext cx="61151" cy="86963"/>
            </a:xfrm>
            <a:custGeom>
              <a:avLst/>
              <a:gdLst/>
              <a:ahLst/>
              <a:cxn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41148"/>
                  </a:lnTo>
                  <a:lnTo>
                    <a:pt x="32099" y="50292"/>
                  </a:lnTo>
                  <a:lnTo>
                    <a:pt x="35147" y="41148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39719" y="54864"/>
                  </a:lnTo>
                  <a:cubicBezTo>
                    <a:pt x="38195" y="61055"/>
                    <a:pt x="36671" y="65627"/>
                    <a:pt x="33623" y="70199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2391"/>
                    <a:pt x="19907" y="83915"/>
                    <a:pt x="16859" y="85439"/>
                  </a:cubicBezTo>
                  <a:cubicBezTo>
                    <a:pt x="13811" y="86963"/>
                    <a:pt x="10763" y="86963"/>
                    <a:pt x="6191" y="86963"/>
                  </a:cubicBezTo>
                  <a:cubicBezTo>
                    <a:pt x="4667" y="86963"/>
                    <a:pt x="4667" y="86963"/>
                    <a:pt x="3143" y="86963"/>
                  </a:cubicBezTo>
                  <a:cubicBezTo>
                    <a:pt x="3143" y="86963"/>
                    <a:pt x="1524" y="86963"/>
                    <a:pt x="0" y="86963"/>
                  </a:cubicBezTo>
                  <a:lnTo>
                    <a:pt x="0" y="77819"/>
                  </a:lnTo>
                  <a:cubicBezTo>
                    <a:pt x="1524" y="77819"/>
                    <a:pt x="3143" y="77819"/>
                    <a:pt x="3143" y="77819"/>
                  </a:cubicBezTo>
                  <a:cubicBezTo>
                    <a:pt x="4667" y="77819"/>
                    <a:pt x="6191" y="77819"/>
                    <a:pt x="6191" y="77819"/>
                  </a:cubicBezTo>
                  <a:cubicBezTo>
                    <a:pt x="9239" y="77819"/>
                    <a:pt x="10763" y="77819"/>
                    <a:pt x="12287" y="76295"/>
                  </a:cubicBezTo>
                  <a:cubicBezTo>
                    <a:pt x="13811" y="76295"/>
                    <a:pt x="15335" y="74771"/>
                    <a:pt x="16859" y="74771"/>
                  </a:cubicBezTo>
                  <a:cubicBezTo>
                    <a:pt x="18383" y="73247"/>
                    <a:pt x="19907" y="71723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8" name="Shape 3743">
              <a:extLst>
                <a:ext uri="{FF2B5EF4-FFF2-40B4-BE49-F238E27FC236}">
                  <a16:creationId xmlns:a16="http://schemas.microsoft.com/office/drawing/2014/main" id="{C2DC41DF-8E99-4ADC-98B3-66387719B5BD}"/>
                </a:ext>
              </a:extLst>
            </p:cNvPr>
            <p:cNvSpPr/>
            <p:nvPr/>
          </p:nvSpPr>
          <p:spPr>
            <a:xfrm>
              <a:off x="349186" y="367189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9" name="Shape 150">
              <a:extLst>
                <a:ext uri="{FF2B5EF4-FFF2-40B4-BE49-F238E27FC236}">
                  <a16:creationId xmlns:a16="http://schemas.microsoft.com/office/drawing/2014/main" id="{4045F87F-CA21-4B54-87DE-B655274E3D73}"/>
                </a:ext>
              </a:extLst>
            </p:cNvPr>
            <p:cNvSpPr/>
            <p:nvPr/>
          </p:nvSpPr>
          <p:spPr>
            <a:xfrm>
              <a:off x="430530" y="265462"/>
              <a:ext cx="26718" cy="87058"/>
            </a:xfrm>
            <a:custGeom>
              <a:avLst/>
              <a:gdLst/>
              <a:ahLst/>
              <a:cxnLst/>
              <a:rect l="0" t="0" r="0" b="0"/>
              <a:pathLst>
                <a:path w="26718" h="87058">
                  <a:moveTo>
                    <a:pt x="0" y="0"/>
                  </a:moveTo>
                  <a:lnTo>
                    <a:pt x="10668" y="0"/>
                  </a:lnTo>
                  <a:lnTo>
                    <a:pt x="10668" y="35147"/>
                  </a:lnTo>
                  <a:cubicBezTo>
                    <a:pt x="13716" y="30575"/>
                    <a:pt x="16764" y="27527"/>
                    <a:pt x="21431" y="26003"/>
                  </a:cubicBezTo>
                  <a:lnTo>
                    <a:pt x="26718" y="24493"/>
                  </a:lnTo>
                  <a:lnTo>
                    <a:pt x="26718" y="33266"/>
                  </a:lnTo>
                  <a:lnTo>
                    <a:pt x="26003" y="33623"/>
                  </a:lnTo>
                  <a:cubicBezTo>
                    <a:pt x="24479" y="33623"/>
                    <a:pt x="22955" y="35147"/>
                    <a:pt x="21431" y="35147"/>
                  </a:cubicBezTo>
                  <a:cubicBezTo>
                    <a:pt x="19907" y="36671"/>
                    <a:pt x="18288" y="38195"/>
                    <a:pt x="16764" y="39719"/>
                  </a:cubicBezTo>
                  <a:cubicBezTo>
                    <a:pt x="15240" y="41243"/>
                    <a:pt x="13716" y="42767"/>
                    <a:pt x="10668" y="45815"/>
                  </a:cubicBezTo>
                  <a:lnTo>
                    <a:pt x="10668" y="76295"/>
                  </a:lnTo>
                  <a:cubicBezTo>
                    <a:pt x="13716" y="76295"/>
                    <a:pt x="15240" y="76295"/>
                    <a:pt x="18288" y="77819"/>
                  </a:cubicBezTo>
                  <a:cubicBezTo>
                    <a:pt x="19907" y="77819"/>
                    <a:pt x="21431" y="77819"/>
                    <a:pt x="24479" y="77819"/>
                  </a:cubicBezTo>
                  <a:lnTo>
                    <a:pt x="26718" y="77260"/>
                  </a:lnTo>
                  <a:lnTo>
                    <a:pt x="26718" y="86118"/>
                  </a:lnTo>
                  <a:lnTo>
                    <a:pt x="22955" y="87058"/>
                  </a:lnTo>
                  <a:cubicBezTo>
                    <a:pt x="19907" y="87058"/>
                    <a:pt x="15240" y="87058"/>
                    <a:pt x="12192" y="85535"/>
                  </a:cubicBezTo>
                  <a:cubicBezTo>
                    <a:pt x="7620" y="85535"/>
                    <a:pt x="4572" y="84011"/>
                    <a:pt x="0" y="8239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0" name="Shape 151">
              <a:extLst>
                <a:ext uri="{FF2B5EF4-FFF2-40B4-BE49-F238E27FC236}">
                  <a16:creationId xmlns:a16="http://schemas.microsoft.com/office/drawing/2014/main" id="{EBC5A810-FB9B-4F76-9C25-D88463C82C95}"/>
                </a:ext>
              </a:extLst>
            </p:cNvPr>
            <p:cNvSpPr/>
            <p:nvPr/>
          </p:nvSpPr>
          <p:spPr>
            <a:xfrm>
              <a:off x="457248" y="288417"/>
              <a:ext cx="26718" cy="63163"/>
            </a:xfrm>
            <a:custGeom>
              <a:avLst/>
              <a:gdLst/>
              <a:ahLst/>
              <a:cxnLst/>
              <a:rect l="0" t="0" r="0" b="0"/>
              <a:pathLst>
                <a:path w="26718" h="63163">
                  <a:moveTo>
                    <a:pt x="5382" y="0"/>
                  </a:moveTo>
                  <a:cubicBezTo>
                    <a:pt x="8430" y="0"/>
                    <a:pt x="11478" y="1524"/>
                    <a:pt x="14525" y="3048"/>
                  </a:cubicBezTo>
                  <a:cubicBezTo>
                    <a:pt x="17574" y="4572"/>
                    <a:pt x="19097" y="6096"/>
                    <a:pt x="20622" y="9144"/>
                  </a:cubicBezTo>
                  <a:cubicBezTo>
                    <a:pt x="22146" y="12192"/>
                    <a:pt x="23669" y="15240"/>
                    <a:pt x="25194" y="18288"/>
                  </a:cubicBezTo>
                  <a:cubicBezTo>
                    <a:pt x="26718" y="22860"/>
                    <a:pt x="26718" y="25908"/>
                    <a:pt x="26718" y="32004"/>
                  </a:cubicBezTo>
                  <a:cubicBezTo>
                    <a:pt x="26718" y="36576"/>
                    <a:pt x="25194" y="41148"/>
                    <a:pt x="23669" y="45720"/>
                  </a:cubicBezTo>
                  <a:cubicBezTo>
                    <a:pt x="23669" y="48768"/>
                    <a:pt x="20622" y="51816"/>
                    <a:pt x="19097" y="54864"/>
                  </a:cubicBezTo>
                  <a:cubicBezTo>
                    <a:pt x="16050" y="57912"/>
                    <a:pt x="13002" y="59436"/>
                    <a:pt x="8430" y="61055"/>
                  </a:cubicBezTo>
                  <a:lnTo>
                    <a:pt x="0" y="63163"/>
                  </a:lnTo>
                  <a:lnTo>
                    <a:pt x="0" y="54304"/>
                  </a:lnTo>
                  <a:lnTo>
                    <a:pt x="3858" y="53340"/>
                  </a:lnTo>
                  <a:cubicBezTo>
                    <a:pt x="6906" y="53340"/>
                    <a:pt x="8430" y="51816"/>
                    <a:pt x="9953" y="50292"/>
                  </a:cubicBezTo>
                  <a:cubicBezTo>
                    <a:pt x="11478" y="48768"/>
                    <a:pt x="13002" y="45720"/>
                    <a:pt x="14525" y="42672"/>
                  </a:cubicBezTo>
                  <a:cubicBezTo>
                    <a:pt x="14525" y="39624"/>
                    <a:pt x="16050" y="36576"/>
                    <a:pt x="16050" y="32004"/>
                  </a:cubicBezTo>
                  <a:cubicBezTo>
                    <a:pt x="16050" y="28956"/>
                    <a:pt x="16050" y="25908"/>
                    <a:pt x="14525" y="22860"/>
                  </a:cubicBezTo>
                  <a:cubicBezTo>
                    <a:pt x="14525" y="19812"/>
                    <a:pt x="13002" y="18288"/>
                    <a:pt x="13002" y="15240"/>
                  </a:cubicBezTo>
                  <a:cubicBezTo>
                    <a:pt x="11478" y="13716"/>
                    <a:pt x="9953" y="12192"/>
                    <a:pt x="8430" y="12192"/>
                  </a:cubicBezTo>
                  <a:cubicBezTo>
                    <a:pt x="6906" y="10668"/>
                    <a:pt x="5382" y="9144"/>
                    <a:pt x="2334" y="9144"/>
                  </a:cubicBezTo>
                  <a:lnTo>
                    <a:pt x="0" y="10311"/>
                  </a:lnTo>
                  <a:lnTo>
                    <a:pt x="0" y="1538"/>
                  </a:lnTo>
                  <a:lnTo>
                    <a:pt x="5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1" name="Shape 152">
              <a:extLst>
                <a:ext uri="{FF2B5EF4-FFF2-40B4-BE49-F238E27FC236}">
                  <a16:creationId xmlns:a16="http://schemas.microsoft.com/office/drawing/2014/main" id="{A48BBC6D-0630-4B6E-B7DF-7CDE22BBFE1C}"/>
                </a:ext>
              </a:extLst>
            </p:cNvPr>
            <p:cNvSpPr/>
            <p:nvPr/>
          </p:nvSpPr>
          <p:spPr>
            <a:xfrm>
              <a:off x="499205" y="288608"/>
              <a:ext cx="28289" cy="63913"/>
            </a:xfrm>
            <a:custGeom>
              <a:avLst/>
              <a:gdLst/>
              <a:ahLst/>
              <a:cxnLst/>
              <a:rect l="0" t="0" r="0" b="0"/>
              <a:pathLst>
                <a:path w="28289" h="63913">
                  <a:moveTo>
                    <a:pt x="28289" y="0"/>
                  </a:moveTo>
                  <a:lnTo>
                    <a:pt x="28289" y="9106"/>
                  </a:lnTo>
                  <a:lnTo>
                    <a:pt x="27527" y="8954"/>
                  </a:lnTo>
                  <a:cubicBezTo>
                    <a:pt x="24479" y="8954"/>
                    <a:pt x="22955" y="10478"/>
                    <a:pt x="19907" y="12002"/>
                  </a:cubicBezTo>
                  <a:cubicBezTo>
                    <a:pt x="18383" y="12002"/>
                    <a:pt x="15335" y="13526"/>
                    <a:pt x="13811" y="16574"/>
                  </a:cubicBezTo>
                  <a:cubicBezTo>
                    <a:pt x="13811" y="18098"/>
                    <a:pt x="12287" y="21146"/>
                    <a:pt x="10763" y="24193"/>
                  </a:cubicBezTo>
                  <a:cubicBezTo>
                    <a:pt x="10763" y="25718"/>
                    <a:pt x="10763" y="28765"/>
                    <a:pt x="10763" y="31814"/>
                  </a:cubicBezTo>
                  <a:cubicBezTo>
                    <a:pt x="10763" y="36386"/>
                    <a:pt x="10763" y="39434"/>
                    <a:pt x="12287" y="42482"/>
                  </a:cubicBezTo>
                  <a:cubicBezTo>
                    <a:pt x="12287" y="45530"/>
                    <a:pt x="13811" y="47054"/>
                    <a:pt x="15335" y="48578"/>
                  </a:cubicBezTo>
                  <a:cubicBezTo>
                    <a:pt x="16859" y="51626"/>
                    <a:pt x="18383" y="53149"/>
                    <a:pt x="21431" y="53149"/>
                  </a:cubicBezTo>
                  <a:cubicBezTo>
                    <a:pt x="22955" y="54674"/>
                    <a:pt x="26003" y="54674"/>
                    <a:pt x="27527" y="54674"/>
                  </a:cubicBezTo>
                  <a:lnTo>
                    <a:pt x="28289" y="54547"/>
                  </a:lnTo>
                  <a:lnTo>
                    <a:pt x="28289" y="63818"/>
                  </a:lnTo>
                  <a:lnTo>
                    <a:pt x="27527" y="63913"/>
                  </a:lnTo>
                  <a:cubicBezTo>
                    <a:pt x="22955" y="63913"/>
                    <a:pt x="19907" y="63913"/>
                    <a:pt x="15335" y="62389"/>
                  </a:cubicBezTo>
                  <a:cubicBezTo>
                    <a:pt x="12287" y="60865"/>
                    <a:pt x="9239" y="59246"/>
                    <a:pt x="6191" y="56198"/>
                  </a:cubicBezTo>
                  <a:cubicBezTo>
                    <a:pt x="4667" y="53149"/>
                    <a:pt x="3143" y="50102"/>
                    <a:pt x="1524" y="45530"/>
                  </a:cubicBezTo>
                  <a:cubicBezTo>
                    <a:pt x="0" y="42482"/>
                    <a:pt x="0" y="37910"/>
                    <a:pt x="0" y="31814"/>
                  </a:cubicBezTo>
                  <a:cubicBezTo>
                    <a:pt x="0" y="27242"/>
                    <a:pt x="0" y="24193"/>
                    <a:pt x="1524" y="19621"/>
                  </a:cubicBezTo>
                  <a:cubicBezTo>
                    <a:pt x="3143" y="15049"/>
                    <a:pt x="4667" y="12002"/>
                    <a:pt x="7715" y="8954"/>
                  </a:cubicBezTo>
                  <a:cubicBezTo>
                    <a:pt x="9239" y="5906"/>
                    <a:pt x="12287" y="4382"/>
                    <a:pt x="16859" y="2858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2" name="Shape 153">
              <a:extLst>
                <a:ext uri="{FF2B5EF4-FFF2-40B4-BE49-F238E27FC236}">
                  <a16:creationId xmlns:a16="http://schemas.microsoft.com/office/drawing/2014/main" id="{FF8B5022-391F-4576-B16B-5ACBCFF772F5}"/>
                </a:ext>
              </a:extLst>
            </p:cNvPr>
            <p:cNvSpPr/>
            <p:nvPr/>
          </p:nvSpPr>
          <p:spPr>
            <a:xfrm>
              <a:off x="527494" y="288417"/>
              <a:ext cx="28289" cy="64008"/>
            </a:xfrm>
            <a:custGeom>
              <a:avLst/>
              <a:gdLst/>
              <a:ahLst/>
              <a:cxnLst/>
              <a:rect l="0" t="0" r="0" b="0"/>
              <a:pathLst>
                <a:path w="28289" h="64008">
                  <a:moveTo>
                    <a:pt x="762" y="0"/>
                  </a:moveTo>
                  <a:cubicBezTo>
                    <a:pt x="5334" y="0"/>
                    <a:pt x="8382" y="1524"/>
                    <a:pt x="12954" y="3048"/>
                  </a:cubicBezTo>
                  <a:cubicBezTo>
                    <a:pt x="16002" y="4572"/>
                    <a:pt x="19050" y="6096"/>
                    <a:pt x="20574" y="9144"/>
                  </a:cubicBezTo>
                  <a:cubicBezTo>
                    <a:pt x="23622" y="10668"/>
                    <a:pt x="25146" y="15240"/>
                    <a:pt x="26765" y="18288"/>
                  </a:cubicBezTo>
                  <a:cubicBezTo>
                    <a:pt x="28289" y="22860"/>
                    <a:pt x="28289" y="27432"/>
                    <a:pt x="28289" y="32004"/>
                  </a:cubicBezTo>
                  <a:cubicBezTo>
                    <a:pt x="28289" y="36576"/>
                    <a:pt x="28289" y="41148"/>
                    <a:pt x="26765" y="45720"/>
                  </a:cubicBezTo>
                  <a:cubicBezTo>
                    <a:pt x="25146" y="48768"/>
                    <a:pt x="23622" y="51816"/>
                    <a:pt x="20574" y="54864"/>
                  </a:cubicBezTo>
                  <a:cubicBezTo>
                    <a:pt x="19050" y="57912"/>
                    <a:pt x="16002" y="61055"/>
                    <a:pt x="11430" y="62579"/>
                  </a:cubicBezTo>
                  <a:lnTo>
                    <a:pt x="0" y="64008"/>
                  </a:lnTo>
                  <a:lnTo>
                    <a:pt x="0" y="54737"/>
                  </a:lnTo>
                  <a:lnTo>
                    <a:pt x="8382" y="53340"/>
                  </a:lnTo>
                  <a:cubicBezTo>
                    <a:pt x="9906" y="51816"/>
                    <a:pt x="12954" y="50292"/>
                    <a:pt x="12954" y="48768"/>
                  </a:cubicBezTo>
                  <a:cubicBezTo>
                    <a:pt x="14478" y="45720"/>
                    <a:pt x="16002" y="44196"/>
                    <a:pt x="17526" y="41148"/>
                  </a:cubicBezTo>
                  <a:cubicBezTo>
                    <a:pt x="17526" y="38100"/>
                    <a:pt x="17526" y="35052"/>
                    <a:pt x="17526" y="32004"/>
                  </a:cubicBezTo>
                  <a:cubicBezTo>
                    <a:pt x="17526" y="28956"/>
                    <a:pt x="17526" y="25908"/>
                    <a:pt x="16002" y="22860"/>
                  </a:cubicBezTo>
                  <a:cubicBezTo>
                    <a:pt x="16002" y="19812"/>
                    <a:pt x="14478" y="16764"/>
                    <a:pt x="12954" y="15240"/>
                  </a:cubicBezTo>
                  <a:cubicBezTo>
                    <a:pt x="11430" y="13716"/>
                    <a:pt x="9906" y="12192"/>
                    <a:pt x="6858" y="10668"/>
                  </a:cubicBezTo>
                  <a:lnTo>
                    <a:pt x="0" y="9296"/>
                  </a:lnTo>
                  <a:lnTo>
                    <a:pt x="0" y="190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3" name="Shape 154">
              <a:extLst>
                <a:ext uri="{FF2B5EF4-FFF2-40B4-BE49-F238E27FC236}">
                  <a16:creationId xmlns:a16="http://schemas.microsoft.com/office/drawing/2014/main" id="{6A133800-4B85-4934-8C6B-8926668DAED3}"/>
                </a:ext>
              </a:extLst>
            </p:cNvPr>
            <p:cNvSpPr/>
            <p:nvPr/>
          </p:nvSpPr>
          <p:spPr>
            <a:xfrm>
              <a:off x="561880" y="288596"/>
              <a:ext cx="28242" cy="63925"/>
            </a:xfrm>
            <a:custGeom>
              <a:avLst/>
              <a:gdLst/>
              <a:ahLst/>
              <a:cxnLst/>
              <a:rect l="0" t="0" r="0" b="0"/>
              <a:pathLst>
                <a:path w="28242" h="63925">
                  <a:moveTo>
                    <a:pt x="28242" y="0"/>
                  </a:moveTo>
                  <a:lnTo>
                    <a:pt x="28242" y="9204"/>
                  </a:lnTo>
                  <a:lnTo>
                    <a:pt x="19812" y="12013"/>
                  </a:lnTo>
                  <a:cubicBezTo>
                    <a:pt x="18288" y="12013"/>
                    <a:pt x="16764" y="13537"/>
                    <a:pt x="15240" y="16585"/>
                  </a:cubicBezTo>
                  <a:cubicBezTo>
                    <a:pt x="13716" y="18109"/>
                    <a:pt x="12192" y="21157"/>
                    <a:pt x="12192" y="24205"/>
                  </a:cubicBezTo>
                  <a:cubicBezTo>
                    <a:pt x="10668" y="25729"/>
                    <a:pt x="10668" y="28777"/>
                    <a:pt x="10668" y="31825"/>
                  </a:cubicBezTo>
                  <a:cubicBezTo>
                    <a:pt x="10668" y="36397"/>
                    <a:pt x="10668" y="39445"/>
                    <a:pt x="12192" y="42493"/>
                  </a:cubicBezTo>
                  <a:cubicBezTo>
                    <a:pt x="12192" y="45541"/>
                    <a:pt x="13716" y="47065"/>
                    <a:pt x="15240" y="48589"/>
                  </a:cubicBezTo>
                  <a:cubicBezTo>
                    <a:pt x="16764" y="51637"/>
                    <a:pt x="18288" y="53161"/>
                    <a:pt x="21336" y="53161"/>
                  </a:cubicBezTo>
                  <a:lnTo>
                    <a:pt x="28242" y="54543"/>
                  </a:lnTo>
                  <a:lnTo>
                    <a:pt x="28242" y="63823"/>
                  </a:lnTo>
                  <a:lnTo>
                    <a:pt x="27432" y="63925"/>
                  </a:lnTo>
                  <a:cubicBezTo>
                    <a:pt x="22860" y="63925"/>
                    <a:pt x="19812" y="63925"/>
                    <a:pt x="15240" y="62401"/>
                  </a:cubicBezTo>
                  <a:cubicBezTo>
                    <a:pt x="12192" y="60877"/>
                    <a:pt x="9144" y="59257"/>
                    <a:pt x="7620" y="56209"/>
                  </a:cubicBezTo>
                  <a:cubicBezTo>
                    <a:pt x="4572" y="53161"/>
                    <a:pt x="3048" y="50113"/>
                    <a:pt x="1524" y="45541"/>
                  </a:cubicBezTo>
                  <a:cubicBezTo>
                    <a:pt x="0" y="42493"/>
                    <a:pt x="0" y="37921"/>
                    <a:pt x="0" y="31825"/>
                  </a:cubicBezTo>
                  <a:cubicBezTo>
                    <a:pt x="0" y="27253"/>
                    <a:pt x="0" y="24205"/>
                    <a:pt x="1524" y="19633"/>
                  </a:cubicBezTo>
                  <a:cubicBezTo>
                    <a:pt x="3048" y="15061"/>
                    <a:pt x="4572" y="12013"/>
                    <a:pt x="7620" y="8965"/>
                  </a:cubicBezTo>
                  <a:cubicBezTo>
                    <a:pt x="9144" y="5917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4" name="Shape 155">
              <a:extLst>
                <a:ext uri="{FF2B5EF4-FFF2-40B4-BE49-F238E27FC236}">
                  <a16:creationId xmlns:a16="http://schemas.microsoft.com/office/drawing/2014/main" id="{187764A6-3E0D-4CB8-8B6A-70C31204A2EB}"/>
                </a:ext>
              </a:extLst>
            </p:cNvPr>
            <p:cNvSpPr/>
            <p:nvPr/>
          </p:nvSpPr>
          <p:spPr>
            <a:xfrm>
              <a:off x="590121" y="288417"/>
              <a:ext cx="29766" cy="64002"/>
            </a:xfrm>
            <a:custGeom>
              <a:avLst/>
              <a:gdLst/>
              <a:ahLst/>
              <a:cxnLst/>
              <a:rect l="0" t="0" r="0" b="0"/>
              <a:pathLst>
                <a:path w="29766" h="64002">
                  <a:moveTo>
                    <a:pt x="714" y="0"/>
                  </a:moveTo>
                  <a:cubicBezTo>
                    <a:pt x="5286" y="0"/>
                    <a:pt x="9858" y="1524"/>
                    <a:pt x="12906" y="3048"/>
                  </a:cubicBezTo>
                  <a:cubicBezTo>
                    <a:pt x="16050" y="4572"/>
                    <a:pt x="19098" y="6096"/>
                    <a:pt x="22146" y="9144"/>
                  </a:cubicBezTo>
                  <a:cubicBezTo>
                    <a:pt x="23670" y="10668"/>
                    <a:pt x="25194" y="15240"/>
                    <a:pt x="26718" y="18288"/>
                  </a:cubicBezTo>
                  <a:cubicBezTo>
                    <a:pt x="28242" y="22860"/>
                    <a:pt x="29766" y="27432"/>
                    <a:pt x="29766" y="32004"/>
                  </a:cubicBezTo>
                  <a:cubicBezTo>
                    <a:pt x="29766" y="36576"/>
                    <a:pt x="28242" y="41148"/>
                    <a:pt x="26718" y="45720"/>
                  </a:cubicBezTo>
                  <a:cubicBezTo>
                    <a:pt x="25194" y="48768"/>
                    <a:pt x="23670" y="51816"/>
                    <a:pt x="20622" y="54864"/>
                  </a:cubicBezTo>
                  <a:cubicBezTo>
                    <a:pt x="19098" y="57912"/>
                    <a:pt x="16050" y="61055"/>
                    <a:pt x="11382" y="62579"/>
                  </a:cubicBezTo>
                  <a:lnTo>
                    <a:pt x="0" y="64002"/>
                  </a:lnTo>
                  <a:lnTo>
                    <a:pt x="0" y="54721"/>
                  </a:lnTo>
                  <a:lnTo>
                    <a:pt x="714" y="54864"/>
                  </a:lnTo>
                  <a:cubicBezTo>
                    <a:pt x="3762" y="54864"/>
                    <a:pt x="5286" y="54864"/>
                    <a:pt x="8334" y="53340"/>
                  </a:cubicBezTo>
                  <a:cubicBezTo>
                    <a:pt x="9858" y="51816"/>
                    <a:pt x="12906" y="50292"/>
                    <a:pt x="14430" y="48768"/>
                  </a:cubicBezTo>
                  <a:cubicBezTo>
                    <a:pt x="16050" y="45720"/>
                    <a:pt x="16050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7574" y="22860"/>
                  </a:cubicBezTo>
                  <a:cubicBezTo>
                    <a:pt x="16050" y="19812"/>
                    <a:pt x="14430" y="16764"/>
                    <a:pt x="12906" y="15240"/>
                  </a:cubicBezTo>
                  <a:cubicBezTo>
                    <a:pt x="11382" y="13716"/>
                    <a:pt x="9858" y="12192"/>
                    <a:pt x="6810" y="10668"/>
                  </a:cubicBezTo>
                  <a:cubicBezTo>
                    <a:pt x="5286" y="10668"/>
                    <a:pt x="2238" y="9144"/>
                    <a:pt x="714" y="9144"/>
                  </a:cubicBezTo>
                  <a:lnTo>
                    <a:pt x="0" y="9382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5" name="Shape 156">
              <a:extLst>
                <a:ext uri="{FF2B5EF4-FFF2-40B4-BE49-F238E27FC236}">
                  <a16:creationId xmlns:a16="http://schemas.microsoft.com/office/drawing/2014/main" id="{DD375460-1308-4ACA-A771-35769C4D1E8C}"/>
                </a:ext>
              </a:extLst>
            </p:cNvPr>
            <p:cNvSpPr/>
            <p:nvPr/>
          </p:nvSpPr>
          <p:spPr>
            <a:xfrm>
              <a:off x="638175" y="265462"/>
              <a:ext cx="48863" cy="85535"/>
            </a:xfrm>
            <a:custGeom>
              <a:avLst/>
              <a:gdLst/>
              <a:ahLst/>
              <a:cxnLst/>
              <a:rect l="0" t="0" r="0" b="0"/>
              <a:pathLst>
                <a:path w="48863" h="85535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5535"/>
                  </a:lnTo>
                  <a:lnTo>
                    <a:pt x="0" y="85535"/>
                  </a:lnTo>
                  <a:lnTo>
                    <a:pt x="0" y="77819"/>
                  </a:lnTo>
                  <a:lnTo>
                    <a:pt x="19907" y="77819"/>
                  </a:lnTo>
                  <a:lnTo>
                    <a:pt x="19907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6" name="Shape 3744">
              <a:extLst>
                <a:ext uri="{FF2B5EF4-FFF2-40B4-BE49-F238E27FC236}">
                  <a16:creationId xmlns:a16="http://schemas.microsoft.com/office/drawing/2014/main" id="{37837C1C-E7BC-4F58-B326-B62EDDA24B46}"/>
                </a:ext>
              </a:extLst>
            </p:cNvPr>
            <p:cNvSpPr/>
            <p:nvPr/>
          </p:nvSpPr>
          <p:spPr>
            <a:xfrm>
              <a:off x="771049" y="324993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7" name="Shape 3745">
              <a:extLst>
                <a:ext uri="{FF2B5EF4-FFF2-40B4-BE49-F238E27FC236}">
                  <a16:creationId xmlns:a16="http://schemas.microsoft.com/office/drawing/2014/main" id="{5A09559D-0CD9-4350-A492-AD9CD0335AD2}"/>
                </a:ext>
              </a:extLst>
            </p:cNvPr>
            <p:cNvSpPr/>
            <p:nvPr/>
          </p:nvSpPr>
          <p:spPr>
            <a:xfrm>
              <a:off x="771049" y="303657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8" name="Shape 159">
              <a:extLst>
                <a:ext uri="{FF2B5EF4-FFF2-40B4-BE49-F238E27FC236}">
                  <a16:creationId xmlns:a16="http://schemas.microsoft.com/office/drawing/2014/main" id="{AC23029A-0AFE-4EB6-8C34-1A069386DF91}"/>
                </a:ext>
              </a:extLst>
            </p:cNvPr>
            <p:cNvSpPr/>
            <p:nvPr/>
          </p:nvSpPr>
          <p:spPr>
            <a:xfrm>
              <a:off x="914495" y="272930"/>
              <a:ext cx="27527" cy="79591"/>
            </a:xfrm>
            <a:custGeom>
              <a:avLst/>
              <a:gdLst/>
              <a:ahLst/>
              <a:cxnLst/>
              <a:rect l="0" t="0" r="0" b="0"/>
              <a:pathLst>
                <a:path w="27527" h="79591">
                  <a:moveTo>
                    <a:pt x="27527" y="0"/>
                  </a:moveTo>
                  <a:lnTo>
                    <a:pt x="27527" y="9392"/>
                  </a:lnTo>
                  <a:cubicBezTo>
                    <a:pt x="24479" y="10916"/>
                    <a:pt x="21431" y="12440"/>
                    <a:pt x="18383" y="13964"/>
                  </a:cubicBezTo>
                  <a:cubicBezTo>
                    <a:pt x="16859" y="17012"/>
                    <a:pt x="15335" y="18536"/>
                    <a:pt x="13811" y="21584"/>
                  </a:cubicBezTo>
                  <a:cubicBezTo>
                    <a:pt x="12287" y="24632"/>
                    <a:pt x="12287" y="27680"/>
                    <a:pt x="10763" y="32252"/>
                  </a:cubicBezTo>
                  <a:lnTo>
                    <a:pt x="10763" y="33776"/>
                  </a:lnTo>
                  <a:cubicBezTo>
                    <a:pt x="13811" y="32252"/>
                    <a:pt x="16859" y="32252"/>
                    <a:pt x="19907" y="30728"/>
                  </a:cubicBezTo>
                  <a:lnTo>
                    <a:pt x="27527" y="29639"/>
                  </a:lnTo>
                  <a:lnTo>
                    <a:pt x="27527" y="38348"/>
                  </a:lnTo>
                  <a:lnTo>
                    <a:pt x="24479" y="38348"/>
                  </a:lnTo>
                  <a:cubicBezTo>
                    <a:pt x="22955" y="38348"/>
                    <a:pt x="21431" y="38348"/>
                    <a:pt x="19907" y="39872"/>
                  </a:cubicBezTo>
                  <a:cubicBezTo>
                    <a:pt x="18383" y="39872"/>
                    <a:pt x="16859" y="41396"/>
                    <a:pt x="15335" y="41396"/>
                  </a:cubicBezTo>
                  <a:cubicBezTo>
                    <a:pt x="13811" y="41396"/>
                    <a:pt x="12287" y="42920"/>
                    <a:pt x="10763" y="42920"/>
                  </a:cubicBezTo>
                  <a:cubicBezTo>
                    <a:pt x="10763" y="49016"/>
                    <a:pt x="10763" y="53588"/>
                    <a:pt x="12287" y="56636"/>
                  </a:cubicBezTo>
                  <a:cubicBezTo>
                    <a:pt x="12287" y="59684"/>
                    <a:pt x="13811" y="62732"/>
                    <a:pt x="15335" y="65780"/>
                  </a:cubicBezTo>
                  <a:cubicBezTo>
                    <a:pt x="16859" y="67304"/>
                    <a:pt x="18383" y="68828"/>
                    <a:pt x="21431" y="70352"/>
                  </a:cubicBezTo>
                  <a:cubicBezTo>
                    <a:pt x="22955" y="70352"/>
                    <a:pt x="26003" y="70352"/>
                    <a:pt x="27527" y="70352"/>
                  </a:cubicBezTo>
                  <a:lnTo>
                    <a:pt x="27527" y="79591"/>
                  </a:lnTo>
                  <a:cubicBezTo>
                    <a:pt x="22955" y="79591"/>
                    <a:pt x="18383" y="79591"/>
                    <a:pt x="15335" y="78067"/>
                  </a:cubicBezTo>
                  <a:cubicBezTo>
                    <a:pt x="12287" y="76543"/>
                    <a:pt x="9239" y="73400"/>
                    <a:pt x="7715" y="71876"/>
                  </a:cubicBezTo>
                  <a:cubicBezTo>
                    <a:pt x="4667" y="68828"/>
                    <a:pt x="3048" y="64256"/>
                    <a:pt x="1524" y="59684"/>
                  </a:cubicBezTo>
                  <a:cubicBezTo>
                    <a:pt x="0" y="55112"/>
                    <a:pt x="0" y="50540"/>
                    <a:pt x="0" y="44444"/>
                  </a:cubicBezTo>
                  <a:cubicBezTo>
                    <a:pt x="0" y="39872"/>
                    <a:pt x="0" y="36824"/>
                    <a:pt x="0" y="32252"/>
                  </a:cubicBezTo>
                  <a:cubicBezTo>
                    <a:pt x="1524" y="29204"/>
                    <a:pt x="1524" y="24632"/>
                    <a:pt x="3048" y="21584"/>
                  </a:cubicBezTo>
                  <a:cubicBezTo>
                    <a:pt x="4667" y="18536"/>
                    <a:pt x="6191" y="15488"/>
                    <a:pt x="7715" y="12440"/>
                  </a:cubicBezTo>
                  <a:cubicBezTo>
                    <a:pt x="10763" y="9392"/>
                    <a:pt x="12287" y="6344"/>
                    <a:pt x="15335" y="4820"/>
                  </a:cubicBezTo>
                  <a:cubicBezTo>
                    <a:pt x="18383" y="3200"/>
                    <a:pt x="22955" y="1676"/>
                    <a:pt x="26003" y="152"/>
                  </a:cubicBez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9" name="Shape 160">
              <a:extLst>
                <a:ext uri="{FF2B5EF4-FFF2-40B4-BE49-F238E27FC236}">
                  <a16:creationId xmlns:a16="http://schemas.microsoft.com/office/drawing/2014/main" id="{6FB61590-C1D6-406F-9078-8DFAC0878198}"/>
                </a:ext>
              </a:extLst>
            </p:cNvPr>
            <p:cNvSpPr/>
            <p:nvPr/>
          </p:nvSpPr>
          <p:spPr>
            <a:xfrm>
              <a:off x="942023" y="302133"/>
              <a:ext cx="27432" cy="50387"/>
            </a:xfrm>
            <a:custGeom>
              <a:avLst/>
              <a:gdLst/>
              <a:ahLst/>
              <a:cxnLst/>
              <a:rect l="0" t="0" r="0" b="0"/>
              <a:pathLst>
                <a:path w="27432" h="50387">
                  <a:moveTo>
                    <a:pt x="3048" y="0"/>
                  </a:moveTo>
                  <a:cubicBezTo>
                    <a:pt x="7620" y="0"/>
                    <a:pt x="10668" y="0"/>
                    <a:pt x="13716" y="1524"/>
                  </a:cubicBezTo>
                  <a:cubicBezTo>
                    <a:pt x="16764" y="3048"/>
                    <a:pt x="19812" y="4572"/>
                    <a:pt x="21336" y="6096"/>
                  </a:cubicBezTo>
                  <a:cubicBezTo>
                    <a:pt x="22860" y="9144"/>
                    <a:pt x="24384" y="12192"/>
                    <a:pt x="25908" y="13716"/>
                  </a:cubicBezTo>
                  <a:cubicBezTo>
                    <a:pt x="27432" y="16764"/>
                    <a:pt x="27432" y="19812"/>
                    <a:pt x="27432" y="24384"/>
                  </a:cubicBezTo>
                  <a:cubicBezTo>
                    <a:pt x="27432" y="27432"/>
                    <a:pt x="27432" y="30480"/>
                    <a:pt x="25908" y="35052"/>
                  </a:cubicBezTo>
                  <a:cubicBezTo>
                    <a:pt x="24384" y="38100"/>
                    <a:pt x="22860" y="41148"/>
                    <a:pt x="19812" y="42672"/>
                  </a:cubicBezTo>
                  <a:cubicBezTo>
                    <a:pt x="16764" y="45720"/>
                    <a:pt x="15240" y="47339"/>
                    <a:pt x="10668" y="48863"/>
                  </a:cubicBezTo>
                  <a:cubicBezTo>
                    <a:pt x="7620" y="50387"/>
                    <a:pt x="4572" y="50387"/>
                    <a:pt x="0" y="50387"/>
                  </a:cubicBezTo>
                  <a:lnTo>
                    <a:pt x="0" y="41148"/>
                  </a:lnTo>
                  <a:cubicBezTo>
                    <a:pt x="3048" y="41148"/>
                    <a:pt x="4572" y="41148"/>
                    <a:pt x="7620" y="41148"/>
                  </a:cubicBezTo>
                  <a:cubicBezTo>
                    <a:pt x="9144" y="39624"/>
                    <a:pt x="10668" y="38100"/>
                    <a:pt x="12192" y="36576"/>
                  </a:cubicBezTo>
                  <a:cubicBezTo>
                    <a:pt x="13716" y="36576"/>
                    <a:pt x="15240" y="33528"/>
                    <a:pt x="15240" y="32004"/>
                  </a:cubicBezTo>
                  <a:cubicBezTo>
                    <a:pt x="16764" y="30480"/>
                    <a:pt x="16764" y="27432"/>
                    <a:pt x="16764" y="24384"/>
                  </a:cubicBezTo>
                  <a:cubicBezTo>
                    <a:pt x="16764" y="22860"/>
                    <a:pt x="16764" y="19812"/>
                    <a:pt x="15240" y="18288"/>
                  </a:cubicBezTo>
                  <a:cubicBezTo>
                    <a:pt x="15240" y="16764"/>
                    <a:pt x="13716" y="13716"/>
                    <a:pt x="12192" y="13716"/>
                  </a:cubicBezTo>
                  <a:cubicBezTo>
                    <a:pt x="12192" y="12192"/>
                    <a:pt x="10668" y="10668"/>
                    <a:pt x="7620" y="9144"/>
                  </a:cubicBezTo>
                  <a:cubicBezTo>
                    <a:pt x="6096" y="9144"/>
                    <a:pt x="3048" y="9144"/>
                    <a:pt x="1524" y="9144"/>
                  </a:cubicBezTo>
                  <a:lnTo>
                    <a:pt x="0" y="9144"/>
                  </a:lnTo>
                  <a:lnTo>
                    <a:pt x="0" y="435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0" name="Shape 161">
              <a:extLst>
                <a:ext uri="{FF2B5EF4-FFF2-40B4-BE49-F238E27FC236}">
                  <a16:creationId xmlns:a16="http://schemas.microsoft.com/office/drawing/2014/main" id="{77E75589-E473-49CD-A274-3D5622465057}"/>
                </a:ext>
              </a:extLst>
            </p:cNvPr>
            <p:cNvSpPr/>
            <p:nvPr/>
          </p:nvSpPr>
          <p:spPr>
            <a:xfrm>
              <a:off x="942023" y="271558"/>
              <a:ext cx="21336" cy="10763"/>
            </a:xfrm>
            <a:custGeom>
              <a:avLst/>
              <a:gdLst/>
              <a:ahLst/>
              <a:cxnLst/>
              <a:rect l="0" t="0" r="0" b="0"/>
              <a:pathLst>
                <a:path w="21336" h="10763">
                  <a:moveTo>
                    <a:pt x="13716" y="0"/>
                  </a:moveTo>
                  <a:lnTo>
                    <a:pt x="21336" y="0"/>
                  </a:lnTo>
                  <a:lnTo>
                    <a:pt x="21336" y="9239"/>
                  </a:lnTo>
                  <a:lnTo>
                    <a:pt x="12192" y="9239"/>
                  </a:lnTo>
                  <a:cubicBezTo>
                    <a:pt x="7620" y="9239"/>
                    <a:pt x="4572" y="9239"/>
                    <a:pt x="0" y="10763"/>
                  </a:cubicBezTo>
                  <a:lnTo>
                    <a:pt x="0" y="1372"/>
                  </a:lnTo>
                  <a:lnTo>
                    <a:pt x="137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1" name="Shape 162">
              <a:extLst>
                <a:ext uri="{FF2B5EF4-FFF2-40B4-BE49-F238E27FC236}">
                  <a16:creationId xmlns:a16="http://schemas.microsoft.com/office/drawing/2014/main" id="{CC32FAF5-A735-4672-8BA4-D2782D16FC08}"/>
                </a:ext>
              </a:extLst>
            </p:cNvPr>
            <p:cNvSpPr/>
            <p:nvPr/>
          </p:nvSpPr>
          <p:spPr>
            <a:xfrm>
              <a:off x="1054989" y="283845"/>
              <a:ext cx="47339" cy="68675"/>
            </a:xfrm>
            <a:custGeom>
              <a:avLst/>
              <a:gdLst/>
              <a:ahLst/>
              <a:cxnLst/>
              <a:rect l="0" t="0" r="0" b="0"/>
              <a:pathLst>
                <a:path w="47339" h="68675">
                  <a:moveTo>
                    <a:pt x="6096" y="0"/>
                  </a:moveTo>
                  <a:lnTo>
                    <a:pt x="47339" y="35052"/>
                  </a:lnTo>
                  <a:lnTo>
                    <a:pt x="6096" y="68675"/>
                  </a:lnTo>
                  <a:lnTo>
                    <a:pt x="0" y="62484"/>
                  </a:lnTo>
                  <a:lnTo>
                    <a:pt x="33623" y="35052"/>
                  </a:lnTo>
                  <a:lnTo>
                    <a:pt x="0" y="6096"/>
                  </a:ln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2" name="Shape 163">
              <a:extLst>
                <a:ext uri="{FF2B5EF4-FFF2-40B4-BE49-F238E27FC236}">
                  <a16:creationId xmlns:a16="http://schemas.microsoft.com/office/drawing/2014/main" id="{935DF36F-5284-48E6-A8DA-4C56CE333A3F}"/>
                </a:ext>
              </a:extLst>
            </p:cNvPr>
            <p:cNvSpPr/>
            <p:nvPr/>
          </p:nvSpPr>
          <p:spPr>
            <a:xfrm>
              <a:off x="1197007" y="271558"/>
              <a:ext cx="48863" cy="80963"/>
            </a:xfrm>
            <a:custGeom>
              <a:avLst/>
              <a:gdLst/>
              <a:ahLst/>
              <a:cxnLst/>
              <a:rect l="0" t="0" r="0" b="0"/>
              <a:pathLst>
                <a:path w="48863" h="80963">
                  <a:moveTo>
                    <a:pt x="1524" y="0"/>
                  </a:moveTo>
                  <a:lnTo>
                    <a:pt x="44291" y="0"/>
                  </a:lnTo>
                  <a:lnTo>
                    <a:pt x="44291" y="9239"/>
                  </a:lnTo>
                  <a:lnTo>
                    <a:pt x="10668" y="9239"/>
                  </a:lnTo>
                  <a:lnTo>
                    <a:pt x="10668" y="32099"/>
                  </a:lnTo>
                  <a:lnTo>
                    <a:pt x="18288" y="32099"/>
                  </a:lnTo>
                  <a:cubicBezTo>
                    <a:pt x="21336" y="32099"/>
                    <a:pt x="25908" y="32099"/>
                    <a:pt x="28956" y="32099"/>
                  </a:cubicBezTo>
                  <a:cubicBezTo>
                    <a:pt x="32004" y="33623"/>
                    <a:pt x="36671" y="35147"/>
                    <a:pt x="38195" y="36671"/>
                  </a:cubicBezTo>
                  <a:cubicBezTo>
                    <a:pt x="41243" y="38195"/>
                    <a:pt x="44291" y="39719"/>
                    <a:pt x="45815" y="42767"/>
                  </a:cubicBezTo>
                  <a:cubicBezTo>
                    <a:pt x="47339" y="45815"/>
                    <a:pt x="48863" y="50387"/>
                    <a:pt x="48863" y="54959"/>
                  </a:cubicBezTo>
                  <a:cubicBezTo>
                    <a:pt x="48863" y="58007"/>
                    <a:pt x="47339" y="62579"/>
                    <a:pt x="45815" y="65627"/>
                  </a:cubicBezTo>
                  <a:cubicBezTo>
                    <a:pt x="44291" y="68675"/>
                    <a:pt x="41243" y="71723"/>
                    <a:pt x="38195" y="73247"/>
                  </a:cubicBezTo>
                  <a:cubicBezTo>
                    <a:pt x="35147" y="76295"/>
                    <a:pt x="32004" y="77914"/>
                    <a:pt x="27432" y="79439"/>
                  </a:cubicBezTo>
                  <a:cubicBezTo>
                    <a:pt x="24384" y="80963"/>
                    <a:pt x="19812" y="80963"/>
                    <a:pt x="15240" y="80963"/>
                  </a:cubicBezTo>
                  <a:cubicBezTo>
                    <a:pt x="13716" y="80963"/>
                    <a:pt x="12192" y="80963"/>
                    <a:pt x="10668" y="80963"/>
                  </a:cubicBezTo>
                  <a:cubicBezTo>
                    <a:pt x="9144" y="80963"/>
                    <a:pt x="7620" y="80963"/>
                    <a:pt x="7620" y="80963"/>
                  </a:cubicBezTo>
                  <a:cubicBezTo>
                    <a:pt x="6096" y="80963"/>
                    <a:pt x="4572" y="80963"/>
                    <a:pt x="3048" y="80963"/>
                  </a:cubicBezTo>
                  <a:cubicBezTo>
                    <a:pt x="1524" y="80963"/>
                    <a:pt x="0" y="80963"/>
                    <a:pt x="0" y="79439"/>
                  </a:cubicBezTo>
                  <a:lnTo>
                    <a:pt x="0" y="70199"/>
                  </a:lnTo>
                  <a:cubicBezTo>
                    <a:pt x="1524" y="70199"/>
                    <a:pt x="4572" y="71723"/>
                    <a:pt x="7620" y="71723"/>
                  </a:cubicBezTo>
                  <a:cubicBezTo>
                    <a:pt x="9144" y="71723"/>
                    <a:pt x="12192" y="71723"/>
                    <a:pt x="15240" y="71723"/>
                  </a:cubicBezTo>
                  <a:cubicBezTo>
                    <a:pt x="18288" y="71723"/>
                    <a:pt x="21336" y="71723"/>
                    <a:pt x="24384" y="70199"/>
                  </a:cubicBezTo>
                  <a:cubicBezTo>
                    <a:pt x="27432" y="70199"/>
                    <a:pt x="28956" y="68675"/>
                    <a:pt x="30480" y="67151"/>
                  </a:cubicBezTo>
                  <a:cubicBezTo>
                    <a:pt x="33528" y="65627"/>
                    <a:pt x="35147" y="64103"/>
                    <a:pt x="35147" y="62579"/>
                  </a:cubicBezTo>
                  <a:cubicBezTo>
                    <a:pt x="36671" y="59531"/>
                    <a:pt x="36671" y="58007"/>
                    <a:pt x="36671" y="54959"/>
                  </a:cubicBezTo>
                  <a:cubicBezTo>
                    <a:pt x="36671" y="50387"/>
                    <a:pt x="35147" y="45815"/>
                    <a:pt x="32004" y="44291"/>
                  </a:cubicBezTo>
                  <a:cubicBezTo>
                    <a:pt x="27432" y="41243"/>
                    <a:pt x="22860" y="41243"/>
                    <a:pt x="16764" y="41243"/>
                  </a:cubicBezTo>
                  <a:lnTo>
                    <a:pt x="1524" y="41243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3" name="Shape 164">
              <a:extLst>
                <a:ext uri="{FF2B5EF4-FFF2-40B4-BE49-F238E27FC236}">
                  <a16:creationId xmlns:a16="http://schemas.microsoft.com/office/drawing/2014/main" id="{7EC8100D-001C-40BA-B3AC-3F36FA9B252C}"/>
                </a:ext>
              </a:extLst>
            </p:cNvPr>
            <p:cNvSpPr/>
            <p:nvPr/>
          </p:nvSpPr>
          <p:spPr>
            <a:xfrm>
              <a:off x="225933" y="541687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907" y="51911"/>
                  </a:lnTo>
                  <a:lnTo>
                    <a:pt x="19907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4" name="Shape 165">
              <a:extLst>
                <a:ext uri="{FF2B5EF4-FFF2-40B4-BE49-F238E27FC236}">
                  <a16:creationId xmlns:a16="http://schemas.microsoft.com/office/drawing/2014/main" id="{E6E60FF0-B29A-4918-BCFC-78D6589CDD4E}"/>
                </a:ext>
              </a:extLst>
            </p:cNvPr>
            <p:cNvSpPr/>
            <p:nvPr/>
          </p:nvSpPr>
          <p:spPr>
            <a:xfrm>
              <a:off x="241268" y="515779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0"/>
                    <a:pt x="13716" y="1524"/>
                    <a:pt x="15240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2192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0668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6096"/>
                    <a:pt x="0" y="6096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5" name="Shape 166">
              <a:extLst>
                <a:ext uri="{FF2B5EF4-FFF2-40B4-BE49-F238E27FC236}">
                  <a16:creationId xmlns:a16="http://schemas.microsoft.com/office/drawing/2014/main" id="{7C4FD8C8-9762-415E-AFCC-EE359E772398}"/>
                </a:ext>
              </a:extLst>
            </p:cNvPr>
            <p:cNvSpPr/>
            <p:nvPr/>
          </p:nvSpPr>
          <p:spPr>
            <a:xfrm>
              <a:off x="291560" y="515779"/>
              <a:ext cx="59626" cy="86963"/>
            </a:xfrm>
            <a:custGeom>
              <a:avLst/>
              <a:gdLst/>
              <a:ahLst/>
              <a:cxnLst/>
              <a:rect l="0" t="0" r="0" b="0"/>
              <a:pathLst>
                <a:path w="59626" h="86963">
                  <a:moveTo>
                    <a:pt x="45815" y="0"/>
                  </a:moveTo>
                  <a:cubicBezTo>
                    <a:pt x="50387" y="0"/>
                    <a:pt x="55054" y="0"/>
                    <a:pt x="59626" y="1524"/>
                  </a:cubicBezTo>
                  <a:lnTo>
                    <a:pt x="59626" y="10668"/>
                  </a:lnTo>
                  <a:cubicBezTo>
                    <a:pt x="55054" y="9144"/>
                    <a:pt x="48863" y="9144"/>
                    <a:pt x="45815" y="9144"/>
                  </a:cubicBezTo>
                  <a:cubicBezTo>
                    <a:pt x="35147" y="9144"/>
                    <a:pt x="30575" y="13716"/>
                    <a:pt x="30575" y="22860"/>
                  </a:cubicBezTo>
                  <a:lnTo>
                    <a:pt x="30575" y="35052"/>
                  </a:lnTo>
                  <a:lnTo>
                    <a:pt x="58102" y="35052"/>
                  </a:lnTo>
                  <a:lnTo>
                    <a:pt x="58102" y="42672"/>
                  </a:lnTo>
                  <a:lnTo>
                    <a:pt x="30575" y="42672"/>
                  </a:lnTo>
                  <a:lnTo>
                    <a:pt x="30575" y="86963"/>
                  </a:lnTo>
                  <a:lnTo>
                    <a:pt x="19907" y="86963"/>
                  </a:lnTo>
                  <a:lnTo>
                    <a:pt x="19907" y="42672"/>
                  </a:lnTo>
                  <a:lnTo>
                    <a:pt x="0" y="42672"/>
                  </a:lnTo>
                  <a:lnTo>
                    <a:pt x="0" y="35052"/>
                  </a:lnTo>
                  <a:lnTo>
                    <a:pt x="19907" y="35052"/>
                  </a:lnTo>
                  <a:lnTo>
                    <a:pt x="19907" y="24384"/>
                  </a:lnTo>
                  <a:cubicBezTo>
                    <a:pt x="19907" y="7620"/>
                    <a:pt x="29051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6" name="Shape 167">
              <a:extLst>
                <a:ext uri="{FF2B5EF4-FFF2-40B4-BE49-F238E27FC236}">
                  <a16:creationId xmlns:a16="http://schemas.microsoft.com/office/drawing/2014/main" id="{0CB62003-D78D-422B-807A-F0FF955982F3}"/>
                </a:ext>
              </a:extLst>
            </p:cNvPr>
            <p:cNvSpPr/>
            <p:nvPr/>
          </p:nvSpPr>
          <p:spPr>
            <a:xfrm>
              <a:off x="427482" y="540163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18288" y="0"/>
                  </a:moveTo>
                  <a:cubicBezTo>
                    <a:pt x="19812" y="0"/>
                    <a:pt x="19812" y="0"/>
                    <a:pt x="21336" y="0"/>
                  </a:cubicBezTo>
                  <a:cubicBezTo>
                    <a:pt x="26003" y="0"/>
                    <a:pt x="27527" y="1524"/>
                    <a:pt x="29051" y="3048"/>
                  </a:cubicBezTo>
                  <a:cubicBezTo>
                    <a:pt x="30575" y="4572"/>
                    <a:pt x="32099" y="9144"/>
                    <a:pt x="32099" y="13716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9719" y="1524"/>
                    <a:pt x="39719" y="1524"/>
                    <a:pt x="41243" y="1524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10668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10668"/>
                    <a:pt x="39719" y="10668"/>
                    <a:pt x="39719" y="12192"/>
                  </a:cubicBezTo>
                  <a:cubicBezTo>
                    <a:pt x="38195" y="13716"/>
                    <a:pt x="38195" y="13716"/>
                    <a:pt x="36671" y="16764"/>
                  </a:cubicBezTo>
                  <a:cubicBezTo>
                    <a:pt x="36671" y="18288"/>
                    <a:pt x="35147" y="19812"/>
                    <a:pt x="33623" y="22860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6764"/>
                    <a:pt x="24479" y="15240"/>
                    <a:pt x="22955" y="13716"/>
                  </a:cubicBezTo>
                  <a:cubicBezTo>
                    <a:pt x="22955" y="12192"/>
                    <a:pt x="22955" y="12192"/>
                    <a:pt x="22955" y="10668"/>
                  </a:cubicBezTo>
                  <a:cubicBezTo>
                    <a:pt x="22955" y="10668"/>
                    <a:pt x="22955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2192"/>
                  </a:cubicBezTo>
                  <a:cubicBezTo>
                    <a:pt x="15240" y="12192"/>
                    <a:pt x="13716" y="13716"/>
                    <a:pt x="12192" y="15240"/>
                  </a:cubicBezTo>
                  <a:cubicBezTo>
                    <a:pt x="12192" y="18288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192"/>
                  </a:lnTo>
                  <a:cubicBezTo>
                    <a:pt x="9144" y="10668"/>
                    <a:pt x="10668" y="9144"/>
                    <a:pt x="10668" y="6096"/>
                  </a:cubicBezTo>
                  <a:cubicBezTo>
                    <a:pt x="12192" y="4572"/>
                    <a:pt x="13716" y="3048"/>
                    <a:pt x="13716" y="3048"/>
                  </a:cubicBezTo>
                  <a:cubicBezTo>
                    <a:pt x="15240" y="1524"/>
                    <a:pt x="16764" y="1524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7" name="Shape 168">
              <a:extLst>
                <a:ext uri="{FF2B5EF4-FFF2-40B4-BE49-F238E27FC236}">
                  <a16:creationId xmlns:a16="http://schemas.microsoft.com/office/drawing/2014/main" id="{96761628-6E09-49FE-9218-1EC55A3323C6}"/>
                </a:ext>
              </a:extLst>
            </p:cNvPr>
            <p:cNvSpPr/>
            <p:nvPr/>
          </p:nvSpPr>
          <p:spPr>
            <a:xfrm>
              <a:off x="496157" y="541687"/>
              <a:ext cx="61151" cy="86963"/>
            </a:xfrm>
            <a:custGeom>
              <a:avLst/>
              <a:gdLst/>
              <a:ahLst/>
              <a:cxn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39719"/>
                  </a:lnTo>
                  <a:lnTo>
                    <a:pt x="32099" y="50387"/>
                  </a:lnTo>
                  <a:lnTo>
                    <a:pt x="35147" y="39719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59531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0867"/>
                    <a:pt x="21431" y="83915"/>
                    <a:pt x="16859" y="83915"/>
                  </a:cubicBezTo>
                  <a:cubicBezTo>
                    <a:pt x="13811" y="85439"/>
                    <a:pt x="10763" y="86963"/>
                    <a:pt x="6191" y="86963"/>
                  </a:cubicBezTo>
                  <a:cubicBezTo>
                    <a:pt x="4572" y="86963"/>
                    <a:pt x="4572" y="86963"/>
                    <a:pt x="3048" y="86963"/>
                  </a:cubicBezTo>
                  <a:cubicBezTo>
                    <a:pt x="3048" y="86963"/>
                    <a:pt x="1524" y="86963"/>
                    <a:pt x="0" y="86963"/>
                  </a:cubicBezTo>
                  <a:lnTo>
                    <a:pt x="0" y="76295"/>
                  </a:lnTo>
                  <a:cubicBezTo>
                    <a:pt x="1524" y="76295"/>
                    <a:pt x="3048" y="76295"/>
                    <a:pt x="3048" y="76295"/>
                  </a:cubicBezTo>
                  <a:cubicBezTo>
                    <a:pt x="4572" y="76295"/>
                    <a:pt x="6191" y="77819"/>
                    <a:pt x="7715" y="77819"/>
                  </a:cubicBezTo>
                  <a:cubicBezTo>
                    <a:pt x="9239" y="77819"/>
                    <a:pt x="10763" y="76295"/>
                    <a:pt x="12287" y="76295"/>
                  </a:cubicBezTo>
                  <a:cubicBezTo>
                    <a:pt x="13811" y="76295"/>
                    <a:pt x="15335" y="74771"/>
                    <a:pt x="16859" y="73247"/>
                  </a:cubicBezTo>
                  <a:cubicBezTo>
                    <a:pt x="18383" y="71723"/>
                    <a:pt x="19907" y="70199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8" name="Shape 3746">
              <a:extLst>
                <a:ext uri="{FF2B5EF4-FFF2-40B4-BE49-F238E27FC236}">
                  <a16:creationId xmlns:a16="http://schemas.microsoft.com/office/drawing/2014/main" id="{52F4635C-3F28-44E5-9CB3-8EA8B177D543}"/>
                </a:ext>
              </a:extLst>
            </p:cNvPr>
            <p:cNvSpPr/>
            <p:nvPr/>
          </p:nvSpPr>
          <p:spPr>
            <a:xfrm>
              <a:off x="556451" y="620173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9" name="Shape 170">
              <a:extLst>
                <a:ext uri="{FF2B5EF4-FFF2-40B4-BE49-F238E27FC236}">
                  <a16:creationId xmlns:a16="http://schemas.microsoft.com/office/drawing/2014/main" id="{D14F763D-D35A-41AD-9A4C-2B4207A98D61}"/>
                </a:ext>
              </a:extLst>
            </p:cNvPr>
            <p:cNvSpPr/>
            <p:nvPr/>
          </p:nvSpPr>
          <p:spPr>
            <a:xfrm>
              <a:off x="638175" y="515779"/>
              <a:ext cx="25956" cy="86963"/>
            </a:xfrm>
            <a:custGeom>
              <a:avLst/>
              <a:gdLst/>
              <a:ahLst/>
              <a:cxnLst/>
              <a:rect l="0" t="0" r="0" b="0"/>
              <a:pathLst>
                <a:path w="25956" h="86963">
                  <a:moveTo>
                    <a:pt x="0" y="0"/>
                  </a:moveTo>
                  <a:lnTo>
                    <a:pt x="10668" y="0"/>
                  </a:lnTo>
                  <a:lnTo>
                    <a:pt x="10668" y="24384"/>
                  </a:lnTo>
                  <a:lnTo>
                    <a:pt x="9144" y="35052"/>
                  </a:lnTo>
                  <a:cubicBezTo>
                    <a:pt x="12192" y="32004"/>
                    <a:pt x="15240" y="28956"/>
                    <a:pt x="19907" y="27432"/>
                  </a:cubicBezTo>
                  <a:lnTo>
                    <a:pt x="25956" y="25704"/>
                  </a:lnTo>
                  <a:lnTo>
                    <a:pt x="25956" y="33528"/>
                  </a:lnTo>
                  <a:lnTo>
                    <a:pt x="24479" y="33528"/>
                  </a:lnTo>
                  <a:cubicBezTo>
                    <a:pt x="22955" y="35052"/>
                    <a:pt x="21431" y="35052"/>
                    <a:pt x="19907" y="36576"/>
                  </a:cubicBezTo>
                  <a:cubicBezTo>
                    <a:pt x="18288" y="36576"/>
                    <a:pt x="16764" y="38100"/>
                    <a:pt x="15240" y="39624"/>
                  </a:cubicBezTo>
                  <a:cubicBezTo>
                    <a:pt x="13716" y="42672"/>
                    <a:pt x="12192" y="44196"/>
                    <a:pt x="10668" y="47244"/>
                  </a:cubicBezTo>
                  <a:lnTo>
                    <a:pt x="10668" y="76295"/>
                  </a:lnTo>
                  <a:cubicBezTo>
                    <a:pt x="12192" y="77819"/>
                    <a:pt x="13716" y="77819"/>
                    <a:pt x="16764" y="77819"/>
                  </a:cubicBezTo>
                  <a:cubicBezTo>
                    <a:pt x="18288" y="79343"/>
                    <a:pt x="19907" y="79343"/>
                    <a:pt x="22955" y="79343"/>
                  </a:cubicBezTo>
                  <a:lnTo>
                    <a:pt x="25956" y="78593"/>
                  </a:lnTo>
                  <a:lnTo>
                    <a:pt x="25956" y="86398"/>
                  </a:lnTo>
                  <a:lnTo>
                    <a:pt x="21431" y="86963"/>
                  </a:lnTo>
                  <a:cubicBezTo>
                    <a:pt x="18288" y="86963"/>
                    <a:pt x="13716" y="86963"/>
                    <a:pt x="10668" y="86963"/>
                  </a:cubicBezTo>
                  <a:cubicBezTo>
                    <a:pt x="6096" y="85439"/>
                    <a:pt x="3048" y="85439"/>
                    <a:pt x="0" y="839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0" name="Shape 171">
              <a:extLst>
                <a:ext uri="{FF2B5EF4-FFF2-40B4-BE49-F238E27FC236}">
                  <a16:creationId xmlns:a16="http://schemas.microsoft.com/office/drawing/2014/main" id="{CB113795-1D3A-477B-90F6-3603058CEE86}"/>
                </a:ext>
              </a:extLst>
            </p:cNvPr>
            <p:cNvSpPr/>
            <p:nvPr/>
          </p:nvSpPr>
          <p:spPr>
            <a:xfrm>
              <a:off x="664131" y="540163"/>
              <a:ext cx="25956" cy="62014"/>
            </a:xfrm>
            <a:custGeom>
              <a:avLst/>
              <a:gdLst/>
              <a:ahLst/>
              <a:cxnLst/>
              <a:rect l="0" t="0" r="0" b="0"/>
              <a:pathLst>
                <a:path w="25956" h="62014">
                  <a:moveTo>
                    <a:pt x="4620" y="0"/>
                  </a:moveTo>
                  <a:cubicBezTo>
                    <a:pt x="7668" y="0"/>
                    <a:pt x="10716" y="0"/>
                    <a:pt x="13764" y="1524"/>
                  </a:cubicBezTo>
                  <a:cubicBezTo>
                    <a:pt x="16812" y="3048"/>
                    <a:pt x="18336" y="6096"/>
                    <a:pt x="19860" y="7620"/>
                  </a:cubicBezTo>
                  <a:cubicBezTo>
                    <a:pt x="22908" y="10668"/>
                    <a:pt x="24432" y="13716"/>
                    <a:pt x="24432" y="18288"/>
                  </a:cubicBezTo>
                  <a:cubicBezTo>
                    <a:pt x="25956" y="21336"/>
                    <a:pt x="25956" y="26003"/>
                    <a:pt x="25956" y="30575"/>
                  </a:cubicBezTo>
                  <a:cubicBezTo>
                    <a:pt x="25956" y="35147"/>
                    <a:pt x="25956" y="39719"/>
                    <a:pt x="24432" y="44291"/>
                  </a:cubicBezTo>
                  <a:cubicBezTo>
                    <a:pt x="22908" y="48863"/>
                    <a:pt x="19860" y="51911"/>
                    <a:pt x="18336" y="54959"/>
                  </a:cubicBezTo>
                  <a:cubicBezTo>
                    <a:pt x="15288" y="58007"/>
                    <a:pt x="12240" y="59531"/>
                    <a:pt x="7668" y="61055"/>
                  </a:cubicBezTo>
                  <a:lnTo>
                    <a:pt x="0" y="62014"/>
                  </a:lnTo>
                  <a:lnTo>
                    <a:pt x="0" y="54209"/>
                  </a:lnTo>
                  <a:lnTo>
                    <a:pt x="3096" y="53435"/>
                  </a:lnTo>
                  <a:cubicBezTo>
                    <a:pt x="6144" y="53435"/>
                    <a:pt x="7668" y="51911"/>
                    <a:pt x="9191" y="48863"/>
                  </a:cubicBezTo>
                  <a:cubicBezTo>
                    <a:pt x="10716" y="47339"/>
                    <a:pt x="12240" y="45815"/>
                    <a:pt x="13764" y="42767"/>
                  </a:cubicBezTo>
                  <a:cubicBezTo>
                    <a:pt x="13764" y="39719"/>
                    <a:pt x="15288" y="35147"/>
                    <a:pt x="15288" y="30575"/>
                  </a:cubicBezTo>
                  <a:cubicBezTo>
                    <a:pt x="15288" y="27527"/>
                    <a:pt x="15288" y="24384"/>
                    <a:pt x="13764" y="22860"/>
                  </a:cubicBezTo>
                  <a:cubicBezTo>
                    <a:pt x="13764" y="19812"/>
                    <a:pt x="13764" y="16764"/>
                    <a:pt x="12240" y="15240"/>
                  </a:cubicBezTo>
                  <a:cubicBezTo>
                    <a:pt x="10716" y="13716"/>
                    <a:pt x="9191" y="12192"/>
                    <a:pt x="7668" y="10668"/>
                  </a:cubicBezTo>
                  <a:cubicBezTo>
                    <a:pt x="6144" y="9144"/>
                    <a:pt x="4620" y="9144"/>
                    <a:pt x="3096" y="9144"/>
                  </a:cubicBezTo>
                  <a:lnTo>
                    <a:pt x="0" y="9144"/>
                  </a:lnTo>
                  <a:lnTo>
                    <a:pt x="0" y="1320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1" name="Shape 172">
              <a:extLst>
                <a:ext uri="{FF2B5EF4-FFF2-40B4-BE49-F238E27FC236}">
                  <a16:creationId xmlns:a16="http://schemas.microsoft.com/office/drawing/2014/main" id="{0051839C-1067-4FBD-822C-D3820128D271}"/>
                </a:ext>
              </a:extLst>
            </p:cNvPr>
            <p:cNvSpPr/>
            <p:nvPr/>
          </p:nvSpPr>
          <p:spPr>
            <a:xfrm>
              <a:off x="705326" y="540258"/>
              <a:ext cx="28289" cy="64008"/>
            </a:xfrm>
            <a:custGeom>
              <a:avLst/>
              <a:gdLst/>
              <a:ahLst/>
              <a:cxnLst/>
              <a:rect l="0" t="0" r="0" b="0"/>
              <a:pathLst>
                <a:path w="28289" h="64008">
                  <a:moveTo>
                    <a:pt x="28289" y="0"/>
                  </a:moveTo>
                  <a:lnTo>
                    <a:pt x="28289" y="9176"/>
                  </a:lnTo>
                  <a:lnTo>
                    <a:pt x="19907" y="10573"/>
                  </a:lnTo>
                  <a:cubicBezTo>
                    <a:pt x="18383" y="12097"/>
                    <a:pt x="16859" y="13621"/>
                    <a:pt x="15335" y="15145"/>
                  </a:cubicBezTo>
                  <a:cubicBezTo>
                    <a:pt x="13811" y="18193"/>
                    <a:pt x="12287" y="19717"/>
                    <a:pt x="12287" y="22765"/>
                  </a:cubicBezTo>
                  <a:cubicBezTo>
                    <a:pt x="10763" y="25908"/>
                    <a:pt x="10763" y="28956"/>
                    <a:pt x="10763" y="32004"/>
                  </a:cubicBezTo>
                  <a:cubicBezTo>
                    <a:pt x="10763" y="35052"/>
                    <a:pt x="10763" y="38100"/>
                    <a:pt x="12287" y="41148"/>
                  </a:cubicBezTo>
                  <a:cubicBezTo>
                    <a:pt x="12287" y="44196"/>
                    <a:pt x="13811" y="47244"/>
                    <a:pt x="15335" y="48768"/>
                  </a:cubicBezTo>
                  <a:cubicBezTo>
                    <a:pt x="16859" y="50292"/>
                    <a:pt x="18383" y="51816"/>
                    <a:pt x="21431" y="53340"/>
                  </a:cubicBezTo>
                  <a:lnTo>
                    <a:pt x="28289" y="54712"/>
                  </a:lnTo>
                  <a:lnTo>
                    <a:pt x="28289" y="63818"/>
                  </a:lnTo>
                  <a:lnTo>
                    <a:pt x="27527" y="64008"/>
                  </a:lnTo>
                  <a:cubicBezTo>
                    <a:pt x="22955" y="64008"/>
                    <a:pt x="19907" y="62484"/>
                    <a:pt x="15335" y="60960"/>
                  </a:cubicBezTo>
                  <a:cubicBezTo>
                    <a:pt x="12287" y="59436"/>
                    <a:pt x="9239" y="57912"/>
                    <a:pt x="7715" y="54864"/>
                  </a:cubicBezTo>
                  <a:cubicBezTo>
                    <a:pt x="4572" y="53340"/>
                    <a:pt x="3048" y="50292"/>
                    <a:pt x="1524" y="45720"/>
                  </a:cubicBezTo>
                  <a:cubicBezTo>
                    <a:pt x="0" y="41148"/>
                    <a:pt x="0" y="36576"/>
                    <a:pt x="0" y="32004"/>
                  </a:cubicBezTo>
                  <a:cubicBezTo>
                    <a:pt x="0" y="27432"/>
                    <a:pt x="0" y="22765"/>
                    <a:pt x="1524" y="18193"/>
                  </a:cubicBezTo>
                  <a:cubicBezTo>
                    <a:pt x="3048" y="15145"/>
                    <a:pt x="4572" y="12097"/>
                    <a:pt x="7715" y="9049"/>
                  </a:cubicBezTo>
                  <a:cubicBezTo>
                    <a:pt x="9239" y="6001"/>
                    <a:pt x="13811" y="4477"/>
                    <a:pt x="16859" y="1429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2" name="Shape 173">
              <a:extLst>
                <a:ext uri="{FF2B5EF4-FFF2-40B4-BE49-F238E27FC236}">
                  <a16:creationId xmlns:a16="http://schemas.microsoft.com/office/drawing/2014/main" id="{4C5B34C4-FA21-401E-A85E-7DC5A815881B}"/>
                </a:ext>
              </a:extLst>
            </p:cNvPr>
            <p:cNvSpPr/>
            <p:nvPr/>
          </p:nvSpPr>
          <p:spPr>
            <a:xfrm>
              <a:off x="733616" y="540163"/>
              <a:ext cx="29813" cy="63913"/>
            </a:xfrm>
            <a:custGeom>
              <a:avLst/>
              <a:gdLst/>
              <a:ahLst/>
              <a:cxnLst/>
              <a:rect l="0" t="0" r="0" b="0"/>
              <a:pathLst>
                <a:path w="29813" h="63913">
                  <a:moveTo>
                    <a:pt x="762" y="0"/>
                  </a:moveTo>
                  <a:cubicBezTo>
                    <a:pt x="5334" y="0"/>
                    <a:pt x="8382" y="0"/>
                    <a:pt x="12954" y="1524"/>
                  </a:cubicBezTo>
                  <a:cubicBezTo>
                    <a:pt x="16002" y="3048"/>
                    <a:pt x="19050" y="4572"/>
                    <a:pt x="22098" y="7620"/>
                  </a:cubicBezTo>
                  <a:cubicBezTo>
                    <a:pt x="23622" y="10668"/>
                    <a:pt x="25146" y="13716"/>
                    <a:pt x="26670" y="18288"/>
                  </a:cubicBezTo>
                  <a:cubicBezTo>
                    <a:pt x="28194" y="21336"/>
                    <a:pt x="29813" y="26003"/>
                    <a:pt x="29813" y="30575"/>
                  </a:cubicBezTo>
                  <a:cubicBezTo>
                    <a:pt x="29813" y="36671"/>
                    <a:pt x="28194" y="39719"/>
                    <a:pt x="26670" y="44291"/>
                  </a:cubicBezTo>
                  <a:cubicBezTo>
                    <a:pt x="25146" y="48863"/>
                    <a:pt x="23622" y="51911"/>
                    <a:pt x="20574" y="54959"/>
                  </a:cubicBezTo>
                  <a:cubicBezTo>
                    <a:pt x="19050" y="58007"/>
                    <a:pt x="16002" y="59531"/>
                    <a:pt x="11430" y="61055"/>
                  </a:cubicBezTo>
                  <a:lnTo>
                    <a:pt x="0" y="63913"/>
                  </a:lnTo>
                  <a:lnTo>
                    <a:pt x="0" y="54807"/>
                  </a:lnTo>
                  <a:lnTo>
                    <a:pt x="762" y="54959"/>
                  </a:lnTo>
                  <a:cubicBezTo>
                    <a:pt x="3810" y="54959"/>
                    <a:pt x="5334" y="53435"/>
                    <a:pt x="8382" y="53435"/>
                  </a:cubicBezTo>
                  <a:cubicBezTo>
                    <a:pt x="9906" y="51911"/>
                    <a:pt x="12954" y="50387"/>
                    <a:pt x="14478" y="47339"/>
                  </a:cubicBezTo>
                  <a:cubicBezTo>
                    <a:pt x="16002" y="45815"/>
                    <a:pt x="16002" y="42767"/>
                    <a:pt x="17526" y="41243"/>
                  </a:cubicBezTo>
                  <a:cubicBezTo>
                    <a:pt x="17526" y="38195"/>
                    <a:pt x="17526" y="35147"/>
                    <a:pt x="17526" y="32099"/>
                  </a:cubicBezTo>
                  <a:cubicBezTo>
                    <a:pt x="17526" y="27527"/>
                    <a:pt x="17526" y="24384"/>
                    <a:pt x="17526" y="21336"/>
                  </a:cubicBezTo>
                  <a:cubicBezTo>
                    <a:pt x="16002" y="18288"/>
                    <a:pt x="14478" y="16764"/>
                    <a:pt x="12954" y="15240"/>
                  </a:cubicBezTo>
                  <a:cubicBezTo>
                    <a:pt x="11430" y="12192"/>
                    <a:pt x="9906" y="10668"/>
                    <a:pt x="6858" y="10668"/>
                  </a:cubicBezTo>
                  <a:cubicBezTo>
                    <a:pt x="5334" y="9144"/>
                    <a:pt x="2286" y="9144"/>
                    <a:pt x="762" y="9144"/>
                  </a:cubicBezTo>
                  <a:lnTo>
                    <a:pt x="0" y="9271"/>
                  </a:lnTo>
                  <a:lnTo>
                    <a:pt x="0" y="95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3" name="Shape 174">
              <a:extLst>
                <a:ext uri="{FF2B5EF4-FFF2-40B4-BE49-F238E27FC236}">
                  <a16:creationId xmlns:a16="http://schemas.microsoft.com/office/drawing/2014/main" id="{3029B8E9-D615-4AB9-8E94-C3240DEF96EC}"/>
                </a:ext>
              </a:extLst>
            </p:cNvPr>
            <p:cNvSpPr/>
            <p:nvPr/>
          </p:nvSpPr>
          <p:spPr>
            <a:xfrm>
              <a:off x="768001" y="540163"/>
              <a:ext cx="29004" cy="64103"/>
            </a:xfrm>
            <a:custGeom>
              <a:avLst/>
              <a:gdLst/>
              <a:ahLst/>
              <a:cxnLst/>
              <a:rect l="0" t="0" r="0" b="0"/>
              <a:pathLst>
                <a:path w="29004" h="64103">
                  <a:moveTo>
                    <a:pt x="28956" y="0"/>
                  </a:moveTo>
                  <a:lnTo>
                    <a:pt x="29004" y="6"/>
                  </a:lnTo>
                  <a:lnTo>
                    <a:pt x="29004" y="9154"/>
                  </a:lnTo>
                  <a:lnTo>
                    <a:pt x="28956" y="9144"/>
                  </a:lnTo>
                  <a:cubicBezTo>
                    <a:pt x="25908" y="9144"/>
                    <a:pt x="22860" y="9144"/>
                    <a:pt x="19812" y="10668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8288"/>
                    <a:pt x="12192" y="19812"/>
                    <a:pt x="12192" y="22860"/>
                  </a:cubicBezTo>
                  <a:cubicBezTo>
                    <a:pt x="10668" y="26003"/>
                    <a:pt x="10668" y="29051"/>
                    <a:pt x="10668" y="32099"/>
                  </a:cubicBezTo>
                  <a:cubicBezTo>
                    <a:pt x="10668" y="35147"/>
                    <a:pt x="10668" y="38195"/>
                    <a:pt x="12192" y="41243"/>
                  </a:cubicBezTo>
                  <a:cubicBezTo>
                    <a:pt x="12192" y="44291"/>
                    <a:pt x="13716" y="47339"/>
                    <a:pt x="15240" y="48863"/>
                  </a:cubicBezTo>
                  <a:cubicBezTo>
                    <a:pt x="16764" y="50387"/>
                    <a:pt x="18288" y="51911"/>
                    <a:pt x="21336" y="53435"/>
                  </a:cubicBezTo>
                  <a:cubicBezTo>
                    <a:pt x="22860" y="53435"/>
                    <a:pt x="25908" y="54959"/>
                    <a:pt x="28956" y="54959"/>
                  </a:cubicBezTo>
                  <a:lnTo>
                    <a:pt x="29004" y="54950"/>
                  </a:lnTo>
                  <a:lnTo>
                    <a:pt x="29004" y="63710"/>
                  </a:lnTo>
                  <a:lnTo>
                    <a:pt x="27432" y="64103"/>
                  </a:lnTo>
                  <a:cubicBezTo>
                    <a:pt x="22860" y="64103"/>
                    <a:pt x="19812" y="62579"/>
                    <a:pt x="16764" y="61055"/>
                  </a:cubicBezTo>
                  <a:cubicBezTo>
                    <a:pt x="12192" y="59531"/>
                    <a:pt x="9144" y="58007"/>
                    <a:pt x="7620" y="54959"/>
                  </a:cubicBezTo>
                  <a:cubicBezTo>
                    <a:pt x="4572" y="53435"/>
                    <a:pt x="3048" y="50387"/>
                    <a:pt x="1524" y="45815"/>
                  </a:cubicBezTo>
                  <a:cubicBezTo>
                    <a:pt x="0" y="41243"/>
                    <a:pt x="0" y="36671"/>
                    <a:pt x="0" y="32099"/>
                  </a:cubicBezTo>
                  <a:cubicBezTo>
                    <a:pt x="0" y="27527"/>
                    <a:pt x="0" y="22860"/>
                    <a:pt x="1524" y="18288"/>
                  </a:cubicBezTo>
                  <a:cubicBezTo>
                    <a:pt x="3048" y="15240"/>
                    <a:pt x="4572" y="12192"/>
                    <a:pt x="7620" y="9144"/>
                  </a:cubicBezTo>
                  <a:cubicBezTo>
                    <a:pt x="10668" y="6096"/>
                    <a:pt x="13716" y="4572"/>
                    <a:pt x="16764" y="1524"/>
                  </a:cubicBezTo>
                  <a:cubicBezTo>
                    <a:pt x="19812" y="0"/>
                    <a:pt x="24384" y="0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4" name="Shape 175">
              <a:extLst>
                <a:ext uri="{FF2B5EF4-FFF2-40B4-BE49-F238E27FC236}">
                  <a16:creationId xmlns:a16="http://schemas.microsoft.com/office/drawing/2014/main" id="{85D1043C-4DE9-420B-9431-D022ED1EDDC6}"/>
                </a:ext>
              </a:extLst>
            </p:cNvPr>
            <p:cNvSpPr/>
            <p:nvPr/>
          </p:nvSpPr>
          <p:spPr>
            <a:xfrm>
              <a:off x="797005" y="540169"/>
              <a:ext cx="29003" cy="63704"/>
            </a:xfrm>
            <a:custGeom>
              <a:avLst/>
              <a:gdLst/>
              <a:ahLst/>
              <a:cxnLst/>
              <a:rect l="0" t="0" r="0" b="0"/>
              <a:pathLst>
                <a:path w="29003" h="63704">
                  <a:moveTo>
                    <a:pt x="0" y="0"/>
                  </a:moveTo>
                  <a:lnTo>
                    <a:pt x="12144" y="1518"/>
                  </a:lnTo>
                  <a:cubicBezTo>
                    <a:pt x="15192" y="3042"/>
                    <a:pt x="18336" y="4566"/>
                    <a:pt x="21383" y="7614"/>
                  </a:cubicBezTo>
                  <a:cubicBezTo>
                    <a:pt x="22908" y="10662"/>
                    <a:pt x="25955" y="13710"/>
                    <a:pt x="25955" y="18282"/>
                  </a:cubicBezTo>
                  <a:cubicBezTo>
                    <a:pt x="27480" y="21330"/>
                    <a:pt x="29003" y="25997"/>
                    <a:pt x="29003" y="30569"/>
                  </a:cubicBezTo>
                  <a:cubicBezTo>
                    <a:pt x="29003" y="36665"/>
                    <a:pt x="27480" y="39713"/>
                    <a:pt x="25955" y="44285"/>
                  </a:cubicBezTo>
                  <a:cubicBezTo>
                    <a:pt x="24431" y="48857"/>
                    <a:pt x="22908" y="51905"/>
                    <a:pt x="21383" y="54953"/>
                  </a:cubicBezTo>
                  <a:cubicBezTo>
                    <a:pt x="18336" y="58001"/>
                    <a:pt x="15192" y="59525"/>
                    <a:pt x="10620" y="61049"/>
                  </a:cubicBezTo>
                  <a:lnTo>
                    <a:pt x="0" y="63704"/>
                  </a:lnTo>
                  <a:lnTo>
                    <a:pt x="0" y="54944"/>
                  </a:lnTo>
                  <a:lnTo>
                    <a:pt x="7572" y="53429"/>
                  </a:lnTo>
                  <a:cubicBezTo>
                    <a:pt x="10620" y="51905"/>
                    <a:pt x="12144" y="50381"/>
                    <a:pt x="13668" y="47333"/>
                  </a:cubicBezTo>
                  <a:cubicBezTo>
                    <a:pt x="15192" y="45809"/>
                    <a:pt x="15192" y="42761"/>
                    <a:pt x="16716" y="41237"/>
                  </a:cubicBezTo>
                  <a:cubicBezTo>
                    <a:pt x="16716" y="38189"/>
                    <a:pt x="18336" y="35141"/>
                    <a:pt x="18336" y="32093"/>
                  </a:cubicBezTo>
                  <a:cubicBezTo>
                    <a:pt x="18336" y="27521"/>
                    <a:pt x="16716" y="24378"/>
                    <a:pt x="16716" y="21330"/>
                  </a:cubicBezTo>
                  <a:cubicBezTo>
                    <a:pt x="15192" y="18282"/>
                    <a:pt x="13668" y="16758"/>
                    <a:pt x="12144" y="15234"/>
                  </a:cubicBezTo>
                  <a:cubicBezTo>
                    <a:pt x="10620" y="12186"/>
                    <a:pt x="9096" y="10662"/>
                    <a:pt x="7572" y="10662"/>
                  </a:cubicBezTo>
                  <a:lnTo>
                    <a:pt x="0" y="914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5" name="Shape 176">
              <a:extLst>
                <a:ext uri="{FF2B5EF4-FFF2-40B4-BE49-F238E27FC236}">
                  <a16:creationId xmlns:a16="http://schemas.microsoft.com/office/drawing/2014/main" id="{13078344-E64D-4E6E-9F56-5789E3042C7F}"/>
                </a:ext>
              </a:extLst>
            </p:cNvPr>
            <p:cNvSpPr/>
            <p:nvPr/>
          </p:nvSpPr>
          <p:spPr>
            <a:xfrm>
              <a:off x="844296" y="515779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6" name="Shape 3747">
              <a:extLst>
                <a:ext uri="{FF2B5EF4-FFF2-40B4-BE49-F238E27FC236}">
                  <a16:creationId xmlns:a16="http://schemas.microsoft.com/office/drawing/2014/main" id="{B00E4314-09DB-4914-8908-D3DA05AE67FF}"/>
                </a:ext>
              </a:extLst>
            </p:cNvPr>
            <p:cNvSpPr/>
            <p:nvPr/>
          </p:nvSpPr>
          <p:spPr>
            <a:xfrm>
              <a:off x="987838" y="575310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7" name="Shape 3748">
              <a:extLst>
                <a:ext uri="{FF2B5EF4-FFF2-40B4-BE49-F238E27FC236}">
                  <a16:creationId xmlns:a16="http://schemas.microsoft.com/office/drawing/2014/main" id="{F0E7221E-E15E-4D37-98C4-2362F5FCE01F}"/>
                </a:ext>
              </a:extLst>
            </p:cNvPr>
            <p:cNvSpPr/>
            <p:nvPr/>
          </p:nvSpPr>
          <p:spPr>
            <a:xfrm>
              <a:off x="987838" y="553879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8" name="Shape 3749">
              <a:extLst>
                <a:ext uri="{FF2B5EF4-FFF2-40B4-BE49-F238E27FC236}">
                  <a16:creationId xmlns:a16="http://schemas.microsoft.com/office/drawing/2014/main" id="{E1458266-C188-4978-8E8F-5E34481553FB}"/>
                </a:ext>
              </a:extLst>
            </p:cNvPr>
            <p:cNvSpPr/>
            <p:nvPr/>
          </p:nvSpPr>
          <p:spPr>
            <a:xfrm>
              <a:off x="1050417" y="575310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9" name="Shape 3750">
              <a:extLst>
                <a:ext uri="{FF2B5EF4-FFF2-40B4-BE49-F238E27FC236}">
                  <a16:creationId xmlns:a16="http://schemas.microsoft.com/office/drawing/2014/main" id="{F6639D2B-B2C6-4404-943B-283D250217A9}"/>
                </a:ext>
              </a:extLst>
            </p:cNvPr>
            <p:cNvSpPr/>
            <p:nvPr/>
          </p:nvSpPr>
          <p:spPr>
            <a:xfrm>
              <a:off x="1050417" y="553879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0" name="Shape 181">
              <a:extLst>
                <a:ext uri="{FF2B5EF4-FFF2-40B4-BE49-F238E27FC236}">
                  <a16:creationId xmlns:a16="http://schemas.microsoft.com/office/drawing/2014/main" id="{62C41B99-DA13-4C6D-9A9A-FCDAF9DBDA86}"/>
                </a:ext>
              </a:extLst>
            </p:cNvPr>
            <p:cNvSpPr/>
            <p:nvPr/>
          </p:nvSpPr>
          <p:spPr>
            <a:xfrm>
              <a:off x="1190911" y="521875"/>
              <a:ext cx="58007" cy="80867"/>
            </a:xfrm>
            <a:custGeom>
              <a:avLst/>
              <a:gdLst/>
              <a:ahLst/>
              <a:cxnLst/>
              <a:rect l="0" t="0" r="0" b="0"/>
              <a:pathLst>
                <a:path w="58007" h="80867">
                  <a:moveTo>
                    <a:pt x="0" y="0"/>
                  </a:moveTo>
                  <a:lnTo>
                    <a:pt x="58007" y="0"/>
                  </a:lnTo>
                  <a:lnTo>
                    <a:pt x="58007" y="10668"/>
                  </a:lnTo>
                  <a:lnTo>
                    <a:pt x="35052" y="10668"/>
                  </a:lnTo>
                  <a:lnTo>
                    <a:pt x="35052" y="80867"/>
                  </a:lnTo>
                  <a:lnTo>
                    <a:pt x="22860" y="80867"/>
                  </a:lnTo>
                  <a:lnTo>
                    <a:pt x="22860" y="10668"/>
                  </a:lnTo>
                  <a:lnTo>
                    <a:pt x="0" y="1066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1" name="Shape 182">
              <a:extLst>
                <a:ext uri="{FF2B5EF4-FFF2-40B4-BE49-F238E27FC236}">
                  <a16:creationId xmlns:a16="http://schemas.microsoft.com/office/drawing/2014/main" id="{87186466-5FF3-4F57-A281-A0CD49E2EFA0}"/>
                </a:ext>
              </a:extLst>
            </p:cNvPr>
            <p:cNvSpPr/>
            <p:nvPr/>
          </p:nvSpPr>
          <p:spPr>
            <a:xfrm>
              <a:off x="1261110" y="540163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575" y="0"/>
                  </a:moveTo>
                  <a:cubicBezTo>
                    <a:pt x="38195" y="0"/>
                    <a:pt x="42767" y="1524"/>
                    <a:pt x="45815" y="6096"/>
                  </a:cubicBezTo>
                  <a:cubicBezTo>
                    <a:pt x="48863" y="10668"/>
                    <a:pt x="50387" y="16764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10668"/>
                    <a:pt x="33623" y="9144"/>
                    <a:pt x="29051" y="9144"/>
                  </a:cubicBezTo>
                  <a:cubicBezTo>
                    <a:pt x="27527" y="9144"/>
                    <a:pt x="26003" y="9144"/>
                    <a:pt x="26003" y="9144"/>
                  </a:cubicBezTo>
                  <a:cubicBezTo>
                    <a:pt x="24479" y="10668"/>
                    <a:pt x="22955" y="10668"/>
                    <a:pt x="21336" y="12192"/>
                  </a:cubicBezTo>
                  <a:cubicBezTo>
                    <a:pt x="19812" y="13716"/>
                    <a:pt x="18288" y="15240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2192"/>
                  </a:lnTo>
                  <a:cubicBezTo>
                    <a:pt x="13716" y="7620"/>
                    <a:pt x="16764" y="4572"/>
                    <a:pt x="19812" y="3048"/>
                  </a:cubicBezTo>
                  <a:cubicBezTo>
                    <a:pt x="24479" y="1524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2" name="Shape 183">
              <a:extLst>
                <a:ext uri="{FF2B5EF4-FFF2-40B4-BE49-F238E27FC236}">
                  <a16:creationId xmlns:a16="http://schemas.microsoft.com/office/drawing/2014/main" id="{80F03256-E92B-4E19-9ECD-8E555583A5A4}"/>
                </a:ext>
              </a:extLst>
            </p:cNvPr>
            <p:cNvSpPr/>
            <p:nvPr/>
          </p:nvSpPr>
          <p:spPr>
            <a:xfrm>
              <a:off x="1329785" y="541687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10763" y="0"/>
                  </a:lnTo>
                  <a:lnTo>
                    <a:pt x="10763" y="38195"/>
                  </a:lnTo>
                  <a:cubicBezTo>
                    <a:pt x="10763" y="48863"/>
                    <a:pt x="13811" y="53435"/>
                    <a:pt x="21431" y="53435"/>
                  </a:cubicBezTo>
                  <a:cubicBezTo>
                    <a:pt x="22955" y="53435"/>
                    <a:pt x="24479" y="53435"/>
                    <a:pt x="24479" y="51911"/>
                  </a:cubicBezTo>
                  <a:cubicBezTo>
                    <a:pt x="26003" y="51911"/>
                    <a:pt x="27527" y="51911"/>
                    <a:pt x="29051" y="50387"/>
                  </a:cubicBezTo>
                  <a:cubicBezTo>
                    <a:pt x="30575" y="48863"/>
                    <a:pt x="32099" y="48863"/>
                    <a:pt x="33623" y="45815"/>
                  </a:cubicBezTo>
                  <a:cubicBezTo>
                    <a:pt x="35147" y="44291"/>
                    <a:pt x="36671" y="42767"/>
                    <a:pt x="38195" y="39719"/>
                  </a:cubicBezTo>
                  <a:lnTo>
                    <a:pt x="38195" y="0"/>
                  </a:lnTo>
                  <a:lnTo>
                    <a:pt x="48863" y="0"/>
                  </a:lnTo>
                  <a:lnTo>
                    <a:pt x="48863" y="61055"/>
                  </a:lnTo>
                  <a:lnTo>
                    <a:pt x="39719" y="61055"/>
                  </a:lnTo>
                  <a:lnTo>
                    <a:pt x="39719" y="50387"/>
                  </a:lnTo>
                  <a:cubicBezTo>
                    <a:pt x="38195" y="53435"/>
                    <a:pt x="36671" y="54959"/>
                    <a:pt x="33623" y="56483"/>
                  </a:cubicBezTo>
                  <a:cubicBezTo>
                    <a:pt x="32099" y="58007"/>
                    <a:pt x="30575" y="59531"/>
                    <a:pt x="29051" y="59531"/>
                  </a:cubicBezTo>
                  <a:cubicBezTo>
                    <a:pt x="27527" y="61055"/>
                    <a:pt x="26003" y="61055"/>
                    <a:pt x="24479" y="61055"/>
                  </a:cubicBezTo>
                  <a:cubicBezTo>
                    <a:pt x="22955" y="62579"/>
                    <a:pt x="21431" y="62579"/>
                    <a:pt x="19907" y="62579"/>
                  </a:cubicBezTo>
                  <a:cubicBezTo>
                    <a:pt x="12287" y="62579"/>
                    <a:pt x="7715" y="59531"/>
                    <a:pt x="4572" y="56483"/>
                  </a:cubicBezTo>
                  <a:cubicBezTo>
                    <a:pt x="1524" y="53435"/>
                    <a:pt x="0" y="47339"/>
                    <a:pt x="0" y="3971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3" name="Shape 184">
              <a:extLst>
                <a:ext uri="{FF2B5EF4-FFF2-40B4-BE49-F238E27FC236}">
                  <a16:creationId xmlns:a16="http://schemas.microsoft.com/office/drawing/2014/main" id="{9F77F8DE-B874-4D9A-8F85-44794460E868}"/>
                </a:ext>
              </a:extLst>
            </p:cNvPr>
            <p:cNvSpPr/>
            <p:nvPr/>
          </p:nvSpPr>
          <p:spPr>
            <a:xfrm>
              <a:off x="1398556" y="540163"/>
              <a:ext cx="27480" cy="63437"/>
            </a:xfrm>
            <a:custGeom>
              <a:avLst/>
              <a:gdLst/>
              <a:ahLst/>
              <a:cxnLst/>
              <a:rect l="0" t="0" r="0" b="0"/>
              <a:pathLst>
                <a:path w="27480" h="63437">
                  <a:moveTo>
                    <a:pt x="27432" y="0"/>
                  </a:moveTo>
                  <a:lnTo>
                    <a:pt x="27480" y="6"/>
                  </a:lnTo>
                  <a:lnTo>
                    <a:pt x="27480" y="9144"/>
                  </a:lnTo>
                  <a:lnTo>
                    <a:pt x="27432" y="9144"/>
                  </a:lnTo>
                  <a:cubicBezTo>
                    <a:pt x="25908" y="9144"/>
                    <a:pt x="22860" y="9144"/>
                    <a:pt x="21336" y="9144"/>
                  </a:cubicBezTo>
                  <a:cubicBezTo>
                    <a:pt x="19812" y="10668"/>
                    <a:pt x="18288" y="12192"/>
                    <a:pt x="16764" y="13716"/>
                  </a:cubicBezTo>
                  <a:cubicBezTo>
                    <a:pt x="15240" y="15240"/>
                    <a:pt x="13716" y="16764"/>
                    <a:pt x="12192" y="19812"/>
                  </a:cubicBezTo>
                  <a:cubicBezTo>
                    <a:pt x="12192" y="21336"/>
                    <a:pt x="12192" y="24384"/>
                    <a:pt x="10668" y="27527"/>
                  </a:cubicBezTo>
                  <a:lnTo>
                    <a:pt x="27480" y="27527"/>
                  </a:lnTo>
                  <a:lnTo>
                    <a:pt x="27480" y="35147"/>
                  </a:lnTo>
                  <a:lnTo>
                    <a:pt x="10668" y="35147"/>
                  </a:lnTo>
                  <a:cubicBezTo>
                    <a:pt x="10668" y="41243"/>
                    <a:pt x="13716" y="45815"/>
                    <a:pt x="16764" y="50387"/>
                  </a:cubicBezTo>
                  <a:lnTo>
                    <a:pt x="27480" y="53602"/>
                  </a:lnTo>
                  <a:lnTo>
                    <a:pt x="27480" y="63437"/>
                  </a:lnTo>
                  <a:lnTo>
                    <a:pt x="16764" y="61055"/>
                  </a:lnTo>
                  <a:cubicBezTo>
                    <a:pt x="12192" y="59531"/>
                    <a:pt x="9144" y="58007"/>
                    <a:pt x="7620" y="54959"/>
                  </a:cubicBezTo>
                  <a:cubicBezTo>
                    <a:pt x="4572" y="51911"/>
                    <a:pt x="3048" y="48863"/>
                    <a:pt x="1524" y="45815"/>
                  </a:cubicBezTo>
                  <a:cubicBezTo>
                    <a:pt x="1524" y="41243"/>
                    <a:pt x="0" y="36671"/>
                    <a:pt x="0" y="32099"/>
                  </a:cubicBezTo>
                  <a:cubicBezTo>
                    <a:pt x="0" y="27527"/>
                    <a:pt x="1524" y="22860"/>
                    <a:pt x="1524" y="19812"/>
                  </a:cubicBezTo>
                  <a:cubicBezTo>
                    <a:pt x="3048" y="15240"/>
                    <a:pt x="4572" y="12192"/>
                    <a:pt x="7620" y="9144"/>
                  </a:cubicBezTo>
                  <a:cubicBezTo>
                    <a:pt x="9144" y="6096"/>
                    <a:pt x="12192" y="4572"/>
                    <a:pt x="16764" y="3048"/>
                  </a:cubicBezTo>
                  <a:cubicBezTo>
                    <a:pt x="19812" y="0"/>
                    <a:pt x="24384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4" name="Shape 185">
              <a:extLst>
                <a:ext uri="{FF2B5EF4-FFF2-40B4-BE49-F238E27FC236}">
                  <a16:creationId xmlns:a16="http://schemas.microsoft.com/office/drawing/2014/main" id="{3DB6D71D-C351-47ED-B75E-991D59262CD0}"/>
                </a:ext>
              </a:extLst>
            </p:cNvPr>
            <p:cNvSpPr/>
            <p:nvPr/>
          </p:nvSpPr>
          <p:spPr>
            <a:xfrm>
              <a:off x="1426036" y="592074"/>
              <a:ext cx="24431" cy="12192"/>
            </a:xfrm>
            <a:custGeom>
              <a:avLst/>
              <a:gdLst/>
              <a:ahLst/>
              <a:cxnLst/>
              <a:rect l="0" t="0" r="0" b="0"/>
              <a:pathLst>
                <a:path w="24431" h="12192">
                  <a:moveTo>
                    <a:pt x="24431" y="0"/>
                  </a:moveTo>
                  <a:lnTo>
                    <a:pt x="24431" y="9144"/>
                  </a:lnTo>
                  <a:cubicBezTo>
                    <a:pt x="21384" y="9144"/>
                    <a:pt x="18336" y="10668"/>
                    <a:pt x="13668" y="10668"/>
                  </a:cubicBezTo>
                  <a:cubicBezTo>
                    <a:pt x="10620" y="12192"/>
                    <a:pt x="6048" y="12192"/>
                    <a:pt x="3000" y="12192"/>
                  </a:cubicBezTo>
                  <a:lnTo>
                    <a:pt x="0" y="11525"/>
                  </a:lnTo>
                  <a:lnTo>
                    <a:pt x="0" y="1691"/>
                  </a:lnTo>
                  <a:lnTo>
                    <a:pt x="4524" y="3048"/>
                  </a:lnTo>
                  <a:cubicBezTo>
                    <a:pt x="6048" y="3048"/>
                    <a:pt x="7572" y="3048"/>
                    <a:pt x="9096" y="3048"/>
                  </a:cubicBezTo>
                  <a:cubicBezTo>
                    <a:pt x="12144" y="3048"/>
                    <a:pt x="13668" y="3048"/>
                    <a:pt x="15287" y="1524"/>
                  </a:cubicBezTo>
                  <a:cubicBezTo>
                    <a:pt x="16812" y="1524"/>
                    <a:pt x="18336" y="1524"/>
                    <a:pt x="19859" y="1524"/>
                  </a:cubicBezTo>
                  <a:cubicBezTo>
                    <a:pt x="21384" y="1524"/>
                    <a:pt x="22908" y="0"/>
                    <a:pt x="244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5" name="Shape 186">
              <a:extLst>
                <a:ext uri="{FF2B5EF4-FFF2-40B4-BE49-F238E27FC236}">
                  <a16:creationId xmlns:a16="http://schemas.microsoft.com/office/drawing/2014/main" id="{9596BE4C-445D-4B0F-9464-82F238E0DCBB}"/>
                </a:ext>
              </a:extLst>
            </p:cNvPr>
            <p:cNvSpPr/>
            <p:nvPr/>
          </p:nvSpPr>
          <p:spPr>
            <a:xfrm>
              <a:off x="1426036" y="540169"/>
              <a:ext cx="27480" cy="35141"/>
            </a:xfrm>
            <a:custGeom>
              <a:avLst/>
              <a:gdLst/>
              <a:ahLst/>
              <a:cxnLst/>
              <a:rect l="0" t="0" r="0" b="0"/>
              <a:pathLst>
                <a:path w="27480" h="35141">
                  <a:moveTo>
                    <a:pt x="0" y="0"/>
                  </a:moveTo>
                  <a:lnTo>
                    <a:pt x="12144" y="1518"/>
                  </a:lnTo>
                  <a:cubicBezTo>
                    <a:pt x="15287" y="3042"/>
                    <a:pt x="18336" y="4566"/>
                    <a:pt x="19859" y="7614"/>
                  </a:cubicBezTo>
                  <a:cubicBezTo>
                    <a:pt x="22908" y="10662"/>
                    <a:pt x="24431" y="13710"/>
                    <a:pt x="25956" y="16758"/>
                  </a:cubicBezTo>
                  <a:cubicBezTo>
                    <a:pt x="27480" y="19806"/>
                    <a:pt x="27480" y="24378"/>
                    <a:pt x="27480" y="29045"/>
                  </a:cubicBezTo>
                  <a:cubicBezTo>
                    <a:pt x="27480" y="30569"/>
                    <a:pt x="27480" y="30569"/>
                    <a:pt x="27480" y="32093"/>
                  </a:cubicBezTo>
                  <a:cubicBezTo>
                    <a:pt x="27480" y="33617"/>
                    <a:pt x="27480" y="33617"/>
                    <a:pt x="27480" y="35141"/>
                  </a:cubicBezTo>
                  <a:lnTo>
                    <a:pt x="0" y="35141"/>
                  </a:lnTo>
                  <a:lnTo>
                    <a:pt x="0" y="27521"/>
                  </a:lnTo>
                  <a:lnTo>
                    <a:pt x="16812" y="27521"/>
                  </a:lnTo>
                  <a:cubicBezTo>
                    <a:pt x="16812" y="24378"/>
                    <a:pt x="16812" y="21330"/>
                    <a:pt x="15287" y="19806"/>
                  </a:cubicBezTo>
                  <a:cubicBezTo>
                    <a:pt x="15287" y="16758"/>
                    <a:pt x="13668" y="15234"/>
                    <a:pt x="12144" y="13710"/>
                  </a:cubicBezTo>
                  <a:cubicBezTo>
                    <a:pt x="10620" y="12186"/>
                    <a:pt x="9096" y="10662"/>
                    <a:pt x="7572" y="9138"/>
                  </a:cubicBezTo>
                  <a:lnTo>
                    <a:pt x="0" y="913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6" name="Shape 187">
              <a:extLst>
                <a:ext uri="{FF2B5EF4-FFF2-40B4-BE49-F238E27FC236}">
                  <a16:creationId xmlns:a16="http://schemas.microsoft.com/office/drawing/2014/main" id="{AC99419A-4113-4D46-AF40-8AB2DE6C3BFA}"/>
                </a:ext>
              </a:extLst>
            </p:cNvPr>
            <p:cNvSpPr/>
            <p:nvPr/>
          </p:nvSpPr>
          <p:spPr>
            <a:xfrm>
              <a:off x="1480947" y="584454"/>
              <a:ext cx="18383" cy="19812"/>
            </a:xfrm>
            <a:custGeom>
              <a:avLst/>
              <a:gdLst/>
              <a:ahLst/>
              <a:cxnLst/>
              <a:rect l="0" t="0" r="0" b="0"/>
              <a:pathLst>
                <a:path w="18383" h="19812">
                  <a:moveTo>
                    <a:pt x="9144" y="0"/>
                  </a:moveTo>
                  <a:cubicBezTo>
                    <a:pt x="9144" y="0"/>
                    <a:pt x="10668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6859" y="4572"/>
                    <a:pt x="16859" y="4572"/>
                    <a:pt x="16859" y="6096"/>
                  </a:cubicBezTo>
                  <a:cubicBezTo>
                    <a:pt x="18383" y="7620"/>
                    <a:pt x="18383" y="9144"/>
                    <a:pt x="18383" y="10668"/>
                  </a:cubicBezTo>
                  <a:cubicBezTo>
                    <a:pt x="18383" y="10668"/>
                    <a:pt x="18383" y="12192"/>
                    <a:pt x="16859" y="13716"/>
                  </a:cubicBezTo>
                  <a:cubicBezTo>
                    <a:pt x="16859" y="15240"/>
                    <a:pt x="16859" y="15240"/>
                    <a:pt x="15335" y="16764"/>
                  </a:cubicBezTo>
                  <a:cubicBezTo>
                    <a:pt x="13811" y="16764"/>
                    <a:pt x="13811" y="18288"/>
                    <a:pt x="12287" y="18288"/>
                  </a:cubicBezTo>
                  <a:cubicBezTo>
                    <a:pt x="10668" y="19812"/>
                    <a:pt x="10668" y="19812"/>
                    <a:pt x="9144" y="19812"/>
                  </a:cubicBezTo>
                  <a:cubicBezTo>
                    <a:pt x="7620" y="19812"/>
                    <a:pt x="6096" y="19812"/>
                    <a:pt x="4572" y="18288"/>
                  </a:cubicBezTo>
                  <a:cubicBezTo>
                    <a:pt x="4572" y="18288"/>
                    <a:pt x="3048" y="16764"/>
                    <a:pt x="1524" y="16764"/>
                  </a:cubicBezTo>
                  <a:cubicBezTo>
                    <a:pt x="1524" y="15240"/>
                    <a:pt x="0" y="15240"/>
                    <a:pt x="0" y="13716"/>
                  </a:cubicBezTo>
                  <a:cubicBezTo>
                    <a:pt x="0" y="12192"/>
                    <a:pt x="0" y="10668"/>
                    <a:pt x="0" y="10668"/>
                  </a:cubicBezTo>
                  <a:cubicBezTo>
                    <a:pt x="0" y="9144"/>
                    <a:pt x="0" y="7620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3048"/>
                    <a:pt x="4572" y="1524"/>
                    <a:pt x="4572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7" name="Shape 188">
              <a:extLst>
                <a:ext uri="{FF2B5EF4-FFF2-40B4-BE49-F238E27FC236}">
                  <a16:creationId xmlns:a16="http://schemas.microsoft.com/office/drawing/2014/main" id="{B50A68BF-58C8-4E12-9530-C493BD255C61}"/>
                </a:ext>
              </a:extLst>
            </p:cNvPr>
            <p:cNvSpPr/>
            <p:nvPr/>
          </p:nvSpPr>
          <p:spPr>
            <a:xfrm>
              <a:off x="1480947" y="540163"/>
              <a:ext cx="18383" cy="18288"/>
            </a:xfrm>
            <a:custGeom>
              <a:avLst/>
              <a:gdLst/>
              <a:ahLst/>
              <a:cxnLst/>
              <a:rect l="0" t="0" r="0" b="0"/>
              <a:pathLst>
                <a:path w="18383" h="18288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287" y="0"/>
                  </a:cubicBezTo>
                  <a:cubicBezTo>
                    <a:pt x="13811" y="1524"/>
                    <a:pt x="13811" y="1524"/>
                    <a:pt x="15335" y="3048"/>
                  </a:cubicBezTo>
                  <a:cubicBezTo>
                    <a:pt x="16859" y="3048"/>
                    <a:pt x="16859" y="4572"/>
                    <a:pt x="16859" y="6096"/>
                  </a:cubicBezTo>
                  <a:cubicBezTo>
                    <a:pt x="18383" y="6096"/>
                    <a:pt x="18383" y="7620"/>
                    <a:pt x="18383" y="9144"/>
                  </a:cubicBezTo>
                  <a:cubicBezTo>
                    <a:pt x="18383" y="10668"/>
                    <a:pt x="18383" y="12192"/>
                    <a:pt x="16859" y="12192"/>
                  </a:cubicBezTo>
                  <a:cubicBezTo>
                    <a:pt x="16859" y="13716"/>
                    <a:pt x="16859" y="15240"/>
                    <a:pt x="15335" y="15240"/>
                  </a:cubicBezTo>
                  <a:cubicBezTo>
                    <a:pt x="13811" y="16764"/>
                    <a:pt x="13811" y="16764"/>
                    <a:pt x="12287" y="18288"/>
                  </a:cubicBezTo>
                  <a:cubicBezTo>
                    <a:pt x="10668" y="18288"/>
                    <a:pt x="10668" y="18288"/>
                    <a:pt x="9144" y="18288"/>
                  </a:cubicBezTo>
                  <a:cubicBezTo>
                    <a:pt x="7620" y="18288"/>
                    <a:pt x="6096" y="18288"/>
                    <a:pt x="4572" y="18288"/>
                  </a:cubicBezTo>
                  <a:cubicBezTo>
                    <a:pt x="4572" y="16764"/>
                    <a:pt x="3048" y="16764"/>
                    <a:pt x="1524" y="15240"/>
                  </a:cubicBezTo>
                  <a:cubicBezTo>
                    <a:pt x="1524" y="15240"/>
                    <a:pt x="0" y="13716"/>
                    <a:pt x="0" y="12192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7620"/>
                    <a:pt x="0" y="6096"/>
                  </a:cubicBezTo>
                  <a:cubicBezTo>
                    <a:pt x="0" y="4572"/>
                    <a:pt x="1524" y="3048"/>
                    <a:pt x="1524" y="3048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8" name="Shape 189">
              <a:extLst>
                <a:ext uri="{FF2B5EF4-FFF2-40B4-BE49-F238E27FC236}">
                  <a16:creationId xmlns:a16="http://schemas.microsoft.com/office/drawing/2014/main" id="{9F1D5454-422B-402B-BEE6-22D2DAFE6D78}"/>
                </a:ext>
              </a:extLst>
            </p:cNvPr>
            <p:cNvSpPr/>
            <p:nvPr/>
          </p:nvSpPr>
          <p:spPr>
            <a:xfrm>
              <a:off x="569500" y="792004"/>
              <a:ext cx="50387" cy="62484"/>
            </a:xfrm>
            <a:custGeom>
              <a:avLst/>
              <a:gdLst/>
              <a:ahLst/>
              <a:cxn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3716" y="7620"/>
                    <a:pt x="16764" y="4572"/>
                    <a:pt x="19812" y="3048"/>
                  </a:cubicBezTo>
                  <a:cubicBezTo>
                    <a:pt x="24384" y="0"/>
                    <a:pt x="27432" y="0"/>
                    <a:pt x="30480" y="0"/>
                  </a:cubicBezTo>
                  <a:cubicBezTo>
                    <a:pt x="36671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052" y="9144"/>
                    <a:pt x="32004" y="9144"/>
                    <a:pt x="28956" y="9144"/>
                  </a:cubicBezTo>
                  <a:cubicBezTo>
                    <a:pt x="27432" y="9144"/>
                    <a:pt x="25908" y="9144"/>
                    <a:pt x="24384" y="9144"/>
                  </a:cubicBezTo>
                  <a:cubicBezTo>
                    <a:pt x="22860" y="9144"/>
                    <a:pt x="22860" y="10668"/>
                    <a:pt x="21336" y="12192"/>
                  </a:cubicBezTo>
                  <a:cubicBezTo>
                    <a:pt x="18288" y="12192"/>
                    <a:pt x="16764" y="13716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9" name="Shape 190">
              <a:extLst>
                <a:ext uri="{FF2B5EF4-FFF2-40B4-BE49-F238E27FC236}">
                  <a16:creationId xmlns:a16="http://schemas.microsoft.com/office/drawing/2014/main" id="{5864B074-DC00-4318-A9B1-752244179343}"/>
                </a:ext>
              </a:extLst>
            </p:cNvPr>
            <p:cNvSpPr/>
            <p:nvPr/>
          </p:nvSpPr>
          <p:spPr>
            <a:xfrm>
              <a:off x="635127" y="792011"/>
              <a:ext cx="27480" cy="62136"/>
            </a:xfrm>
            <a:custGeom>
              <a:avLst/>
              <a:gdLst/>
              <a:ahLst/>
              <a:cxnLst/>
              <a:rect l="0" t="0" r="0" b="0"/>
              <a:pathLst>
                <a:path w="27480" h="62136">
                  <a:moveTo>
                    <a:pt x="27480" y="0"/>
                  </a:moveTo>
                  <a:lnTo>
                    <a:pt x="27480" y="7625"/>
                  </a:lnTo>
                  <a:lnTo>
                    <a:pt x="21336" y="9137"/>
                  </a:lnTo>
                  <a:cubicBezTo>
                    <a:pt x="19812" y="10661"/>
                    <a:pt x="18288" y="12185"/>
                    <a:pt x="16764" y="13709"/>
                  </a:cubicBezTo>
                  <a:cubicBezTo>
                    <a:pt x="15240" y="15233"/>
                    <a:pt x="13716" y="16757"/>
                    <a:pt x="13716" y="18281"/>
                  </a:cubicBezTo>
                  <a:cubicBezTo>
                    <a:pt x="12192" y="21329"/>
                    <a:pt x="12192" y="24377"/>
                    <a:pt x="10668" y="25901"/>
                  </a:cubicBezTo>
                  <a:lnTo>
                    <a:pt x="27480" y="25901"/>
                  </a:lnTo>
                  <a:lnTo>
                    <a:pt x="27480" y="35045"/>
                  </a:lnTo>
                  <a:lnTo>
                    <a:pt x="10668" y="35045"/>
                  </a:lnTo>
                  <a:cubicBezTo>
                    <a:pt x="10668" y="41141"/>
                    <a:pt x="13716" y="45713"/>
                    <a:pt x="16764" y="48761"/>
                  </a:cubicBezTo>
                  <a:lnTo>
                    <a:pt x="27480" y="53021"/>
                  </a:lnTo>
                  <a:lnTo>
                    <a:pt x="27480" y="62136"/>
                  </a:lnTo>
                  <a:lnTo>
                    <a:pt x="16764" y="60953"/>
                  </a:lnTo>
                  <a:cubicBezTo>
                    <a:pt x="12192" y="59429"/>
                    <a:pt x="9144" y="57905"/>
                    <a:pt x="7620" y="54857"/>
                  </a:cubicBezTo>
                  <a:cubicBezTo>
                    <a:pt x="4572" y="51809"/>
                    <a:pt x="3048" y="48761"/>
                    <a:pt x="1524" y="44189"/>
                  </a:cubicBezTo>
                  <a:cubicBezTo>
                    <a:pt x="1524" y="41141"/>
                    <a:pt x="0" y="36569"/>
                    <a:pt x="0" y="31997"/>
                  </a:cubicBezTo>
                  <a:cubicBezTo>
                    <a:pt x="0" y="27425"/>
                    <a:pt x="1524" y="22853"/>
                    <a:pt x="1524" y="19805"/>
                  </a:cubicBezTo>
                  <a:cubicBezTo>
                    <a:pt x="3048" y="15233"/>
                    <a:pt x="4572" y="12185"/>
                    <a:pt x="7620" y="9137"/>
                  </a:cubicBezTo>
                  <a:cubicBezTo>
                    <a:pt x="10668" y="6089"/>
                    <a:pt x="12192" y="3041"/>
                    <a:pt x="16764" y="1517"/>
                  </a:cubicBezTo>
                  <a:lnTo>
                    <a:pt x="2748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0" name="Shape 191">
              <a:extLst>
                <a:ext uri="{FF2B5EF4-FFF2-40B4-BE49-F238E27FC236}">
                  <a16:creationId xmlns:a16="http://schemas.microsoft.com/office/drawing/2014/main" id="{40C721AC-310E-4816-AD16-EE22CD0D4C9D}"/>
                </a:ext>
              </a:extLst>
            </p:cNvPr>
            <p:cNvSpPr/>
            <p:nvPr/>
          </p:nvSpPr>
          <p:spPr>
            <a:xfrm>
              <a:off x="662607" y="843820"/>
              <a:ext cx="24432" cy="10668"/>
            </a:xfrm>
            <a:custGeom>
              <a:avLst/>
              <a:gdLst/>
              <a:ahLst/>
              <a:cxnLst/>
              <a:rect l="0" t="0" r="0" b="0"/>
              <a:pathLst>
                <a:path w="24432" h="10668">
                  <a:moveTo>
                    <a:pt x="24432" y="0"/>
                  </a:moveTo>
                  <a:lnTo>
                    <a:pt x="24432" y="9144"/>
                  </a:lnTo>
                  <a:cubicBezTo>
                    <a:pt x="21384" y="9144"/>
                    <a:pt x="18336" y="10668"/>
                    <a:pt x="13764" y="10668"/>
                  </a:cubicBezTo>
                  <a:cubicBezTo>
                    <a:pt x="10716" y="10668"/>
                    <a:pt x="6144" y="10668"/>
                    <a:pt x="3096" y="10668"/>
                  </a:cubicBezTo>
                  <a:lnTo>
                    <a:pt x="0" y="10326"/>
                  </a:lnTo>
                  <a:lnTo>
                    <a:pt x="0" y="1212"/>
                  </a:lnTo>
                  <a:lnTo>
                    <a:pt x="4620" y="3048"/>
                  </a:lnTo>
                  <a:cubicBezTo>
                    <a:pt x="6144" y="3048"/>
                    <a:pt x="7668" y="3048"/>
                    <a:pt x="9192" y="1524"/>
                  </a:cubicBezTo>
                  <a:cubicBezTo>
                    <a:pt x="12240" y="1524"/>
                    <a:pt x="13764" y="1524"/>
                    <a:pt x="15288" y="1524"/>
                  </a:cubicBezTo>
                  <a:cubicBezTo>
                    <a:pt x="16812" y="1524"/>
                    <a:pt x="18336" y="1524"/>
                    <a:pt x="19860" y="1524"/>
                  </a:cubicBezTo>
                  <a:cubicBezTo>
                    <a:pt x="21384" y="0"/>
                    <a:pt x="22908" y="0"/>
                    <a:pt x="24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1" name="Shape 192">
              <a:extLst>
                <a:ext uri="{FF2B5EF4-FFF2-40B4-BE49-F238E27FC236}">
                  <a16:creationId xmlns:a16="http://schemas.microsoft.com/office/drawing/2014/main" id="{027CE5EA-DB1D-4CB3-8811-6B7EE7C2D95A}"/>
                </a:ext>
              </a:extLst>
            </p:cNvPr>
            <p:cNvSpPr/>
            <p:nvPr/>
          </p:nvSpPr>
          <p:spPr>
            <a:xfrm>
              <a:off x="662607" y="792004"/>
              <a:ext cx="27480" cy="35052"/>
            </a:xfrm>
            <a:custGeom>
              <a:avLst/>
              <a:gdLst/>
              <a:ahLst/>
              <a:cxnLst/>
              <a:rect l="0" t="0" r="0" b="0"/>
              <a:pathLst>
                <a:path w="27480" h="35052">
                  <a:moveTo>
                    <a:pt x="48" y="0"/>
                  </a:moveTo>
                  <a:cubicBezTo>
                    <a:pt x="4620" y="0"/>
                    <a:pt x="9192" y="0"/>
                    <a:pt x="12240" y="1524"/>
                  </a:cubicBezTo>
                  <a:cubicBezTo>
                    <a:pt x="15288" y="3048"/>
                    <a:pt x="18336" y="4572"/>
                    <a:pt x="19860" y="7620"/>
                  </a:cubicBezTo>
                  <a:cubicBezTo>
                    <a:pt x="22908" y="9144"/>
                    <a:pt x="24432" y="12192"/>
                    <a:pt x="25956" y="16764"/>
                  </a:cubicBezTo>
                  <a:cubicBezTo>
                    <a:pt x="27480" y="19812"/>
                    <a:pt x="27480" y="24384"/>
                    <a:pt x="27480" y="27432"/>
                  </a:cubicBezTo>
                  <a:cubicBezTo>
                    <a:pt x="27480" y="28956"/>
                    <a:pt x="27480" y="30480"/>
                    <a:pt x="27480" y="32004"/>
                  </a:cubicBezTo>
                  <a:cubicBezTo>
                    <a:pt x="27480" y="33528"/>
                    <a:pt x="27480" y="33528"/>
                    <a:pt x="27480" y="35052"/>
                  </a:cubicBezTo>
                  <a:lnTo>
                    <a:pt x="0" y="35052"/>
                  </a:lnTo>
                  <a:lnTo>
                    <a:pt x="0" y="25908"/>
                  </a:lnTo>
                  <a:lnTo>
                    <a:pt x="16812" y="25908"/>
                  </a:lnTo>
                  <a:cubicBezTo>
                    <a:pt x="16812" y="24384"/>
                    <a:pt x="16812" y="21336"/>
                    <a:pt x="15288" y="18288"/>
                  </a:cubicBezTo>
                  <a:cubicBezTo>
                    <a:pt x="15288" y="16764"/>
                    <a:pt x="13764" y="15240"/>
                    <a:pt x="12240" y="13716"/>
                  </a:cubicBezTo>
                  <a:cubicBezTo>
                    <a:pt x="10716" y="12192"/>
                    <a:pt x="9192" y="10668"/>
                    <a:pt x="7668" y="9144"/>
                  </a:cubicBezTo>
                  <a:cubicBezTo>
                    <a:pt x="4620" y="9144"/>
                    <a:pt x="3096" y="7620"/>
                    <a:pt x="48" y="7620"/>
                  </a:cubicBezTo>
                  <a:lnTo>
                    <a:pt x="0" y="7632"/>
                  </a:lnTo>
                  <a:lnTo>
                    <a:pt x="0" y="7"/>
                  </a:lnTo>
                  <a:lnTo>
                    <a:pt x="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2" name="Shape 193">
              <a:extLst>
                <a:ext uri="{FF2B5EF4-FFF2-40B4-BE49-F238E27FC236}">
                  <a16:creationId xmlns:a16="http://schemas.microsoft.com/office/drawing/2014/main" id="{D7B06298-85C5-4B8B-ACED-429D046E1231}"/>
                </a:ext>
              </a:extLst>
            </p:cNvPr>
            <p:cNvSpPr/>
            <p:nvPr/>
          </p:nvSpPr>
          <p:spPr>
            <a:xfrm>
              <a:off x="703802" y="772097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907"/>
                  </a:lnTo>
                  <a:lnTo>
                    <a:pt x="54959" y="19907"/>
                  </a:lnTo>
                  <a:lnTo>
                    <a:pt x="54959" y="29051"/>
                  </a:lnTo>
                  <a:lnTo>
                    <a:pt x="27527" y="29051"/>
                  </a:lnTo>
                  <a:lnTo>
                    <a:pt x="27527" y="61055"/>
                  </a:lnTo>
                  <a:cubicBezTo>
                    <a:pt x="27527" y="65627"/>
                    <a:pt x="29051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7339" y="73247"/>
                  </a:cubicBezTo>
                  <a:cubicBezTo>
                    <a:pt x="50387" y="73247"/>
                    <a:pt x="53435" y="73247"/>
                    <a:pt x="54959" y="71723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1055"/>
                  </a:cubicBezTo>
                  <a:lnTo>
                    <a:pt x="16859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6859" y="19907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3" name="Shape 194">
              <a:extLst>
                <a:ext uri="{FF2B5EF4-FFF2-40B4-BE49-F238E27FC236}">
                  <a16:creationId xmlns:a16="http://schemas.microsoft.com/office/drawing/2014/main" id="{49275036-8099-400F-91D4-506E218B8A74}"/>
                </a:ext>
              </a:extLst>
            </p:cNvPr>
            <p:cNvSpPr/>
            <p:nvPr/>
          </p:nvSpPr>
          <p:spPr>
            <a:xfrm>
              <a:off x="772573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0" y="0"/>
                  </a:moveTo>
                  <a:lnTo>
                    <a:pt x="10668" y="0"/>
                  </a:lnTo>
                  <a:lnTo>
                    <a:pt x="10668" y="39624"/>
                  </a:lnTo>
                  <a:cubicBezTo>
                    <a:pt x="10668" y="48768"/>
                    <a:pt x="13716" y="53340"/>
                    <a:pt x="21336" y="53340"/>
                  </a:cubicBezTo>
                  <a:cubicBezTo>
                    <a:pt x="22860" y="53340"/>
                    <a:pt x="24384" y="53340"/>
                    <a:pt x="24384" y="53340"/>
                  </a:cubicBezTo>
                  <a:cubicBezTo>
                    <a:pt x="25908" y="53340"/>
                    <a:pt x="27432" y="51816"/>
                    <a:pt x="28956" y="51816"/>
                  </a:cubicBezTo>
                  <a:cubicBezTo>
                    <a:pt x="30480" y="50292"/>
                    <a:pt x="32004" y="48768"/>
                    <a:pt x="33528" y="47244"/>
                  </a:cubicBezTo>
                  <a:cubicBezTo>
                    <a:pt x="35052" y="45720"/>
                    <a:pt x="36576" y="44196"/>
                    <a:pt x="38100" y="41148"/>
                  </a:cubicBezTo>
                  <a:lnTo>
                    <a:pt x="38100" y="0"/>
                  </a:lnTo>
                  <a:lnTo>
                    <a:pt x="48863" y="0"/>
                  </a:lnTo>
                  <a:lnTo>
                    <a:pt x="48863" y="62484"/>
                  </a:lnTo>
                  <a:lnTo>
                    <a:pt x="39624" y="62484"/>
                  </a:lnTo>
                  <a:lnTo>
                    <a:pt x="39624" y="51816"/>
                  </a:lnTo>
                  <a:cubicBezTo>
                    <a:pt x="38100" y="54864"/>
                    <a:pt x="35052" y="56388"/>
                    <a:pt x="33528" y="57912"/>
                  </a:cubicBezTo>
                  <a:cubicBezTo>
                    <a:pt x="32004" y="59436"/>
                    <a:pt x="30480" y="59436"/>
                    <a:pt x="28956" y="60960"/>
                  </a:cubicBezTo>
                  <a:cubicBezTo>
                    <a:pt x="27432" y="60960"/>
                    <a:pt x="25908" y="62484"/>
                    <a:pt x="24384" y="62484"/>
                  </a:cubicBezTo>
                  <a:cubicBezTo>
                    <a:pt x="22860" y="62484"/>
                    <a:pt x="21336" y="62484"/>
                    <a:pt x="18288" y="62484"/>
                  </a:cubicBezTo>
                  <a:cubicBezTo>
                    <a:pt x="12192" y="62484"/>
                    <a:pt x="7620" y="60960"/>
                    <a:pt x="4572" y="57912"/>
                  </a:cubicBezTo>
                  <a:cubicBezTo>
                    <a:pt x="1524" y="53340"/>
                    <a:pt x="0" y="48768"/>
                    <a:pt x="0" y="411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4" name="Shape 195">
              <a:extLst>
                <a:ext uri="{FF2B5EF4-FFF2-40B4-BE49-F238E27FC236}">
                  <a16:creationId xmlns:a16="http://schemas.microsoft.com/office/drawing/2014/main" id="{33AC7CB5-32B1-4DBE-8364-45B5390752E2}"/>
                </a:ext>
              </a:extLst>
            </p:cNvPr>
            <p:cNvSpPr/>
            <p:nvPr/>
          </p:nvSpPr>
          <p:spPr>
            <a:xfrm>
              <a:off x="845820" y="792004"/>
              <a:ext cx="51911" cy="62484"/>
            </a:xfrm>
            <a:custGeom>
              <a:avLst/>
              <a:gdLst/>
              <a:ahLst/>
              <a:cxnLst/>
              <a:rect l="0" t="0" r="0" b="0"/>
              <a:pathLst>
                <a:path w="51911" h="62484">
                  <a:moveTo>
                    <a:pt x="0" y="0"/>
                  </a:moveTo>
                  <a:lnTo>
                    <a:pt x="10668" y="0"/>
                  </a:lnTo>
                  <a:lnTo>
                    <a:pt x="10668" y="12192"/>
                  </a:lnTo>
                  <a:cubicBezTo>
                    <a:pt x="13716" y="7620"/>
                    <a:pt x="18288" y="4572"/>
                    <a:pt x="21431" y="3048"/>
                  </a:cubicBezTo>
                  <a:cubicBezTo>
                    <a:pt x="24479" y="0"/>
                    <a:pt x="29051" y="0"/>
                    <a:pt x="32099" y="0"/>
                  </a:cubicBezTo>
                  <a:cubicBezTo>
                    <a:pt x="38195" y="0"/>
                    <a:pt x="42767" y="1524"/>
                    <a:pt x="47339" y="6096"/>
                  </a:cubicBezTo>
                  <a:cubicBezTo>
                    <a:pt x="50387" y="9144"/>
                    <a:pt x="51911" y="15240"/>
                    <a:pt x="51911" y="24384"/>
                  </a:cubicBezTo>
                  <a:lnTo>
                    <a:pt x="41243" y="24384"/>
                  </a:lnTo>
                  <a:cubicBezTo>
                    <a:pt x="41243" y="18288"/>
                    <a:pt x="39719" y="15240"/>
                    <a:pt x="38195" y="12192"/>
                  </a:cubicBezTo>
                  <a:cubicBezTo>
                    <a:pt x="36671" y="9144"/>
                    <a:pt x="33623" y="9144"/>
                    <a:pt x="30575" y="9144"/>
                  </a:cubicBezTo>
                  <a:cubicBezTo>
                    <a:pt x="29051" y="9144"/>
                    <a:pt x="27527" y="9144"/>
                    <a:pt x="26003" y="9144"/>
                  </a:cubicBezTo>
                  <a:cubicBezTo>
                    <a:pt x="24479" y="9144"/>
                    <a:pt x="22955" y="10668"/>
                    <a:pt x="21431" y="12192"/>
                  </a:cubicBezTo>
                  <a:cubicBezTo>
                    <a:pt x="19812" y="12192"/>
                    <a:pt x="18288" y="13716"/>
                    <a:pt x="16764" y="16764"/>
                  </a:cubicBezTo>
                  <a:cubicBezTo>
                    <a:pt x="15240" y="18288"/>
                    <a:pt x="13716" y="19812"/>
                    <a:pt x="12192" y="22860"/>
                  </a:cubicBezTo>
                  <a:lnTo>
                    <a:pt x="12192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5" name="Shape 196">
              <a:extLst>
                <a:ext uri="{FF2B5EF4-FFF2-40B4-BE49-F238E27FC236}">
                  <a16:creationId xmlns:a16="http://schemas.microsoft.com/office/drawing/2014/main" id="{0F631BD6-D7D5-431B-86C7-F3098A9062F1}"/>
                </a:ext>
              </a:extLst>
            </p:cNvPr>
            <p:cNvSpPr/>
            <p:nvPr/>
          </p:nvSpPr>
          <p:spPr>
            <a:xfrm>
              <a:off x="916019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0" y="0"/>
                  </a:moveTo>
                  <a:lnTo>
                    <a:pt x="9239" y="0"/>
                  </a:lnTo>
                  <a:lnTo>
                    <a:pt x="9239" y="10668"/>
                  </a:lnTo>
                  <a:cubicBezTo>
                    <a:pt x="10763" y="7620"/>
                    <a:pt x="13811" y="6096"/>
                    <a:pt x="15335" y="4572"/>
                  </a:cubicBezTo>
                  <a:cubicBezTo>
                    <a:pt x="16859" y="3048"/>
                    <a:pt x="18383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6003" y="0"/>
                    <a:pt x="27527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3716"/>
                    <a:pt x="48863" y="21336"/>
                  </a:cubicBezTo>
                  <a:lnTo>
                    <a:pt x="48863" y="62484"/>
                  </a:lnTo>
                  <a:lnTo>
                    <a:pt x="38195" y="62484"/>
                  </a:lnTo>
                  <a:lnTo>
                    <a:pt x="38195" y="22860"/>
                  </a:lnTo>
                  <a:cubicBezTo>
                    <a:pt x="38195" y="18288"/>
                    <a:pt x="38195" y="13716"/>
                    <a:pt x="35147" y="12192"/>
                  </a:cubicBezTo>
                  <a:cubicBezTo>
                    <a:pt x="33623" y="9144"/>
                    <a:pt x="30575" y="9144"/>
                    <a:pt x="27527" y="9144"/>
                  </a:cubicBezTo>
                  <a:cubicBezTo>
                    <a:pt x="26003" y="9144"/>
                    <a:pt x="24479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8383" y="12192"/>
                    <a:pt x="16859" y="13716"/>
                    <a:pt x="15335" y="15240"/>
                  </a:cubicBezTo>
                  <a:cubicBezTo>
                    <a:pt x="13811" y="16764"/>
                    <a:pt x="12287" y="18288"/>
                    <a:pt x="10763" y="21336"/>
                  </a:cubicBezTo>
                  <a:lnTo>
                    <a:pt x="10763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6" name="Shape 197">
              <a:extLst>
                <a:ext uri="{FF2B5EF4-FFF2-40B4-BE49-F238E27FC236}">
                  <a16:creationId xmlns:a16="http://schemas.microsoft.com/office/drawing/2014/main" id="{C5CCE67E-F904-49E9-A39B-33DE20E4EE80}"/>
                </a:ext>
              </a:extLst>
            </p:cNvPr>
            <p:cNvSpPr/>
            <p:nvPr/>
          </p:nvSpPr>
          <p:spPr>
            <a:xfrm>
              <a:off x="1068705" y="767525"/>
              <a:ext cx="15335" cy="29051"/>
            </a:xfrm>
            <a:custGeom>
              <a:avLst/>
              <a:gdLst/>
              <a:ahLst/>
              <a:cxnLst/>
              <a:rect l="0" t="0" r="0" b="0"/>
              <a:pathLst>
                <a:path w="15335" h="29051">
                  <a:moveTo>
                    <a:pt x="0" y="0"/>
                  </a:moveTo>
                  <a:lnTo>
                    <a:pt x="15335" y="0"/>
                  </a:lnTo>
                  <a:lnTo>
                    <a:pt x="12287" y="29051"/>
                  </a:lnTo>
                  <a:lnTo>
                    <a:pt x="1524" y="290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7" name="Shape 198">
              <a:extLst>
                <a:ext uri="{FF2B5EF4-FFF2-40B4-BE49-F238E27FC236}">
                  <a16:creationId xmlns:a16="http://schemas.microsoft.com/office/drawing/2014/main" id="{6EEFC7F6-417F-4C07-AEC9-EE025A96053B}"/>
                </a:ext>
              </a:extLst>
            </p:cNvPr>
            <p:cNvSpPr/>
            <p:nvPr/>
          </p:nvSpPr>
          <p:spPr>
            <a:xfrm>
              <a:off x="1120616" y="775144"/>
              <a:ext cx="27527" cy="79343"/>
            </a:xfrm>
            <a:custGeom>
              <a:avLst/>
              <a:gdLst/>
              <a:ahLst/>
              <a:cxnLst/>
              <a:rect l="0" t="0" r="0" b="0"/>
              <a:pathLst>
                <a:path w="27527" h="79343">
                  <a:moveTo>
                    <a:pt x="27527" y="0"/>
                  </a:moveTo>
                  <a:lnTo>
                    <a:pt x="27527" y="9239"/>
                  </a:lnTo>
                  <a:lnTo>
                    <a:pt x="27527" y="9239"/>
                  </a:lnTo>
                  <a:cubicBezTo>
                    <a:pt x="24479" y="10763"/>
                    <a:pt x="21431" y="12287"/>
                    <a:pt x="19907" y="15335"/>
                  </a:cubicBezTo>
                  <a:cubicBezTo>
                    <a:pt x="16859" y="16859"/>
                    <a:pt x="15335" y="19907"/>
                    <a:pt x="13811" y="22955"/>
                  </a:cubicBezTo>
                  <a:cubicBezTo>
                    <a:pt x="12287" y="24479"/>
                    <a:pt x="12287" y="29051"/>
                    <a:pt x="12287" y="32099"/>
                  </a:cubicBezTo>
                  <a:lnTo>
                    <a:pt x="10763" y="35147"/>
                  </a:lnTo>
                  <a:cubicBezTo>
                    <a:pt x="13811" y="33623"/>
                    <a:pt x="16859" y="32099"/>
                    <a:pt x="19907" y="30575"/>
                  </a:cubicBezTo>
                  <a:lnTo>
                    <a:pt x="27527" y="29487"/>
                  </a:lnTo>
                  <a:lnTo>
                    <a:pt x="27527" y="38195"/>
                  </a:lnTo>
                  <a:lnTo>
                    <a:pt x="24479" y="38195"/>
                  </a:lnTo>
                  <a:cubicBezTo>
                    <a:pt x="22955" y="38195"/>
                    <a:pt x="21431" y="39719"/>
                    <a:pt x="19907" y="39719"/>
                  </a:cubicBezTo>
                  <a:cubicBezTo>
                    <a:pt x="18383" y="39719"/>
                    <a:pt x="16859" y="41243"/>
                    <a:pt x="15335" y="41243"/>
                  </a:cubicBezTo>
                  <a:cubicBezTo>
                    <a:pt x="13811" y="42767"/>
                    <a:pt x="12287" y="42767"/>
                    <a:pt x="10763" y="44291"/>
                  </a:cubicBezTo>
                  <a:cubicBezTo>
                    <a:pt x="10763" y="48863"/>
                    <a:pt x="12287" y="53435"/>
                    <a:pt x="12287" y="56483"/>
                  </a:cubicBezTo>
                  <a:cubicBezTo>
                    <a:pt x="13811" y="61055"/>
                    <a:pt x="13811" y="62579"/>
                    <a:pt x="15335" y="65627"/>
                  </a:cubicBezTo>
                  <a:cubicBezTo>
                    <a:pt x="16859" y="67151"/>
                    <a:pt x="18383" y="68675"/>
                    <a:pt x="21431" y="70199"/>
                  </a:cubicBezTo>
                  <a:lnTo>
                    <a:pt x="27527" y="71419"/>
                  </a:lnTo>
                  <a:lnTo>
                    <a:pt x="27527" y="79343"/>
                  </a:lnTo>
                  <a:lnTo>
                    <a:pt x="27527" y="79343"/>
                  </a:lnTo>
                  <a:cubicBezTo>
                    <a:pt x="22955" y="79343"/>
                    <a:pt x="19907" y="79343"/>
                    <a:pt x="15335" y="77819"/>
                  </a:cubicBezTo>
                  <a:cubicBezTo>
                    <a:pt x="12287" y="76295"/>
                    <a:pt x="9239" y="74771"/>
                    <a:pt x="7715" y="71723"/>
                  </a:cubicBezTo>
                  <a:cubicBezTo>
                    <a:pt x="4572" y="68675"/>
                    <a:pt x="3048" y="64103"/>
                    <a:pt x="1524" y="61055"/>
                  </a:cubicBezTo>
                  <a:cubicBezTo>
                    <a:pt x="1524" y="56483"/>
                    <a:pt x="0" y="50387"/>
                    <a:pt x="0" y="44291"/>
                  </a:cubicBezTo>
                  <a:cubicBezTo>
                    <a:pt x="0" y="39719"/>
                    <a:pt x="0" y="36671"/>
                    <a:pt x="1524" y="32099"/>
                  </a:cubicBezTo>
                  <a:cubicBezTo>
                    <a:pt x="1524" y="29051"/>
                    <a:pt x="3048" y="24479"/>
                    <a:pt x="3048" y="21431"/>
                  </a:cubicBezTo>
                  <a:cubicBezTo>
                    <a:pt x="4572" y="18383"/>
                    <a:pt x="6096" y="15335"/>
                    <a:pt x="9239" y="12287"/>
                  </a:cubicBezTo>
                  <a:cubicBezTo>
                    <a:pt x="10763" y="9239"/>
                    <a:pt x="13811" y="7715"/>
                    <a:pt x="16859" y="4572"/>
                  </a:cubicBezTo>
                  <a:cubicBezTo>
                    <a:pt x="19907" y="3048"/>
                    <a:pt x="22955" y="1524"/>
                    <a:pt x="27527" y="0"/>
                  </a:cubicBez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8" name="Shape 199">
              <a:extLst>
                <a:ext uri="{FF2B5EF4-FFF2-40B4-BE49-F238E27FC236}">
                  <a16:creationId xmlns:a16="http://schemas.microsoft.com/office/drawing/2014/main" id="{7D301FF4-CACF-4718-9D8A-56A6606DFF5F}"/>
                </a:ext>
              </a:extLst>
            </p:cNvPr>
            <p:cNvSpPr/>
            <p:nvPr/>
          </p:nvSpPr>
          <p:spPr>
            <a:xfrm>
              <a:off x="1148144" y="804196"/>
              <a:ext cx="27432" cy="50292"/>
            </a:xfrm>
            <a:custGeom>
              <a:avLst/>
              <a:gdLst/>
              <a:ahLst/>
              <a:cxnLst/>
              <a:rect l="0" t="0" r="0" b="0"/>
              <a:pathLst>
                <a:path w="27432" h="50292">
                  <a:moveTo>
                    <a:pt x="3048" y="0"/>
                  </a:moveTo>
                  <a:cubicBezTo>
                    <a:pt x="7620" y="0"/>
                    <a:pt x="10668" y="1524"/>
                    <a:pt x="13716" y="3048"/>
                  </a:cubicBezTo>
                  <a:cubicBezTo>
                    <a:pt x="16764" y="3048"/>
                    <a:pt x="19812" y="4572"/>
                    <a:pt x="21336" y="7620"/>
                  </a:cubicBezTo>
                  <a:cubicBezTo>
                    <a:pt x="24384" y="9144"/>
                    <a:pt x="25908" y="12192"/>
                    <a:pt x="25908" y="15240"/>
                  </a:cubicBezTo>
                  <a:cubicBezTo>
                    <a:pt x="27432" y="18288"/>
                    <a:pt x="27432" y="21336"/>
                    <a:pt x="27432" y="24384"/>
                  </a:cubicBezTo>
                  <a:cubicBezTo>
                    <a:pt x="27432" y="27432"/>
                    <a:pt x="27432" y="32004"/>
                    <a:pt x="25908" y="35052"/>
                  </a:cubicBezTo>
                  <a:cubicBezTo>
                    <a:pt x="24384" y="38100"/>
                    <a:pt x="22860" y="41148"/>
                    <a:pt x="19812" y="42672"/>
                  </a:cubicBezTo>
                  <a:cubicBezTo>
                    <a:pt x="18288" y="45720"/>
                    <a:pt x="15240" y="47244"/>
                    <a:pt x="12192" y="48768"/>
                  </a:cubicBezTo>
                  <a:lnTo>
                    <a:pt x="0" y="50292"/>
                  </a:lnTo>
                  <a:lnTo>
                    <a:pt x="0" y="42367"/>
                  </a:lnTo>
                  <a:lnTo>
                    <a:pt x="1524" y="42672"/>
                  </a:lnTo>
                  <a:cubicBezTo>
                    <a:pt x="3048" y="42672"/>
                    <a:pt x="4572" y="41148"/>
                    <a:pt x="7620" y="41148"/>
                  </a:cubicBezTo>
                  <a:cubicBezTo>
                    <a:pt x="9144" y="39624"/>
                    <a:pt x="10668" y="39624"/>
                    <a:pt x="12192" y="38100"/>
                  </a:cubicBezTo>
                  <a:cubicBezTo>
                    <a:pt x="13716" y="36576"/>
                    <a:pt x="15240" y="35052"/>
                    <a:pt x="15240" y="32004"/>
                  </a:cubicBezTo>
                  <a:cubicBezTo>
                    <a:pt x="16764" y="30480"/>
                    <a:pt x="16764" y="27432"/>
                    <a:pt x="16764" y="25908"/>
                  </a:cubicBezTo>
                  <a:cubicBezTo>
                    <a:pt x="16764" y="22860"/>
                    <a:pt x="16764" y="19812"/>
                    <a:pt x="15240" y="18288"/>
                  </a:cubicBezTo>
                  <a:cubicBezTo>
                    <a:pt x="15240" y="16764"/>
                    <a:pt x="13716" y="15240"/>
                    <a:pt x="13716" y="13716"/>
                  </a:cubicBezTo>
                  <a:cubicBezTo>
                    <a:pt x="12192" y="12192"/>
                    <a:pt x="10668" y="10668"/>
                    <a:pt x="7620" y="10668"/>
                  </a:cubicBezTo>
                  <a:cubicBezTo>
                    <a:pt x="6096" y="9144"/>
                    <a:pt x="4572" y="9144"/>
                    <a:pt x="1524" y="9144"/>
                  </a:cubicBezTo>
                  <a:lnTo>
                    <a:pt x="0" y="9144"/>
                  </a:lnTo>
                  <a:lnTo>
                    <a:pt x="0" y="435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9" name="Shape 200">
              <a:extLst>
                <a:ext uri="{FF2B5EF4-FFF2-40B4-BE49-F238E27FC236}">
                  <a16:creationId xmlns:a16="http://schemas.microsoft.com/office/drawing/2014/main" id="{93D1CA87-8953-471C-BBC2-5684ED972AEC}"/>
                </a:ext>
              </a:extLst>
            </p:cNvPr>
            <p:cNvSpPr/>
            <p:nvPr/>
          </p:nvSpPr>
          <p:spPr>
            <a:xfrm>
              <a:off x="1148144" y="773620"/>
              <a:ext cx="21336" cy="10763"/>
            </a:xfrm>
            <a:custGeom>
              <a:avLst/>
              <a:gdLst/>
              <a:ahLst/>
              <a:cxnLst/>
              <a:rect l="0" t="0" r="0" b="0"/>
              <a:pathLst>
                <a:path w="21336" h="10763">
                  <a:moveTo>
                    <a:pt x="13716" y="0"/>
                  </a:moveTo>
                  <a:lnTo>
                    <a:pt x="21336" y="0"/>
                  </a:lnTo>
                  <a:lnTo>
                    <a:pt x="21336" y="9239"/>
                  </a:lnTo>
                  <a:lnTo>
                    <a:pt x="13716" y="9239"/>
                  </a:lnTo>
                  <a:lnTo>
                    <a:pt x="0" y="10763"/>
                  </a:lnTo>
                  <a:lnTo>
                    <a:pt x="0" y="1524"/>
                  </a:lnTo>
                  <a:lnTo>
                    <a:pt x="137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0" name="Shape 201">
              <a:extLst>
                <a:ext uri="{FF2B5EF4-FFF2-40B4-BE49-F238E27FC236}">
                  <a16:creationId xmlns:a16="http://schemas.microsoft.com/office/drawing/2014/main" id="{088EA799-5898-4B25-8D65-737A229DE174}"/>
                </a:ext>
              </a:extLst>
            </p:cNvPr>
            <p:cNvSpPr/>
            <p:nvPr/>
          </p:nvSpPr>
          <p:spPr>
            <a:xfrm>
              <a:off x="1258062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812" y="53340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1" name="Shape 202">
              <a:extLst>
                <a:ext uri="{FF2B5EF4-FFF2-40B4-BE49-F238E27FC236}">
                  <a16:creationId xmlns:a16="http://schemas.microsoft.com/office/drawing/2014/main" id="{67FE85AE-281C-4638-A831-405215B682D8}"/>
                </a:ext>
              </a:extLst>
            </p:cNvPr>
            <p:cNvSpPr/>
            <p:nvPr/>
          </p:nvSpPr>
          <p:spPr>
            <a:xfrm>
              <a:off x="1273302" y="766001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2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2" name="Shape 203">
              <a:extLst>
                <a:ext uri="{FF2B5EF4-FFF2-40B4-BE49-F238E27FC236}">
                  <a16:creationId xmlns:a16="http://schemas.microsoft.com/office/drawing/2014/main" id="{6D52EEEA-5B3D-4E4C-B2FF-0C18B36C46EF}"/>
                </a:ext>
              </a:extLst>
            </p:cNvPr>
            <p:cNvSpPr/>
            <p:nvPr/>
          </p:nvSpPr>
          <p:spPr>
            <a:xfrm>
              <a:off x="1329785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27527" y="0"/>
                  </a:moveTo>
                  <a:cubicBezTo>
                    <a:pt x="29051" y="0"/>
                    <a:pt x="32099" y="0"/>
                    <a:pt x="35147" y="0"/>
                  </a:cubicBezTo>
                  <a:cubicBezTo>
                    <a:pt x="38195" y="0"/>
                    <a:pt x="41243" y="0"/>
                    <a:pt x="44291" y="1524"/>
                  </a:cubicBezTo>
                  <a:lnTo>
                    <a:pt x="44291" y="10668"/>
                  </a:lnTo>
                  <a:cubicBezTo>
                    <a:pt x="41243" y="10668"/>
                    <a:pt x="38195" y="9144"/>
                    <a:pt x="35147" y="9144"/>
                  </a:cubicBezTo>
                  <a:cubicBezTo>
                    <a:pt x="32099" y="9144"/>
                    <a:pt x="29051" y="7620"/>
                    <a:pt x="26003" y="7620"/>
                  </a:cubicBezTo>
                  <a:cubicBezTo>
                    <a:pt x="24479" y="7620"/>
                    <a:pt x="21431" y="9144"/>
                    <a:pt x="19907" y="9144"/>
                  </a:cubicBezTo>
                  <a:cubicBezTo>
                    <a:pt x="18383" y="9144"/>
                    <a:pt x="16859" y="9144"/>
                    <a:pt x="15335" y="10668"/>
                  </a:cubicBezTo>
                  <a:cubicBezTo>
                    <a:pt x="13811" y="10668"/>
                    <a:pt x="13811" y="12192"/>
                    <a:pt x="13811" y="13716"/>
                  </a:cubicBezTo>
                  <a:cubicBezTo>
                    <a:pt x="12287" y="13716"/>
                    <a:pt x="12287" y="15240"/>
                    <a:pt x="12287" y="16764"/>
                  </a:cubicBezTo>
                  <a:cubicBezTo>
                    <a:pt x="12287" y="16764"/>
                    <a:pt x="12287" y="18288"/>
                    <a:pt x="13811" y="19812"/>
                  </a:cubicBezTo>
                  <a:cubicBezTo>
                    <a:pt x="13811" y="19812"/>
                    <a:pt x="13811" y="21336"/>
                    <a:pt x="15335" y="21336"/>
                  </a:cubicBezTo>
                  <a:cubicBezTo>
                    <a:pt x="16859" y="22860"/>
                    <a:pt x="18383" y="22860"/>
                    <a:pt x="19907" y="24384"/>
                  </a:cubicBezTo>
                  <a:cubicBezTo>
                    <a:pt x="22955" y="25908"/>
                    <a:pt x="24479" y="25908"/>
                    <a:pt x="29051" y="27432"/>
                  </a:cubicBezTo>
                  <a:cubicBezTo>
                    <a:pt x="32099" y="27432"/>
                    <a:pt x="35147" y="28956"/>
                    <a:pt x="38195" y="30480"/>
                  </a:cubicBezTo>
                  <a:cubicBezTo>
                    <a:pt x="39719" y="32004"/>
                    <a:pt x="42767" y="33528"/>
                    <a:pt x="44291" y="33528"/>
                  </a:cubicBezTo>
                  <a:cubicBezTo>
                    <a:pt x="45815" y="35052"/>
                    <a:pt x="45815" y="36576"/>
                    <a:pt x="47339" y="39624"/>
                  </a:cubicBezTo>
                  <a:cubicBezTo>
                    <a:pt x="47339" y="41148"/>
                    <a:pt x="48863" y="42672"/>
                    <a:pt x="48863" y="45720"/>
                  </a:cubicBezTo>
                  <a:cubicBezTo>
                    <a:pt x="48863" y="47244"/>
                    <a:pt x="47339" y="48768"/>
                    <a:pt x="47339" y="51816"/>
                  </a:cubicBezTo>
                  <a:cubicBezTo>
                    <a:pt x="45815" y="53340"/>
                    <a:pt x="45815" y="54864"/>
                    <a:pt x="44291" y="54864"/>
                  </a:cubicBezTo>
                  <a:cubicBezTo>
                    <a:pt x="42767" y="56388"/>
                    <a:pt x="41243" y="57912"/>
                    <a:pt x="39719" y="59436"/>
                  </a:cubicBezTo>
                  <a:cubicBezTo>
                    <a:pt x="38195" y="59436"/>
                    <a:pt x="36671" y="60960"/>
                    <a:pt x="33623" y="60960"/>
                  </a:cubicBezTo>
                  <a:cubicBezTo>
                    <a:pt x="32099" y="62484"/>
                    <a:pt x="30575" y="62484"/>
                    <a:pt x="29051" y="62484"/>
                  </a:cubicBezTo>
                  <a:cubicBezTo>
                    <a:pt x="26003" y="62484"/>
                    <a:pt x="24479" y="62484"/>
                    <a:pt x="22955" y="62484"/>
                  </a:cubicBezTo>
                  <a:cubicBezTo>
                    <a:pt x="18383" y="62484"/>
                    <a:pt x="13811" y="62484"/>
                    <a:pt x="10763" y="62484"/>
                  </a:cubicBezTo>
                  <a:cubicBezTo>
                    <a:pt x="7715" y="62484"/>
                    <a:pt x="4572" y="60960"/>
                    <a:pt x="0" y="60960"/>
                  </a:cubicBezTo>
                  <a:lnTo>
                    <a:pt x="0" y="50292"/>
                  </a:lnTo>
                  <a:cubicBezTo>
                    <a:pt x="4572" y="51816"/>
                    <a:pt x="7715" y="53340"/>
                    <a:pt x="10763" y="53340"/>
                  </a:cubicBezTo>
                  <a:cubicBezTo>
                    <a:pt x="15335" y="53340"/>
                    <a:pt x="18383" y="54864"/>
                    <a:pt x="21431" y="54864"/>
                  </a:cubicBezTo>
                  <a:cubicBezTo>
                    <a:pt x="27527" y="54864"/>
                    <a:pt x="30575" y="53340"/>
                    <a:pt x="33623" y="51816"/>
                  </a:cubicBezTo>
                  <a:cubicBezTo>
                    <a:pt x="35147" y="50292"/>
                    <a:pt x="36671" y="48768"/>
                    <a:pt x="36671" y="45720"/>
                  </a:cubicBezTo>
                  <a:cubicBezTo>
                    <a:pt x="36671" y="45720"/>
                    <a:pt x="36671" y="44196"/>
                    <a:pt x="36671" y="42672"/>
                  </a:cubicBezTo>
                  <a:cubicBezTo>
                    <a:pt x="36671" y="42672"/>
                    <a:pt x="35147" y="41148"/>
                    <a:pt x="35147" y="41148"/>
                  </a:cubicBezTo>
                  <a:cubicBezTo>
                    <a:pt x="33623" y="39624"/>
                    <a:pt x="32099" y="39624"/>
                    <a:pt x="29051" y="38100"/>
                  </a:cubicBezTo>
                  <a:cubicBezTo>
                    <a:pt x="27527" y="36576"/>
                    <a:pt x="24479" y="36576"/>
                    <a:pt x="21431" y="35052"/>
                  </a:cubicBezTo>
                  <a:cubicBezTo>
                    <a:pt x="18383" y="35052"/>
                    <a:pt x="15335" y="33528"/>
                    <a:pt x="13811" y="32004"/>
                  </a:cubicBezTo>
                  <a:cubicBezTo>
                    <a:pt x="10763" y="32004"/>
                    <a:pt x="9239" y="30480"/>
                    <a:pt x="7715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1524" y="21336"/>
                    <a:pt x="1524" y="19812"/>
                    <a:pt x="1524" y="16764"/>
                  </a:cubicBezTo>
                  <a:cubicBezTo>
                    <a:pt x="1524" y="15240"/>
                    <a:pt x="1524" y="13716"/>
                    <a:pt x="3048" y="10668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239" y="4572"/>
                    <a:pt x="10763" y="3048"/>
                    <a:pt x="15335" y="1524"/>
                  </a:cubicBezTo>
                  <a:cubicBezTo>
                    <a:pt x="18383" y="0"/>
                    <a:pt x="21431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3" name="Shape 204">
              <a:extLst>
                <a:ext uri="{FF2B5EF4-FFF2-40B4-BE49-F238E27FC236}">
                  <a16:creationId xmlns:a16="http://schemas.microsoft.com/office/drawing/2014/main" id="{5CC3EC45-6C16-4B9C-AABC-7B1EFF772047}"/>
                </a:ext>
              </a:extLst>
            </p:cNvPr>
            <p:cNvSpPr/>
            <p:nvPr/>
          </p:nvSpPr>
          <p:spPr>
            <a:xfrm>
              <a:off x="1464183" y="767525"/>
              <a:ext cx="25956" cy="86963"/>
            </a:xfrm>
            <a:custGeom>
              <a:avLst/>
              <a:gdLst/>
              <a:ahLst/>
              <a:cxnLst/>
              <a:rect l="0" t="0" r="0" b="0"/>
              <a:pathLst>
                <a:path w="25956" h="86963">
                  <a:moveTo>
                    <a:pt x="0" y="0"/>
                  </a:moveTo>
                  <a:lnTo>
                    <a:pt x="10668" y="0"/>
                  </a:lnTo>
                  <a:lnTo>
                    <a:pt x="10668" y="24479"/>
                  </a:lnTo>
                  <a:lnTo>
                    <a:pt x="9144" y="35147"/>
                  </a:lnTo>
                  <a:cubicBezTo>
                    <a:pt x="12192" y="30575"/>
                    <a:pt x="15240" y="27527"/>
                    <a:pt x="19812" y="26003"/>
                  </a:cubicBezTo>
                  <a:lnTo>
                    <a:pt x="25956" y="25133"/>
                  </a:lnTo>
                  <a:lnTo>
                    <a:pt x="25956" y="33623"/>
                  </a:lnTo>
                  <a:lnTo>
                    <a:pt x="24384" y="33623"/>
                  </a:lnTo>
                  <a:cubicBezTo>
                    <a:pt x="22860" y="33623"/>
                    <a:pt x="21336" y="35147"/>
                    <a:pt x="19812" y="36671"/>
                  </a:cubicBezTo>
                  <a:cubicBezTo>
                    <a:pt x="18288" y="36671"/>
                    <a:pt x="16764" y="38195"/>
                    <a:pt x="15240" y="39719"/>
                  </a:cubicBezTo>
                  <a:cubicBezTo>
                    <a:pt x="13716" y="41243"/>
                    <a:pt x="12192" y="44291"/>
                    <a:pt x="10668" y="45815"/>
                  </a:cubicBezTo>
                  <a:lnTo>
                    <a:pt x="10668" y="76295"/>
                  </a:lnTo>
                  <a:cubicBezTo>
                    <a:pt x="12192" y="76295"/>
                    <a:pt x="13716" y="77819"/>
                    <a:pt x="16764" y="77819"/>
                  </a:cubicBezTo>
                  <a:cubicBezTo>
                    <a:pt x="18288" y="77819"/>
                    <a:pt x="21336" y="79343"/>
                    <a:pt x="22860" y="79343"/>
                  </a:cubicBezTo>
                  <a:lnTo>
                    <a:pt x="25956" y="78581"/>
                  </a:lnTo>
                  <a:lnTo>
                    <a:pt x="25956" y="86453"/>
                  </a:lnTo>
                  <a:lnTo>
                    <a:pt x="21336" y="86963"/>
                  </a:lnTo>
                  <a:cubicBezTo>
                    <a:pt x="18288" y="86963"/>
                    <a:pt x="13716" y="86963"/>
                    <a:pt x="10668" y="85439"/>
                  </a:cubicBezTo>
                  <a:cubicBezTo>
                    <a:pt x="7620" y="85439"/>
                    <a:pt x="3048" y="83915"/>
                    <a:pt x="0" y="8239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4" name="Shape 205">
              <a:extLst>
                <a:ext uri="{FF2B5EF4-FFF2-40B4-BE49-F238E27FC236}">
                  <a16:creationId xmlns:a16="http://schemas.microsoft.com/office/drawing/2014/main" id="{1257A79E-2EAF-47FB-91E8-CD918303CA2F}"/>
                </a:ext>
              </a:extLst>
            </p:cNvPr>
            <p:cNvSpPr/>
            <p:nvPr/>
          </p:nvSpPr>
          <p:spPr>
            <a:xfrm>
              <a:off x="1490139" y="792004"/>
              <a:ext cx="25956" cy="61974"/>
            </a:xfrm>
            <a:custGeom>
              <a:avLst/>
              <a:gdLst/>
              <a:ahLst/>
              <a:cxnLst/>
              <a:rect l="0" t="0" r="0" b="0"/>
              <a:pathLst>
                <a:path w="25956" h="61974">
                  <a:moveTo>
                    <a:pt x="4620" y="0"/>
                  </a:moveTo>
                  <a:cubicBezTo>
                    <a:pt x="7668" y="0"/>
                    <a:pt x="10716" y="0"/>
                    <a:pt x="13764" y="1524"/>
                  </a:cubicBezTo>
                  <a:cubicBezTo>
                    <a:pt x="16812" y="3048"/>
                    <a:pt x="18336" y="4572"/>
                    <a:pt x="21384" y="7620"/>
                  </a:cubicBezTo>
                  <a:cubicBezTo>
                    <a:pt x="22908" y="10668"/>
                    <a:pt x="24432" y="13716"/>
                    <a:pt x="24432" y="18288"/>
                  </a:cubicBezTo>
                  <a:cubicBezTo>
                    <a:pt x="25956" y="21336"/>
                    <a:pt x="25956" y="25908"/>
                    <a:pt x="25956" y="30480"/>
                  </a:cubicBezTo>
                  <a:cubicBezTo>
                    <a:pt x="25956" y="35052"/>
                    <a:pt x="25956" y="39624"/>
                    <a:pt x="24432" y="44196"/>
                  </a:cubicBezTo>
                  <a:cubicBezTo>
                    <a:pt x="22908" y="47244"/>
                    <a:pt x="19860" y="51816"/>
                    <a:pt x="18336" y="53340"/>
                  </a:cubicBezTo>
                  <a:cubicBezTo>
                    <a:pt x="15288" y="56388"/>
                    <a:pt x="12240" y="59436"/>
                    <a:pt x="9191" y="60960"/>
                  </a:cubicBezTo>
                  <a:lnTo>
                    <a:pt x="0" y="61974"/>
                  </a:lnTo>
                  <a:lnTo>
                    <a:pt x="0" y="54102"/>
                  </a:lnTo>
                  <a:lnTo>
                    <a:pt x="3096" y="53340"/>
                  </a:lnTo>
                  <a:cubicBezTo>
                    <a:pt x="6144" y="51816"/>
                    <a:pt x="7668" y="50292"/>
                    <a:pt x="9191" y="48768"/>
                  </a:cubicBezTo>
                  <a:cubicBezTo>
                    <a:pt x="10716" y="47244"/>
                    <a:pt x="12240" y="44196"/>
                    <a:pt x="13764" y="41148"/>
                  </a:cubicBezTo>
                  <a:cubicBezTo>
                    <a:pt x="15288" y="38100"/>
                    <a:pt x="15288" y="35052"/>
                    <a:pt x="15288" y="30480"/>
                  </a:cubicBezTo>
                  <a:cubicBezTo>
                    <a:pt x="15288" y="27432"/>
                    <a:pt x="15288" y="24384"/>
                    <a:pt x="13764" y="21336"/>
                  </a:cubicBezTo>
                  <a:cubicBezTo>
                    <a:pt x="13764" y="19812"/>
                    <a:pt x="13764" y="16764"/>
                    <a:pt x="12240" y="15240"/>
                  </a:cubicBezTo>
                  <a:cubicBezTo>
                    <a:pt x="10716" y="13716"/>
                    <a:pt x="9191" y="12192"/>
                    <a:pt x="7668" y="10668"/>
                  </a:cubicBezTo>
                  <a:cubicBezTo>
                    <a:pt x="6144" y="9144"/>
                    <a:pt x="4620" y="9144"/>
                    <a:pt x="3096" y="9144"/>
                  </a:cubicBezTo>
                  <a:lnTo>
                    <a:pt x="0" y="9144"/>
                  </a:lnTo>
                  <a:lnTo>
                    <a:pt x="0" y="654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5" name="Shape 206">
              <a:extLst>
                <a:ext uri="{FF2B5EF4-FFF2-40B4-BE49-F238E27FC236}">
                  <a16:creationId xmlns:a16="http://schemas.microsoft.com/office/drawing/2014/main" id="{B9CAB2D5-ECAF-4F02-B039-89C691D4C33F}"/>
                </a:ext>
              </a:extLst>
            </p:cNvPr>
            <p:cNvSpPr/>
            <p:nvPr/>
          </p:nvSpPr>
          <p:spPr>
            <a:xfrm>
              <a:off x="1535906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907" y="53340"/>
                  </a:lnTo>
                  <a:lnTo>
                    <a:pt x="19907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6" name="Shape 207">
              <a:extLst>
                <a:ext uri="{FF2B5EF4-FFF2-40B4-BE49-F238E27FC236}">
                  <a16:creationId xmlns:a16="http://schemas.microsoft.com/office/drawing/2014/main" id="{C8E0D958-7F60-4D90-AFDD-C641C4841248}"/>
                </a:ext>
              </a:extLst>
            </p:cNvPr>
            <p:cNvSpPr/>
            <p:nvPr/>
          </p:nvSpPr>
          <p:spPr>
            <a:xfrm>
              <a:off x="1551242" y="766001"/>
              <a:ext cx="16764" cy="16859"/>
            </a:xfrm>
            <a:custGeom>
              <a:avLst/>
              <a:gdLst/>
              <a:ahLst/>
              <a:cxnLst/>
              <a:rect l="0" t="0" r="0" b="0"/>
              <a:pathLst>
                <a:path w="16764" h="16859">
                  <a:moveTo>
                    <a:pt x="9144" y="0"/>
                  </a:moveTo>
                  <a:cubicBezTo>
                    <a:pt x="9144" y="0"/>
                    <a:pt x="10668" y="1524"/>
                    <a:pt x="12192" y="1524"/>
                  </a:cubicBezTo>
                  <a:cubicBezTo>
                    <a:pt x="13716" y="1524"/>
                    <a:pt x="13716" y="3048"/>
                    <a:pt x="15240" y="3048"/>
                  </a:cubicBezTo>
                  <a:cubicBezTo>
                    <a:pt x="15240" y="4572"/>
                    <a:pt x="15240" y="4572"/>
                    <a:pt x="16764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6764" y="12192"/>
                  </a:cubicBezTo>
                  <a:cubicBezTo>
                    <a:pt x="15240" y="13716"/>
                    <a:pt x="15240" y="13716"/>
                    <a:pt x="15240" y="15240"/>
                  </a:cubicBezTo>
                  <a:cubicBezTo>
                    <a:pt x="13716" y="15240"/>
                    <a:pt x="13716" y="16859"/>
                    <a:pt x="12192" y="16859"/>
                  </a:cubicBezTo>
                  <a:cubicBezTo>
                    <a:pt x="10668" y="16859"/>
                    <a:pt x="9144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7" name="Shape 208">
              <a:extLst>
                <a:ext uri="{FF2B5EF4-FFF2-40B4-BE49-F238E27FC236}">
                  <a16:creationId xmlns:a16="http://schemas.microsoft.com/office/drawing/2014/main" id="{EEAC9C06-F8D7-4F0F-AA87-835A09DEE5C0}"/>
                </a:ext>
              </a:extLst>
            </p:cNvPr>
            <p:cNvSpPr/>
            <p:nvPr/>
          </p:nvSpPr>
          <p:spPr>
            <a:xfrm>
              <a:off x="1603153" y="792004"/>
              <a:ext cx="28194" cy="88487"/>
            </a:xfrm>
            <a:custGeom>
              <a:avLst/>
              <a:gdLst/>
              <a:ahLst/>
              <a:cxnLst/>
              <a:rect l="0" t="0" r="0" b="0"/>
              <a:pathLst>
                <a:path w="28194" h="88487">
                  <a:moveTo>
                    <a:pt x="27432" y="0"/>
                  </a:moveTo>
                  <a:lnTo>
                    <a:pt x="28194" y="0"/>
                  </a:lnTo>
                  <a:lnTo>
                    <a:pt x="28194" y="7811"/>
                  </a:lnTo>
                  <a:lnTo>
                    <a:pt x="27432" y="7620"/>
                  </a:lnTo>
                  <a:cubicBezTo>
                    <a:pt x="25908" y="7620"/>
                    <a:pt x="22860" y="7620"/>
                    <a:pt x="21336" y="9144"/>
                  </a:cubicBezTo>
                  <a:cubicBezTo>
                    <a:pt x="19812" y="9144"/>
                    <a:pt x="18288" y="10668"/>
                    <a:pt x="18288" y="12192"/>
                  </a:cubicBezTo>
                  <a:cubicBezTo>
                    <a:pt x="16764" y="12192"/>
                    <a:pt x="15240" y="13716"/>
                    <a:pt x="15240" y="15240"/>
                  </a:cubicBezTo>
                  <a:cubicBezTo>
                    <a:pt x="15240" y="16764"/>
                    <a:pt x="13716" y="18288"/>
                    <a:pt x="13716" y="21336"/>
                  </a:cubicBezTo>
                  <a:cubicBezTo>
                    <a:pt x="13716" y="22860"/>
                    <a:pt x="15240" y="24384"/>
                    <a:pt x="15240" y="25908"/>
                  </a:cubicBezTo>
                  <a:cubicBezTo>
                    <a:pt x="15240" y="27432"/>
                    <a:pt x="16764" y="28956"/>
                    <a:pt x="18288" y="30480"/>
                  </a:cubicBezTo>
                  <a:cubicBezTo>
                    <a:pt x="19812" y="32004"/>
                    <a:pt x="19812" y="32004"/>
                    <a:pt x="22860" y="33528"/>
                  </a:cubicBezTo>
                  <a:cubicBezTo>
                    <a:pt x="24384" y="33528"/>
                    <a:pt x="25908" y="33528"/>
                    <a:pt x="27432" y="33528"/>
                  </a:cubicBezTo>
                  <a:lnTo>
                    <a:pt x="28194" y="33338"/>
                  </a:lnTo>
                  <a:lnTo>
                    <a:pt x="28194" y="41021"/>
                  </a:lnTo>
                  <a:lnTo>
                    <a:pt x="27432" y="41148"/>
                  </a:lnTo>
                  <a:cubicBezTo>
                    <a:pt x="24384" y="41148"/>
                    <a:pt x="22860" y="41148"/>
                    <a:pt x="19812" y="41148"/>
                  </a:cubicBezTo>
                  <a:cubicBezTo>
                    <a:pt x="18288" y="41148"/>
                    <a:pt x="16764" y="39624"/>
                    <a:pt x="15240" y="39624"/>
                  </a:cubicBezTo>
                  <a:cubicBezTo>
                    <a:pt x="13716" y="39624"/>
                    <a:pt x="13716" y="41148"/>
                    <a:pt x="13716" y="42672"/>
                  </a:cubicBezTo>
                  <a:cubicBezTo>
                    <a:pt x="12192" y="42672"/>
                    <a:pt x="12192" y="44196"/>
                    <a:pt x="12192" y="45720"/>
                  </a:cubicBezTo>
                  <a:cubicBezTo>
                    <a:pt x="12192" y="47244"/>
                    <a:pt x="12192" y="48768"/>
                    <a:pt x="13716" y="48768"/>
                  </a:cubicBezTo>
                  <a:cubicBezTo>
                    <a:pt x="15240" y="50292"/>
                    <a:pt x="18288" y="50292"/>
                    <a:pt x="19812" y="51816"/>
                  </a:cubicBezTo>
                  <a:lnTo>
                    <a:pt x="28194" y="51816"/>
                  </a:lnTo>
                  <a:lnTo>
                    <a:pt x="28194" y="60960"/>
                  </a:lnTo>
                  <a:lnTo>
                    <a:pt x="18288" y="60960"/>
                  </a:lnTo>
                  <a:cubicBezTo>
                    <a:pt x="16764" y="60960"/>
                    <a:pt x="15240" y="62484"/>
                    <a:pt x="13716" y="62484"/>
                  </a:cubicBezTo>
                  <a:cubicBezTo>
                    <a:pt x="13716" y="64103"/>
                    <a:pt x="12192" y="64103"/>
                    <a:pt x="12192" y="65627"/>
                  </a:cubicBezTo>
                  <a:cubicBezTo>
                    <a:pt x="12192" y="67151"/>
                    <a:pt x="12192" y="67151"/>
                    <a:pt x="10668" y="68675"/>
                  </a:cubicBezTo>
                  <a:cubicBezTo>
                    <a:pt x="10668" y="68675"/>
                    <a:pt x="10668" y="70199"/>
                    <a:pt x="10668" y="71723"/>
                  </a:cubicBezTo>
                  <a:cubicBezTo>
                    <a:pt x="10668" y="73247"/>
                    <a:pt x="12192" y="76295"/>
                    <a:pt x="15240" y="77819"/>
                  </a:cubicBezTo>
                  <a:cubicBezTo>
                    <a:pt x="18288" y="79343"/>
                    <a:pt x="22860" y="79343"/>
                    <a:pt x="27432" y="79343"/>
                  </a:cubicBezTo>
                  <a:lnTo>
                    <a:pt x="28194" y="79216"/>
                  </a:lnTo>
                  <a:lnTo>
                    <a:pt x="28194" y="88318"/>
                  </a:lnTo>
                  <a:lnTo>
                    <a:pt x="27432" y="88487"/>
                  </a:lnTo>
                  <a:cubicBezTo>
                    <a:pt x="22860" y="88487"/>
                    <a:pt x="18288" y="86963"/>
                    <a:pt x="15240" y="86963"/>
                  </a:cubicBezTo>
                  <a:cubicBezTo>
                    <a:pt x="10668" y="85439"/>
                    <a:pt x="7620" y="85439"/>
                    <a:pt x="6096" y="83915"/>
                  </a:cubicBezTo>
                  <a:cubicBezTo>
                    <a:pt x="4572" y="82391"/>
                    <a:pt x="1524" y="80867"/>
                    <a:pt x="1524" y="77819"/>
                  </a:cubicBezTo>
                  <a:cubicBezTo>
                    <a:pt x="0" y="76295"/>
                    <a:pt x="0" y="74771"/>
                    <a:pt x="0" y="71723"/>
                  </a:cubicBezTo>
                  <a:cubicBezTo>
                    <a:pt x="0" y="68675"/>
                    <a:pt x="0" y="65627"/>
                    <a:pt x="1524" y="64103"/>
                  </a:cubicBezTo>
                  <a:cubicBezTo>
                    <a:pt x="3048" y="62484"/>
                    <a:pt x="4572" y="59436"/>
                    <a:pt x="7620" y="57912"/>
                  </a:cubicBezTo>
                  <a:cubicBezTo>
                    <a:pt x="7620" y="56388"/>
                    <a:pt x="6096" y="56388"/>
                    <a:pt x="6096" y="56388"/>
                  </a:cubicBezTo>
                  <a:cubicBezTo>
                    <a:pt x="4572" y="54864"/>
                    <a:pt x="4572" y="54864"/>
                    <a:pt x="3048" y="53340"/>
                  </a:cubicBezTo>
                  <a:cubicBezTo>
                    <a:pt x="3048" y="51816"/>
                    <a:pt x="3048" y="51816"/>
                    <a:pt x="3048" y="50292"/>
                  </a:cubicBezTo>
                  <a:cubicBezTo>
                    <a:pt x="1524" y="48768"/>
                    <a:pt x="1524" y="48768"/>
                    <a:pt x="1524" y="47244"/>
                  </a:cubicBezTo>
                  <a:cubicBezTo>
                    <a:pt x="1524" y="44196"/>
                    <a:pt x="3048" y="42672"/>
                    <a:pt x="4572" y="39624"/>
                  </a:cubicBezTo>
                  <a:cubicBezTo>
                    <a:pt x="4572" y="38100"/>
                    <a:pt x="6096" y="36576"/>
                    <a:pt x="7620" y="33528"/>
                  </a:cubicBezTo>
                  <a:cubicBezTo>
                    <a:pt x="7620" y="33528"/>
                    <a:pt x="7620" y="32004"/>
                    <a:pt x="6096" y="32004"/>
                  </a:cubicBezTo>
                  <a:cubicBezTo>
                    <a:pt x="6096" y="30480"/>
                    <a:pt x="4572" y="28956"/>
                    <a:pt x="4572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3048" y="24384"/>
                    <a:pt x="3048" y="22860"/>
                    <a:pt x="3048" y="21336"/>
                  </a:cubicBezTo>
                  <a:cubicBezTo>
                    <a:pt x="3048" y="18288"/>
                    <a:pt x="4572" y="15240"/>
                    <a:pt x="4572" y="12192"/>
                  </a:cubicBezTo>
                  <a:cubicBezTo>
                    <a:pt x="6096" y="9144"/>
                    <a:pt x="7620" y="7620"/>
                    <a:pt x="10668" y="6096"/>
                  </a:cubicBezTo>
                  <a:cubicBezTo>
                    <a:pt x="12192" y="3048"/>
                    <a:pt x="15240" y="1524"/>
                    <a:pt x="18288" y="1524"/>
                  </a:cubicBezTo>
                  <a:cubicBezTo>
                    <a:pt x="21336" y="0"/>
                    <a:pt x="24384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8" name="Shape 209">
              <a:extLst>
                <a:ext uri="{FF2B5EF4-FFF2-40B4-BE49-F238E27FC236}">
                  <a16:creationId xmlns:a16="http://schemas.microsoft.com/office/drawing/2014/main" id="{3A2654BC-A58A-46D4-8624-0F2D5BB94FC9}"/>
                </a:ext>
              </a:extLst>
            </p:cNvPr>
            <p:cNvSpPr/>
            <p:nvPr/>
          </p:nvSpPr>
          <p:spPr>
            <a:xfrm>
              <a:off x="1631347" y="843820"/>
              <a:ext cx="29813" cy="36502"/>
            </a:xfrm>
            <a:custGeom>
              <a:avLst/>
              <a:gdLst/>
              <a:ahLst/>
              <a:cxnLst/>
              <a:rect l="0" t="0" r="0" b="0"/>
              <a:pathLst>
                <a:path w="29813" h="36502">
                  <a:moveTo>
                    <a:pt x="0" y="0"/>
                  </a:moveTo>
                  <a:lnTo>
                    <a:pt x="8382" y="0"/>
                  </a:lnTo>
                  <a:cubicBezTo>
                    <a:pt x="11430" y="0"/>
                    <a:pt x="14478" y="0"/>
                    <a:pt x="17526" y="1524"/>
                  </a:cubicBezTo>
                  <a:cubicBezTo>
                    <a:pt x="19145" y="1524"/>
                    <a:pt x="22193" y="3048"/>
                    <a:pt x="23717" y="4572"/>
                  </a:cubicBezTo>
                  <a:cubicBezTo>
                    <a:pt x="25241" y="6096"/>
                    <a:pt x="26765" y="7620"/>
                    <a:pt x="28289" y="9144"/>
                  </a:cubicBezTo>
                  <a:cubicBezTo>
                    <a:pt x="28289" y="10668"/>
                    <a:pt x="29813" y="13811"/>
                    <a:pt x="29813" y="15335"/>
                  </a:cubicBezTo>
                  <a:cubicBezTo>
                    <a:pt x="29813" y="18383"/>
                    <a:pt x="28289" y="21431"/>
                    <a:pt x="28289" y="22955"/>
                  </a:cubicBezTo>
                  <a:cubicBezTo>
                    <a:pt x="26765" y="26003"/>
                    <a:pt x="25241" y="27527"/>
                    <a:pt x="22193" y="30575"/>
                  </a:cubicBezTo>
                  <a:cubicBezTo>
                    <a:pt x="19145" y="32099"/>
                    <a:pt x="16002" y="33623"/>
                    <a:pt x="12954" y="33623"/>
                  </a:cubicBezTo>
                  <a:lnTo>
                    <a:pt x="0" y="36502"/>
                  </a:lnTo>
                  <a:lnTo>
                    <a:pt x="0" y="27400"/>
                  </a:lnTo>
                  <a:lnTo>
                    <a:pt x="8382" y="26003"/>
                  </a:lnTo>
                  <a:cubicBezTo>
                    <a:pt x="11430" y="26003"/>
                    <a:pt x="12954" y="24479"/>
                    <a:pt x="14478" y="24479"/>
                  </a:cubicBezTo>
                  <a:cubicBezTo>
                    <a:pt x="16002" y="22955"/>
                    <a:pt x="16002" y="21431"/>
                    <a:pt x="17526" y="21431"/>
                  </a:cubicBezTo>
                  <a:cubicBezTo>
                    <a:pt x="17526" y="19907"/>
                    <a:pt x="17526" y="18383"/>
                    <a:pt x="17526" y="16859"/>
                  </a:cubicBezTo>
                  <a:cubicBezTo>
                    <a:pt x="17526" y="13811"/>
                    <a:pt x="17526" y="12287"/>
                    <a:pt x="14478" y="10668"/>
                  </a:cubicBezTo>
                  <a:cubicBezTo>
                    <a:pt x="12954" y="10668"/>
                    <a:pt x="9906" y="9144"/>
                    <a:pt x="5334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9" name="Shape 210">
              <a:extLst>
                <a:ext uri="{FF2B5EF4-FFF2-40B4-BE49-F238E27FC236}">
                  <a16:creationId xmlns:a16="http://schemas.microsoft.com/office/drawing/2014/main" id="{94BFA339-B0D0-4825-BEDD-4E94ECB810F9}"/>
                </a:ext>
              </a:extLst>
            </p:cNvPr>
            <p:cNvSpPr/>
            <p:nvPr/>
          </p:nvSpPr>
          <p:spPr>
            <a:xfrm>
              <a:off x="1631347" y="792004"/>
              <a:ext cx="29813" cy="41021"/>
            </a:xfrm>
            <a:custGeom>
              <a:avLst/>
              <a:gdLst/>
              <a:ahLst/>
              <a:cxnLst/>
              <a:rect l="0" t="0" r="0" b="0"/>
              <a:pathLst>
                <a:path w="29813" h="41021">
                  <a:moveTo>
                    <a:pt x="0" y="0"/>
                  </a:moveTo>
                  <a:lnTo>
                    <a:pt x="3810" y="0"/>
                  </a:lnTo>
                  <a:cubicBezTo>
                    <a:pt x="5334" y="0"/>
                    <a:pt x="6858" y="0"/>
                    <a:pt x="6858" y="0"/>
                  </a:cubicBezTo>
                  <a:lnTo>
                    <a:pt x="29813" y="0"/>
                  </a:lnTo>
                  <a:lnTo>
                    <a:pt x="29813" y="9144"/>
                  </a:lnTo>
                  <a:lnTo>
                    <a:pt x="19145" y="9144"/>
                  </a:lnTo>
                  <a:cubicBezTo>
                    <a:pt x="20669" y="10668"/>
                    <a:pt x="22193" y="12192"/>
                    <a:pt x="22193" y="13716"/>
                  </a:cubicBezTo>
                  <a:cubicBezTo>
                    <a:pt x="23717" y="16764"/>
                    <a:pt x="23717" y="18288"/>
                    <a:pt x="23717" y="19812"/>
                  </a:cubicBezTo>
                  <a:cubicBezTo>
                    <a:pt x="23717" y="22860"/>
                    <a:pt x="22193" y="25908"/>
                    <a:pt x="22193" y="28956"/>
                  </a:cubicBezTo>
                  <a:cubicBezTo>
                    <a:pt x="20669" y="32004"/>
                    <a:pt x="19145" y="33528"/>
                    <a:pt x="16002" y="36576"/>
                  </a:cubicBezTo>
                  <a:cubicBezTo>
                    <a:pt x="14478" y="38100"/>
                    <a:pt x="11430" y="39624"/>
                    <a:pt x="8382" y="39624"/>
                  </a:cubicBezTo>
                  <a:lnTo>
                    <a:pt x="0" y="41021"/>
                  </a:lnTo>
                  <a:lnTo>
                    <a:pt x="0" y="33338"/>
                  </a:lnTo>
                  <a:lnTo>
                    <a:pt x="5334" y="32004"/>
                  </a:lnTo>
                  <a:cubicBezTo>
                    <a:pt x="6858" y="32004"/>
                    <a:pt x="8382" y="30480"/>
                    <a:pt x="8382" y="30480"/>
                  </a:cubicBezTo>
                  <a:cubicBezTo>
                    <a:pt x="9906" y="28956"/>
                    <a:pt x="11430" y="27432"/>
                    <a:pt x="11430" y="25908"/>
                  </a:cubicBezTo>
                  <a:cubicBezTo>
                    <a:pt x="12954" y="24384"/>
                    <a:pt x="12954" y="22860"/>
                    <a:pt x="12954" y="21336"/>
                  </a:cubicBezTo>
                  <a:cubicBezTo>
                    <a:pt x="12954" y="18288"/>
                    <a:pt x="12954" y="16764"/>
                    <a:pt x="11430" y="15240"/>
                  </a:cubicBezTo>
                  <a:cubicBezTo>
                    <a:pt x="11430" y="13716"/>
                    <a:pt x="9906" y="12192"/>
                    <a:pt x="8382" y="10668"/>
                  </a:cubicBezTo>
                  <a:cubicBezTo>
                    <a:pt x="8382" y="10668"/>
                    <a:pt x="6858" y="9144"/>
                    <a:pt x="5334" y="9144"/>
                  </a:cubicBezTo>
                  <a:lnTo>
                    <a:pt x="0" y="78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0" name="Shape 211">
              <a:extLst>
                <a:ext uri="{FF2B5EF4-FFF2-40B4-BE49-F238E27FC236}">
                  <a16:creationId xmlns:a16="http://schemas.microsoft.com/office/drawing/2014/main" id="{4BE59E9E-3A72-4C92-9FBB-4397AD3087D5}"/>
                </a:ext>
              </a:extLst>
            </p:cNvPr>
            <p:cNvSpPr/>
            <p:nvPr/>
          </p:nvSpPr>
          <p:spPr>
            <a:xfrm>
              <a:off x="1674876" y="792004"/>
              <a:ext cx="28241" cy="88487"/>
            </a:xfrm>
            <a:custGeom>
              <a:avLst/>
              <a:gdLst/>
              <a:ahLst/>
              <a:cxnLst/>
              <a:rect l="0" t="0" r="0" b="0"/>
              <a:pathLst>
                <a:path w="28241" h="88487">
                  <a:moveTo>
                    <a:pt x="27527" y="0"/>
                  </a:moveTo>
                  <a:lnTo>
                    <a:pt x="28241" y="0"/>
                  </a:lnTo>
                  <a:lnTo>
                    <a:pt x="28241" y="7858"/>
                  </a:lnTo>
                  <a:lnTo>
                    <a:pt x="27527" y="7620"/>
                  </a:lnTo>
                  <a:cubicBezTo>
                    <a:pt x="25908" y="7620"/>
                    <a:pt x="22860" y="7620"/>
                    <a:pt x="21336" y="9144"/>
                  </a:cubicBezTo>
                  <a:cubicBezTo>
                    <a:pt x="19812" y="9144"/>
                    <a:pt x="18288" y="10668"/>
                    <a:pt x="16764" y="12192"/>
                  </a:cubicBezTo>
                  <a:cubicBezTo>
                    <a:pt x="16764" y="12192"/>
                    <a:pt x="15240" y="13716"/>
                    <a:pt x="15240" y="15240"/>
                  </a:cubicBezTo>
                  <a:cubicBezTo>
                    <a:pt x="13716" y="16764"/>
                    <a:pt x="13716" y="18288"/>
                    <a:pt x="13716" y="21336"/>
                  </a:cubicBezTo>
                  <a:cubicBezTo>
                    <a:pt x="13716" y="22860"/>
                    <a:pt x="13716" y="24384"/>
                    <a:pt x="15240" y="25908"/>
                  </a:cubicBezTo>
                  <a:cubicBezTo>
                    <a:pt x="15240" y="27432"/>
                    <a:pt x="16764" y="28956"/>
                    <a:pt x="18288" y="30480"/>
                  </a:cubicBezTo>
                  <a:cubicBezTo>
                    <a:pt x="18288" y="32004"/>
                    <a:pt x="19812" y="32004"/>
                    <a:pt x="21336" y="33528"/>
                  </a:cubicBezTo>
                  <a:cubicBezTo>
                    <a:pt x="22860" y="33528"/>
                    <a:pt x="25908" y="33528"/>
                    <a:pt x="27527" y="33528"/>
                  </a:cubicBezTo>
                  <a:lnTo>
                    <a:pt x="28241" y="33350"/>
                  </a:lnTo>
                  <a:lnTo>
                    <a:pt x="28241" y="41029"/>
                  </a:lnTo>
                  <a:lnTo>
                    <a:pt x="27527" y="41148"/>
                  </a:lnTo>
                  <a:cubicBezTo>
                    <a:pt x="24384" y="41148"/>
                    <a:pt x="22860" y="41148"/>
                    <a:pt x="19812" y="41148"/>
                  </a:cubicBezTo>
                  <a:cubicBezTo>
                    <a:pt x="18288" y="41148"/>
                    <a:pt x="16764" y="39624"/>
                    <a:pt x="15240" y="39624"/>
                  </a:cubicBezTo>
                  <a:cubicBezTo>
                    <a:pt x="13716" y="39624"/>
                    <a:pt x="13716" y="41148"/>
                    <a:pt x="12192" y="42672"/>
                  </a:cubicBezTo>
                  <a:cubicBezTo>
                    <a:pt x="12192" y="42672"/>
                    <a:pt x="12192" y="44196"/>
                    <a:pt x="12192" y="45720"/>
                  </a:cubicBezTo>
                  <a:cubicBezTo>
                    <a:pt x="12192" y="47244"/>
                    <a:pt x="12192" y="48768"/>
                    <a:pt x="13716" y="48768"/>
                  </a:cubicBezTo>
                  <a:cubicBezTo>
                    <a:pt x="15240" y="50292"/>
                    <a:pt x="18288" y="50292"/>
                    <a:pt x="19812" y="51816"/>
                  </a:cubicBezTo>
                  <a:lnTo>
                    <a:pt x="28241" y="51816"/>
                  </a:lnTo>
                  <a:lnTo>
                    <a:pt x="28241" y="60960"/>
                  </a:lnTo>
                  <a:lnTo>
                    <a:pt x="18288" y="60960"/>
                  </a:lnTo>
                  <a:cubicBezTo>
                    <a:pt x="16764" y="60960"/>
                    <a:pt x="15240" y="62484"/>
                    <a:pt x="13716" y="62484"/>
                  </a:cubicBezTo>
                  <a:cubicBezTo>
                    <a:pt x="13716" y="64103"/>
                    <a:pt x="12192" y="64103"/>
                    <a:pt x="12192" y="65627"/>
                  </a:cubicBezTo>
                  <a:cubicBezTo>
                    <a:pt x="12192" y="67151"/>
                    <a:pt x="10668" y="67151"/>
                    <a:pt x="10668" y="68675"/>
                  </a:cubicBezTo>
                  <a:cubicBezTo>
                    <a:pt x="10668" y="68675"/>
                    <a:pt x="10668" y="70199"/>
                    <a:pt x="10668" y="71723"/>
                  </a:cubicBezTo>
                  <a:cubicBezTo>
                    <a:pt x="10668" y="73247"/>
                    <a:pt x="12192" y="76295"/>
                    <a:pt x="15240" y="77819"/>
                  </a:cubicBezTo>
                  <a:cubicBezTo>
                    <a:pt x="18288" y="79343"/>
                    <a:pt x="22860" y="79343"/>
                    <a:pt x="27527" y="79343"/>
                  </a:cubicBezTo>
                  <a:lnTo>
                    <a:pt x="28241" y="79224"/>
                  </a:lnTo>
                  <a:lnTo>
                    <a:pt x="28241" y="88329"/>
                  </a:lnTo>
                  <a:lnTo>
                    <a:pt x="27527" y="88487"/>
                  </a:lnTo>
                  <a:cubicBezTo>
                    <a:pt x="22860" y="88487"/>
                    <a:pt x="18288" y="86963"/>
                    <a:pt x="15240" y="86963"/>
                  </a:cubicBezTo>
                  <a:cubicBezTo>
                    <a:pt x="10668" y="85439"/>
                    <a:pt x="7620" y="85439"/>
                    <a:pt x="6096" y="83915"/>
                  </a:cubicBezTo>
                  <a:cubicBezTo>
                    <a:pt x="3048" y="82391"/>
                    <a:pt x="1524" y="80867"/>
                    <a:pt x="1524" y="77819"/>
                  </a:cubicBezTo>
                  <a:cubicBezTo>
                    <a:pt x="0" y="76295"/>
                    <a:pt x="0" y="74771"/>
                    <a:pt x="0" y="71723"/>
                  </a:cubicBezTo>
                  <a:cubicBezTo>
                    <a:pt x="0" y="68675"/>
                    <a:pt x="0" y="65627"/>
                    <a:pt x="1524" y="64103"/>
                  </a:cubicBezTo>
                  <a:cubicBezTo>
                    <a:pt x="3048" y="62484"/>
                    <a:pt x="4572" y="59436"/>
                    <a:pt x="7620" y="57912"/>
                  </a:cubicBezTo>
                  <a:cubicBezTo>
                    <a:pt x="7620" y="56388"/>
                    <a:pt x="6096" y="56388"/>
                    <a:pt x="4572" y="56388"/>
                  </a:cubicBezTo>
                  <a:cubicBezTo>
                    <a:pt x="4572" y="54864"/>
                    <a:pt x="4572" y="54864"/>
                    <a:pt x="3048" y="53340"/>
                  </a:cubicBezTo>
                  <a:cubicBezTo>
                    <a:pt x="3048" y="51816"/>
                    <a:pt x="3048" y="51816"/>
                    <a:pt x="1524" y="50292"/>
                  </a:cubicBezTo>
                  <a:cubicBezTo>
                    <a:pt x="1524" y="48768"/>
                    <a:pt x="1524" y="48768"/>
                    <a:pt x="1524" y="47244"/>
                  </a:cubicBezTo>
                  <a:cubicBezTo>
                    <a:pt x="1524" y="44196"/>
                    <a:pt x="3048" y="42672"/>
                    <a:pt x="3048" y="39624"/>
                  </a:cubicBezTo>
                  <a:cubicBezTo>
                    <a:pt x="4572" y="38100"/>
                    <a:pt x="6096" y="36576"/>
                    <a:pt x="7620" y="33528"/>
                  </a:cubicBezTo>
                  <a:cubicBezTo>
                    <a:pt x="7620" y="33528"/>
                    <a:pt x="6096" y="32004"/>
                    <a:pt x="6096" y="32004"/>
                  </a:cubicBezTo>
                  <a:cubicBezTo>
                    <a:pt x="6096" y="30480"/>
                    <a:pt x="4572" y="28956"/>
                    <a:pt x="4572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3048" y="24384"/>
                    <a:pt x="3048" y="22860"/>
                    <a:pt x="3048" y="21336"/>
                  </a:cubicBezTo>
                  <a:cubicBezTo>
                    <a:pt x="3048" y="18288"/>
                    <a:pt x="4572" y="15240"/>
                    <a:pt x="4572" y="12192"/>
                  </a:cubicBezTo>
                  <a:cubicBezTo>
                    <a:pt x="6096" y="9144"/>
                    <a:pt x="7620" y="7620"/>
                    <a:pt x="10668" y="6096"/>
                  </a:cubicBezTo>
                  <a:cubicBezTo>
                    <a:pt x="12192" y="3048"/>
                    <a:pt x="15240" y="1524"/>
                    <a:pt x="16764" y="1524"/>
                  </a:cubicBezTo>
                  <a:cubicBezTo>
                    <a:pt x="19812" y="0"/>
                    <a:pt x="24384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1" name="Shape 212">
              <a:extLst>
                <a:ext uri="{FF2B5EF4-FFF2-40B4-BE49-F238E27FC236}">
                  <a16:creationId xmlns:a16="http://schemas.microsoft.com/office/drawing/2014/main" id="{B09866E3-30FA-4567-AC04-17BA092D5AF1}"/>
                </a:ext>
              </a:extLst>
            </p:cNvPr>
            <p:cNvSpPr/>
            <p:nvPr/>
          </p:nvSpPr>
          <p:spPr>
            <a:xfrm>
              <a:off x="1703118" y="843820"/>
              <a:ext cx="29766" cy="36513"/>
            </a:xfrm>
            <a:custGeom>
              <a:avLst/>
              <a:gdLst/>
              <a:ahLst/>
              <a:cxnLst/>
              <a:rect l="0" t="0" r="0" b="0"/>
              <a:pathLst>
                <a:path w="29766" h="36513">
                  <a:moveTo>
                    <a:pt x="0" y="0"/>
                  </a:moveTo>
                  <a:lnTo>
                    <a:pt x="8430" y="0"/>
                  </a:lnTo>
                  <a:cubicBezTo>
                    <a:pt x="11478" y="0"/>
                    <a:pt x="14526" y="0"/>
                    <a:pt x="16050" y="1524"/>
                  </a:cubicBezTo>
                  <a:cubicBezTo>
                    <a:pt x="19098" y="1524"/>
                    <a:pt x="22146" y="3048"/>
                    <a:pt x="23670" y="4572"/>
                  </a:cubicBezTo>
                  <a:cubicBezTo>
                    <a:pt x="25194" y="6096"/>
                    <a:pt x="26718" y="7620"/>
                    <a:pt x="28242" y="9144"/>
                  </a:cubicBezTo>
                  <a:cubicBezTo>
                    <a:pt x="28242" y="10668"/>
                    <a:pt x="29766" y="13811"/>
                    <a:pt x="29766" y="15335"/>
                  </a:cubicBezTo>
                  <a:cubicBezTo>
                    <a:pt x="29766" y="18383"/>
                    <a:pt x="28242" y="21431"/>
                    <a:pt x="26718" y="22955"/>
                  </a:cubicBezTo>
                  <a:cubicBezTo>
                    <a:pt x="26718" y="26003"/>
                    <a:pt x="25194" y="27527"/>
                    <a:pt x="22146" y="30575"/>
                  </a:cubicBezTo>
                  <a:cubicBezTo>
                    <a:pt x="19098" y="32099"/>
                    <a:pt x="16050" y="33623"/>
                    <a:pt x="13002" y="33623"/>
                  </a:cubicBezTo>
                  <a:lnTo>
                    <a:pt x="0" y="36513"/>
                  </a:lnTo>
                  <a:lnTo>
                    <a:pt x="0" y="27408"/>
                  </a:lnTo>
                  <a:lnTo>
                    <a:pt x="8430" y="26003"/>
                  </a:lnTo>
                  <a:cubicBezTo>
                    <a:pt x="9954" y="26003"/>
                    <a:pt x="13002" y="24479"/>
                    <a:pt x="14526" y="24479"/>
                  </a:cubicBezTo>
                  <a:cubicBezTo>
                    <a:pt x="16050" y="22955"/>
                    <a:pt x="16050" y="21431"/>
                    <a:pt x="17574" y="21431"/>
                  </a:cubicBezTo>
                  <a:cubicBezTo>
                    <a:pt x="17574" y="19907"/>
                    <a:pt x="17574" y="18383"/>
                    <a:pt x="17574" y="16859"/>
                  </a:cubicBezTo>
                  <a:cubicBezTo>
                    <a:pt x="17574" y="13811"/>
                    <a:pt x="17574" y="12287"/>
                    <a:pt x="14526" y="10668"/>
                  </a:cubicBezTo>
                  <a:cubicBezTo>
                    <a:pt x="13002" y="10668"/>
                    <a:pt x="9954" y="9144"/>
                    <a:pt x="5382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2" name="Shape 213">
              <a:extLst>
                <a:ext uri="{FF2B5EF4-FFF2-40B4-BE49-F238E27FC236}">
                  <a16:creationId xmlns:a16="http://schemas.microsoft.com/office/drawing/2014/main" id="{0B0B75FF-A919-491C-9CB9-6E6907538D9D}"/>
                </a:ext>
              </a:extLst>
            </p:cNvPr>
            <p:cNvSpPr/>
            <p:nvPr/>
          </p:nvSpPr>
          <p:spPr>
            <a:xfrm>
              <a:off x="1703118" y="792004"/>
              <a:ext cx="29766" cy="41029"/>
            </a:xfrm>
            <a:custGeom>
              <a:avLst/>
              <a:gdLst/>
              <a:ahLst/>
              <a:cxnLst/>
              <a:rect l="0" t="0" r="0" b="0"/>
              <a:pathLst>
                <a:path w="29766" h="41029">
                  <a:moveTo>
                    <a:pt x="0" y="0"/>
                  </a:moveTo>
                  <a:lnTo>
                    <a:pt x="3858" y="0"/>
                  </a:lnTo>
                  <a:cubicBezTo>
                    <a:pt x="5382" y="0"/>
                    <a:pt x="5382" y="0"/>
                    <a:pt x="6906" y="0"/>
                  </a:cubicBezTo>
                  <a:lnTo>
                    <a:pt x="29766" y="0"/>
                  </a:lnTo>
                  <a:lnTo>
                    <a:pt x="29766" y="9144"/>
                  </a:lnTo>
                  <a:lnTo>
                    <a:pt x="19098" y="9144"/>
                  </a:lnTo>
                  <a:cubicBezTo>
                    <a:pt x="20622" y="10668"/>
                    <a:pt x="22146" y="12192"/>
                    <a:pt x="22146" y="13716"/>
                  </a:cubicBezTo>
                  <a:cubicBezTo>
                    <a:pt x="23670" y="16764"/>
                    <a:pt x="23670" y="18288"/>
                    <a:pt x="23670" y="19812"/>
                  </a:cubicBezTo>
                  <a:cubicBezTo>
                    <a:pt x="23670" y="22860"/>
                    <a:pt x="22146" y="25908"/>
                    <a:pt x="22146" y="28956"/>
                  </a:cubicBezTo>
                  <a:cubicBezTo>
                    <a:pt x="20622" y="32004"/>
                    <a:pt x="19098" y="33528"/>
                    <a:pt x="16050" y="36576"/>
                  </a:cubicBezTo>
                  <a:cubicBezTo>
                    <a:pt x="14526" y="38100"/>
                    <a:pt x="11478" y="39624"/>
                    <a:pt x="8430" y="39624"/>
                  </a:cubicBezTo>
                  <a:lnTo>
                    <a:pt x="0" y="41029"/>
                  </a:lnTo>
                  <a:lnTo>
                    <a:pt x="0" y="33350"/>
                  </a:lnTo>
                  <a:lnTo>
                    <a:pt x="5382" y="32004"/>
                  </a:lnTo>
                  <a:cubicBezTo>
                    <a:pt x="6906" y="32004"/>
                    <a:pt x="8430" y="30480"/>
                    <a:pt x="8430" y="30480"/>
                  </a:cubicBezTo>
                  <a:cubicBezTo>
                    <a:pt x="9954" y="28956"/>
                    <a:pt x="11478" y="27432"/>
                    <a:pt x="11478" y="25908"/>
                  </a:cubicBezTo>
                  <a:cubicBezTo>
                    <a:pt x="11478" y="24384"/>
                    <a:pt x="13002" y="22860"/>
                    <a:pt x="13002" y="21336"/>
                  </a:cubicBezTo>
                  <a:cubicBezTo>
                    <a:pt x="13002" y="18288"/>
                    <a:pt x="11478" y="16764"/>
                    <a:pt x="11478" y="15240"/>
                  </a:cubicBezTo>
                  <a:cubicBezTo>
                    <a:pt x="11478" y="13716"/>
                    <a:pt x="9954" y="12192"/>
                    <a:pt x="8430" y="10668"/>
                  </a:cubicBezTo>
                  <a:cubicBezTo>
                    <a:pt x="6906" y="10668"/>
                    <a:pt x="6906" y="9144"/>
                    <a:pt x="3858" y="9144"/>
                  </a:cubicBezTo>
                  <a:lnTo>
                    <a:pt x="0" y="78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3" name="Shape 214">
              <a:extLst>
                <a:ext uri="{FF2B5EF4-FFF2-40B4-BE49-F238E27FC236}">
                  <a16:creationId xmlns:a16="http://schemas.microsoft.com/office/drawing/2014/main" id="{C841E0B7-ADB0-4A43-B69B-884A9986D810}"/>
                </a:ext>
              </a:extLst>
            </p:cNvPr>
            <p:cNvSpPr/>
            <p:nvPr/>
          </p:nvSpPr>
          <p:spPr>
            <a:xfrm>
              <a:off x="1738979" y="792105"/>
              <a:ext cx="26718" cy="62091"/>
            </a:xfrm>
            <a:custGeom>
              <a:avLst/>
              <a:gdLst/>
              <a:ahLst/>
              <a:cxnLst/>
              <a:rect l="0" t="0" r="0" b="0"/>
              <a:pathLst>
                <a:path w="26718" h="62091">
                  <a:moveTo>
                    <a:pt x="26718" y="0"/>
                  </a:moveTo>
                  <a:lnTo>
                    <a:pt x="26718" y="7721"/>
                  </a:lnTo>
                  <a:lnTo>
                    <a:pt x="21431" y="9043"/>
                  </a:lnTo>
                  <a:cubicBezTo>
                    <a:pt x="18383" y="10567"/>
                    <a:pt x="16859" y="12091"/>
                    <a:pt x="15335" y="13615"/>
                  </a:cubicBezTo>
                  <a:cubicBezTo>
                    <a:pt x="13716" y="15139"/>
                    <a:pt x="13716" y="16663"/>
                    <a:pt x="12192" y="18187"/>
                  </a:cubicBezTo>
                  <a:cubicBezTo>
                    <a:pt x="12192" y="21235"/>
                    <a:pt x="10668" y="24283"/>
                    <a:pt x="10668" y="25807"/>
                  </a:cubicBezTo>
                  <a:lnTo>
                    <a:pt x="26718" y="25807"/>
                  </a:lnTo>
                  <a:lnTo>
                    <a:pt x="26718" y="34951"/>
                  </a:lnTo>
                  <a:lnTo>
                    <a:pt x="10668" y="34951"/>
                  </a:lnTo>
                  <a:cubicBezTo>
                    <a:pt x="10668" y="41047"/>
                    <a:pt x="12192" y="45619"/>
                    <a:pt x="15335" y="48667"/>
                  </a:cubicBezTo>
                  <a:lnTo>
                    <a:pt x="26718" y="53220"/>
                  </a:lnTo>
                  <a:lnTo>
                    <a:pt x="26718" y="62091"/>
                  </a:lnTo>
                  <a:lnTo>
                    <a:pt x="16859" y="60859"/>
                  </a:lnTo>
                  <a:cubicBezTo>
                    <a:pt x="12192" y="59335"/>
                    <a:pt x="9144" y="57811"/>
                    <a:pt x="6096" y="54763"/>
                  </a:cubicBezTo>
                  <a:cubicBezTo>
                    <a:pt x="4572" y="51715"/>
                    <a:pt x="3048" y="48667"/>
                    <a:pt x="1524" y="44095"/>
                  </a:cubicBezTo>
                  <a:cubicBezTo>
                    <a:pt x="0" y="41047"/>
                    <a:pt x="0" y="36475"/>
                    <a:pt x="0" y="31903"/>
                  </a:cubicBezTo>
                  <a:cubicBezTo>
                    <a:pt x="0" y="27331"/>
                    <a:pt x="0" y="22759"/>
                    <a:pt x="1524" y="19711"/>
                  </a:cubicBezTo>
                  <a:cubicBezTo>
                    <a:pt x="3048" y="15139"/>
                    <a:pt x="4572" y="12091"/>
                    <a:pt x="7620" y="9043"/>
                  </a:cubicBezTo>
                  <a:cubicBezTo>
                    <a:pt x="9144" y="5995"/>
                    <a:pt x="12192" y="2947"/>
                    <a:pt x="15335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4" name="Shape 215">
              <a:extLst>
                <a:ext uri="{FF2B5EF4-FFF2-40B4-BE49-F238E27FC236}">
                  <a16:creationId xmlns:a16="http://schemas.microsoft.com/office/drawing/2014/main" id="{5427CA3F-51E3-4A27-B893-63B0B044DB8D}"/>
                </a:ext>
              </a:extLst>
            </p:cNvPr>
            <p:cNvSpPr/>
            <p:nvPr/>
          </p:nvSpPr>
          <p:spPr>
            <a:xfrm>
              <a:off x="1765697" y="843820"/>
              <a:ext cx="23670" cy="10668"/>
            </a:xfrm>
            <a:custGeom>
              <a:avLst/>
              <a:gdLst/>
              <a:ahLst/>
              <a:cxnLst/>
              <a:rect l="0" t="0" r="0" b="0"/>
              <a:pathLst>
                <a:path w="23670" h="10668">
                  <a:moveTo>
                    <a:pt x="23670" y="0"/>
                  </a:moveTo>
                  <a:lnTo>
                    <a:pt x="23670" y="9144"/>
                  </a:lnTo>
                  <a:cubicBezTo>
                    <a:pt x="20622" y="9144"/>
                    <a:pt x="17574" y="10668"/>
                    <a:pt x="14526" y="10668"/>
                  </a:cubicBezTo>
                  <a:cubicBezTo>
                    <a:pt x="11478" y="10668"/>
                    <a:pt x="6906" y="10668"/>
                    <a:pt x="2334" y="10668"/>
                  </a:cubicBezTo>
                  <a:lnTo>
                    <a:pt x="0" y="10376"/>
                  </a:lnTo>
                  <a:lnTo>
                    <a:pt x="0" y="150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4" y="1524"/>
                  </a:cubicBezTo>
                  <a:cubicBezTo>
                    <a:pt x="11478" y="1524"/>
                    <a:pt x="13002" y="1524"/>
                    <a:pt x="14526" y="1524"/>
                  </a:cubicBezTo>
                  <a:cubicBezTo>
                    <a:pt x="16050" y="1524"/>
                    <a:pt x="19098" y="1524"/>
                    <a:pt x="20622" y="1524"/>
                  </a:cubicBezTo>
                  <a:cubicBezTo>
                    <a:pt x="22146" y="0"/>
                    <a:pt x="22146" y="0"/>
                    <a:pt x="236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5" name="Shape 216">
              <a:extLst>
                <a:ext uri="{FF2B5EF4-FFF2-40B4-BE49-F238E27FC236}">
                  <a16:creationId xmlns:a16="http://schemas.microsoft.com/office/drawing/2014/main" id="{6386B74E-4ECA-48D7-B7B0-994FD32FD3A0}"/>
                </a:ext>
              </a:extLst>
            </p:cNvPr>
            <p:cNvSpPr/>
            <p:nvPr/>
          </p:nvSpPr>
          <p:spPr>
            <a:xfrm>
              <a:off x="1765697" y="792004"/>
              <a:ext cx="28242" cy="35052"/>
            </a:xfrm>
            <a:custGeom>
              <a:avLst/>
              <a:gdLst/>
              <a:ahLst/>
              <a:cxnLst/>
              <a:rect l="0" t="0" r="0" b="0"/>
              <a:pathLst>
                <a:path w="28242" h="35052">
                  <a:moveTo>
                    <a:pt x="810" y="0"/>
                  </a:moveTo>
                  <a:cubicBezTo>
                    <a:pt x="5382" y="0"/>
                    <a:pt x="8430" y="0"/>
                    <a:pt x="13002" y="1524"/>
                  </a:cubicBezTo>
                  <a:cubicBezTo>
                    <a:pt x="16050" y="3048"/>
                    <a:pt x="19098" y="4572"/>
                    <a:pt x="20622" y="7620"/>
                  </a:cubicBezTo>
                  <a:cubicBezTo>
                    <a:pt x="22146" y="9144"/>
                    <a:pt x="25194" y="12192"/>
                    <a:pt x="25194" y="16764"/>
                  </a:cubicBezTo>
                  <a:cubicBezTo>
                    <a:pt x="26718" y="19812"/>
                    <a:pt x="28242" y="24384"/>
                    <a:pt x="28242" y="27432"/>
                  </a:cubicBezTo>
                  <a:cubicBezTo>
                    <a:pt x="28242" y="28956"/>
                    <a:pt x="28242" y="30480"/>
                    <a:pt x="26718" y="32004"/>
                  </a:cubicBezTo>
                  <a:cubicBezTo>
                    <a:pt x="26718" y="33528"/>
                    <a:pt x="26718" y="33528"/>
                    <a:pt x="26718" y="35052"/>
                  </a:cubicBezTo>
                  <a:lnTo>
                    <a:pt x="0" y="35052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6050" y="18288"/>
                  </a:cubicBezTo>
                  <a:cubicBezTo>
                    <a:pt x="14526" y="16764"/>
                    <a:pt x="14526" y="15240"/>
                    <a:pt x="13002" y="13716"/>
                  </a:cubicBezTo>
                  <a:cubicBezTo>
                    <a:pt x="11478" y="12192"/>
                    <a:pt x="9954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822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6" name="Shape 217">
              <a:extLst>
                <a:ext uri="{FF2B5EF4-FFF2-40B4-BE49-F238E27FC236}">
                  <a16:creationId xmlns:a16="http://schemas.microsoft.com/office/drawing/2014/main" id="{ECA9EBB5-6CE1-4E49-A89A-E56E2131EDDC}"/>
                </a:ext>
              </a:extLst>
            </p:cNvPr>
            <p:cNvSpPr/>
            <p:nvPr/>
          </p:nvSpPr>
          <p:spPr>
            <a:xfrm>
              <a:off x="1815370" y="792004"/>
              <a:ext cx="50387" cy="62484"/>
            </a:xfrm>
            <a:custGeom>
              <a:avLst/>
              <a:gdLst/>
              <a:ahLst/>
              <a:cxn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9144" y="0"/>
                  </a:lnTo>
                  <a:lnTo>
                    <a:pt x="10668" y="12192"/>
                  </a:lnTo>
                  <a:cubicBezTo>
                    <a:pt x="13716" y="7620"/>
                    <a:pt x="16764" y="4572"/>
                    <a:pt x="21336" y="3048"/>
                  </a:cubicBezTo>
                  <a:cubicBezTo>
                    <a:pt x="24384" y="0"/>
                    <a:pt x="27432" y="0"/>
                    <a:pt x="32004" y="0"/>
                  </a:cubicBezTo>
                  <a:cubicBezTo>
                    <a:pt x="38100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624" y="24384"/>
                  </a:lnTo>
                  <a:cubicBezTo>
                    <a:pt x="39624" y="18288"/>
                    <a:pt x="39624" y="15240"/>
                    <a:pt x="38100" y="12192"/>
                  </a:cubicBezTo>
                  <a:cubicBezTo>
                    <a:pt x="35052" y="9144"/>
                    <a:pt x="33528" y="9144"/>
                    <a:pt x="30480" y="9144"/>
                  </a:cubicBezTo>
                  <a:cubicBezTo>
                    <a:pt x="28956" y="9144"/>
                    <a:pt x="27432" y="9144"/>
                    <a:pt x="25908" y="9144"/>
                  </a:cubicBezTo>
                  <a:cubicBezTo>
                    <a:pt x="24384" y="9144"/>
                    <a:pt x="22860" y="10668"/>
                    <a:pt x="21336" y="12192"/>
                  </a:cubicBezTo>
                  <a:cubicBezTo>
                    <a:pt x="19812" y="12192"/>
                    <a:pt x="18288" y="13716"/>
                    <a:pt x="16764" y="16764"/>
                  </a:cubicBezTo>
                  <a:cubicBezTo>
                    <a:pt x="15240" y="18288"/>
                    <a:pt x="12192" y="19812"/>
                    <a:pt x="10668" y="22860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7" name="Shape 218">
              <a:extLst>
                <a:ext uri="{FF2B5EF4-FFF2-40B4-BE49-F238E27FC236}">
                  <a16:creationId xmlns:a16="http://schemas.microsoft.com/office/drawing/2014/main" id="{A5C00935-C8E2-490B-A844-FDF293C078FE}"/>
                </a:ext>
              </a:extLst>
            </p:cNvPr>
            <p:cNvSpPr/>
            <p:nvPr/>
          </p:nvSpPr>
          <p:spPr>
            <a:xfrm>
              <a:off x="1940529" y="772097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9051" y="0"/>
                  </a:moveTo>
                  <a:lnTo>
                    <a:pt x="29051" y="19907"/>
                  </a:lnTo>
                  <a:lnTo>
                    <a:pt x="56483" y="19907"/>
                  </a:lnTo>
                  <a:lnTo>
                    <a:pt x="56483" y="29051"/>
                  </a:lnTo>
                  <a:lnTo>
                    <a:pt x="29051" y="29051"/>
                  </a:lnTo>
                  <a:lnTo>
                    <a:pt x="29051" y="61055"/>
                  </a:lnTo>
                  <a:cubicBezTo>
                    <a:pt x="29051" y="65627"/>
                    <a:pt x="30575" y="68675"/>
                    <a:pt x="32099" y="70199"/>
                  </a:cubicBezTo>
                  <a:cubicBezTo>
                    <a:pt x="35147" y="73247"/>
                    <a:pt x="38195" y="73247"/>
                    <a:pt x="42767" y="73247"/>
                  </a:cubicBezTo>
                  <a:cubicBezTo>
                    <a:pt x="44291" y="73247"/>
                    <a:pt x="47339" y="73247"/>
                    <a:pt x="48863" y="73247"/>
                  </a:cubicBezTo>
                  <a:cubicBezTo>
                    <a:pt x="51911" y="73247"/>
                    <a:pt x="53435" y="73247"/>
                    <a:pt x="56483" y="71723"/>
                  </a:cubicBezTo>
                  <a:lnTo>
                    <a:pt x="56483" y="80867"/>
                  </a:lnTo>
                  <a:cubicBezTo>
                    <a:pt x="53435" y="82391"/>
                    <a:pt x="51911" y="82391"/>
                    <a:pt x="48863" y="82391"/>
                  </a:cubicBezTo>
                  <a:cubicBezTo>
                    <a:pt x="45815" y="82391"/>
                    <a:pt x="44291" y="82391"/>
                    <a:pt x="41243" y="82391"/>
                  </a:cubicBezTo>
                  <a:cubicBezTo>
                    <a:pt x="33623" y="82391"/>
                    <a:pt x="27527" y="80867"/>
                    <a:pt x="24479" y="77819"/>
                  </a:cubicBezTo>
                  <a:cubicBezTo>
                    <a:pt x="19812" y="74771"/>
                    <a:pt x="18288" y="68675"/>
                    <a:pt x="18288" y="61055"/>
                  </a:cubicBezTo>
                  <a:lnTo>
                    <a:pt x="18288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8288" y="19907"/>
                  </a:lnTo>
                  <a:lnTo>
                    <a:pt x="18288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8" name="Shape 219">
              <a:extLst>
                <a:ext uri="{FF2B5EF4-FFF2-40B4-BE49-F238E27FC236}">
                  <a16:creationId xmlns:a16="http://schemas.microsoft.com/office/drawing/2014/main" id="{6435DD17-4DFE-486B-BA41-E8CC2718DE22}"/>
                </a:ext>
              </a:extLst>
            </p:cNvPr>
            <p:cNvSpPr/>
            <p:nvPr/>
          </p:nvSpPr>
          <p:spPr>
            <a:xfrm>
              <a:off x="2018443" y="767525"/>
              <a:ext cx="50387" cy="86963"/>
            </a:xfrm>
            <a:custGeom>
              <a:avLst/>
              <a:gdLst/>
              <a:ahLst/>
              <a:cxnLst/>
              <a:rect l="0" t="0" r="0" b="0"/>
              <a:pathLst>
                <a:path w="50387" h="86963">
                  <a:moveTo>
                    <a:pt x="0" y="0"/>
                  </a:moveTo>
                  <a:lnTo>
                    <a:pt x="10668" y="0"/>
                  </a:lnTo>
                  <a:lnTo>
                    <a:pt x="10668" y="35147"/>
                  </a:lnTo>
                  <a:cubicBezTo>
                    <a:pt x="12192" y="32099"/>
                    <a:pt x="13716" y="30575"/>
                    <a:pt x="15240" y="29051"/>
                  </a:cubicBezTo>
                  <a:cubicBezTo>
                    <a:pt x="16764" y="29051"/>
                    <a:pt x="18288" y="27527"/>
                    <a:pt x="19812" y="26003"/>
                  </a:cubicBezTo>
                  <a:cubicBezTo>
                    <a:pt x="21336" y="26003"/>
                    <a:pt x="24384" y="24479"/>
                    <a:pt x="25908" y="24479"/>
                  </a:cubicBezTo>
                  <a:cubicBezTo>
                    <a:pt x="27432" y="24479"/>
                    <a:pt x="28956" y="24479"/>
                    <a:pt x="30480" y="24479"/>
                  </a:cubicBezTo>
                  <a:cubicBezTo>
                    <a:pt x="36576" y="24479"/>
                    <a:pt x="41148" y="26003"/>
                    <a:pt x="44196" y="29051"/>
                  </a:cubicBezTo>
                  <a:cubicBezTo>
                    <a:pt x="48863" y="33623"/>
                    <a:pt x="50387" y="38195"/>
                    <a:pt x="50387" y="45815"/>
                  </a:cubicBezTo>
                  <a:lnTo>
                    <a:pt x="50387" y="86963"/>
                  </a:lnTo>
                  <a:lnTo>
                    <a:pt x="39624" y="86963"/>
                  </a:lnTo>
                  <a:lnTo>
                    <a:pt x="39624" y="47339"/>
                  </a:lnTo>
                  <a:cubicBezTo>
                    <a:pt x="39624" y="42767"/>
                    <a:pt x="38100" y="39719"/>
                    <a:pt x="36576" y="36671"/>
                  </a:cubicBezTo>
                  <a:cubicBezTo>
                    <a:pt x="35052" y="33623"/>
                    <a:pt x="32004" y="33623"/>
                    <a:pt x="28956" y="33623"/>
                  </a:cubicBezTo>
                  <a:cubicBezTo>
                    <a:pt x="27432" y="33623"/>
                    <a:pt x="25908" y="33623"/>
                    <a:pt x="24384" y="33623"/>
                  </a:cubicBezTo>
                  <a:cubicBezTo>
                    <a:pt x="24384" y="33623"/>
                    <a:pt x="22860" y="35147"/>
                    <a:pt x="21336" y="35147"/>
                  </a:cubicBezTo>
                  <a:cubicBezTo>
                    <a:pt x="19812" y="36671"/>
                    <a:pt x="18288" y="38195"/>
                    <a:pt x="16764" y="39719"/>
                  </a:cubicBezTo>
                  <a:cubicBezTo>
                    <a:pt x="15240" y="41243"/>
                    <a:pt x="13716" y="42767"/>
                    <a:pt x="10668" y="45815"/>
                  </a:cubicBezTo>
                  <a:lnTo>
                    <a:pt x="10668" y="86963"/>
                  </a:lnTo>
                  <a:lnTo>
                    <a:pt x="0" y="869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9" name="Shape 220">
              <a:extLst>
                <a:ext uri="{FF2B5EF4-FFF2-40B4-BE49-F238E27FC236}">
                  <a16:creationId xmlns:a16="http://schemas.microsoft.com/office/drawing/2014/main" id="{936F8E71-82C4-4B6B-994C-5221D5922E87}"/>
                </a:ext>
              </a:extLst>
            </p:cNvPr>
            <p:cNvSpPr/>
            <p:nvPr/>
          </p:nvSpPr>
          <p:spPr>
            <a:xfrm>
              <a:off x="2088642" y="818429"/>
              <a:ext cx="25193" cy="36059"/>
            </a:xfrm>
            <a:custGeom>
              <a:avLst/>
              <a:gdLst/>
              <a:ahLst/>
              <a:cxnLst/>
              <a:rect l="0" t="0" r="0" b="0"/>
              <a:pathLst>
                <a:path w="25193" h="36059">
                  <a:moveTo>
                    <a:pt x="25193" y="0"/>
                  </a:moveTo>
                  <a:lnTo>
                    <a:pt x="25193" y="7282"/>
                  </a:lnTo>
                  <a:lnTo>
                    <a:pt x="19812" y="8627"/>
                  </a:lnTo>
                  <a:cubicBezTo>
                    <a:pt x="18288" y="8627"/>
                    <a:pt x="16764" y="10152"/>
                    <a:pt x="15240" y="10152"/>
                  </a:cubicBezTo>
                  <a:cubicBezTo>
                    <a:pt x="13716" y="11675"/>
                    <a:pt x="12192" y="13199"/>
                    <a:pt x="12192" y="14724"/>
                  </a:cubicBezTo>
                  <a:cubicBezTo>
                    <a:pt x="12192" y="16247"/>
                    <a:pt x="10668" y="17771"/>
                    <a:pt x="10668" y="19295"/>
                  </a:cubicBezTo>
                  <a:cubicBezTo>
                    <a:pt x="10668" y="19295"/>
                    <a:pt x="12192" y="20819"/>
                    <a:pt x="12192" y="22343"/>
                  </a:cubicBezTo>
                  <a:cubicBezTo>
                    <a:pt x="12192" y="23867"/>
                    <a:pt x="12192" y="23867"/>
                    <a:pt x="13716" y="25391"/>
                  </a:cubicBezTo>
                  <a:cubicBezTo>
                    <a:pt x="15240" y="25391"/>
                    <a:pt x="15240" y="26915"/>
                    <a:pt x="16764" y="26915"/>
                  </a:cubicBezTo>
                  <a:cubicBezTo>
                    <a:pt x="18288" y="26915"/>
                    <a:pt x="19812" y="28439"/>
                    <a:pt x="21336" y="28439"/>
                  </a:cubicBezTo>
                  <a:lnTo>
                    <a:pt x="25193" y="27167"/>
                  </a:lnTo>
                  <a:lnTo>
                    <a:pt x="25193" y="35297"/>
                  </a:lnTo>
                  <a:lnTo>
                    <a:pt x="19812" y="36059"/>
                  </a:lnTo>
                  <a:cubicBezTo>
                    <a:pt x="16764" y="36059"/>
                    <a:pt x="13716" y="36059"/>
                    <a:pt x="10668" y="36059"/>
                  </a:cubicBezTo>
                  <a:cubicBezTo>
                    <a:pt x="9144" y="34535"/>
                    <a:pt x="6096" y="33011"/>
                    <a:pt x="4572" y="31487"/>
                  </a:cubicBezTo>
                  <a:cubicBezTo>
                    <a:pt x="3048" y="29963"/>
                    <a:pt x="1524" y="28439"/>
                    <a:pt x="1524" y="25391"/>
                  </a:cubicBezTo>
                  <a:cubicBezTo>
                    <a:pt x="0" y="23867"/>
                    <a:pt x="0" y="22343"/>
                    <a:pt x="0" y="19295"/>
                  </a:cubicBezTo>
                  <a:cubicBezTo>
                    <a:pt x="0" y="13199"/>
                    <a:pt x="3048" y="8627"/>
                    <a:pt x="7620" y="4055"/>
                  </a:cubicBezTo>
                  <a:lnTo>
                    <a:pt x="251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0" name="Shape 221">
              <a:extLst>
                <a:ext uri="{FF2B5EF4-FFF2-40B4-BE49-F238E27FC236}">
                  <a16:creationId xmlns:a16="http://schemas.microsoft.com/office/drawing/2014/main" id="{CF94C428-1E33-4CE7-8B99-FA60F2FFFD6D}"/>
                </a:ext>
              </a:extLst>
            </p:cNvPr>
            <p:cNvSpPr/>
            <p:nvPr/>
          </p:nvSpPr>
          <p:spPr>
            <a:xfrm>
              <a:off x="2093214" y="792004"/>
              <a:ext cx="20622" cy="13716"/>
            </a:xfrm>
            <a:custGeom>
              <a:avLst/>
              <a:gdLst/>
              <a:ahLst/>
              <a:cxnLst/>
              <a:rect l="0" t="0" r="0" b="0"/>
              <a:pathLst>
                <a:path w="20622" h="13716">
                  <a:moveTo>
                    <a:pt x="10668" y="0"/>
                  </a:moveTo>
                  <a:cubicBezTo>
                    <a:pt x="12192" y="0"/>
                    <a:pt x="13716" y="0"/>
                    <a:pt x="16764" y="0"/>
                  </a:cubicBezTo>
                  <a:lnTo>
                    <a:pt x="20622" y="0"/>
                  </a:lnTo>
                  <a:lnTo>
                    <a:pt x="20622" y="9144"/>
                  </a:lnTo>
                  <a:lnTo>
                    <a:pt x="10668" y="9144"/>
                  </a:lnTo>
                  <a:cubicBezTo>
                    <a:pt x="7620" y="10668"/>
                    <a:pt x="4572" y="12192"/>
                    <a:pt x="0" y="13716"/>
                  </a:cubicBezTo>
                  <a:lnTo>
                    <a:pt x="0" y="3048"/>
                  </a:lnTo>
                  <a:cubicBezTo>
                    <a:pt x="1524" y="3048"/>
                    <a:pt x="3048" y="3048"/>
                    <a:pt x="4572" y="1524"/>
                  </a:cubicBezTo>
                  <a:cubicBezTo>
                    <a:pt x="7620" y="1524"/>
                    <a:pt x="9144" y="1524"/>
                    <a:pt x="10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1" name="Shape 222">
              <a:extLst>
                <a:ext uri="{FF2B5EF4-FFF2-40B4-BE49-F238E27FC236}">
                  <a16:creationId xmlns:a16="http://schemas.microsoft.com/office/drawing/2014/main" id="{DF8630E1-A31C-42CA-B8F0-BEDF967CE5EF}"/>
                </a:ext>
              </a:extLst>
            </p:cNvPr>
            <p:cNvSpPr/>
            <p:nvPr/>
          </p:nvSpPr>
          <p:spPr>
            <a:xfrm>
              <a:off x="2113836" y="792004"/>
              <a:ext cx="25194" cy="62484"/>
            </a:xfrm>
            <a:custGeom>
              <a:avLst/>
              <a:gdLst/>
              <a:ahLst/>
              <a:cxnLst/>
              <a:rect l="0" t="0" r="0" b="0"/>
              <a:pathLst>
                <a:path w="25194" h="62484">
                  <a:moveTo>
                    <a:pt x="0" y="0"/>
                  </a:moveTo>
                  <a:lnTo>
                    <a:pt x="2239" y="0"/>
                  </a:lnTo>
                  <a:cubicBezTo>
                    <a:pt x="5382" y="0"/>
                    <a:pt x="8430" y="0"/>
                    <a:pt x="11478" y="0"/>
                  </a:cubicBezTo>
                  <a:cubicBezTo>
                    <a:pt x="14526" y="1524"/>
                    <a:pt x="17574" y="3048"/>
                    <a:pt x="19098" y="4572"/>
                  </a:cubicBezTo>
                  <a:cubicBezTo>
                    <a:pt x="22146" y="6096"/>
                    <a:pt x="23670" y="7620"/>
                    <a:pt x="23670" y="10668"/>
                  </a:cubicBezTo>
                  <a:cubicBezTo>
                    <a:pt x="25194" y="13716"/>
                    <a:pt x="25194" y="16764"/>
                    <a:pt x="25194" y="19812"/>
                  </a:cubicBezTo>
                  <a:lnTo>
                    <a:pt x="25194" y="62484"/>
                  </a:lnTo>
                  <a:lnTo>
                    <a:pt x="16050" y="62484"/>
                  </a:lnTo>
                  <a:lnTo>
                    <a:pt x="16050" y="53340"/>
                  </a:lnTo>
                  <a:cubicBezTo>
                    <a:pt x="13002" y="56388"/>
                    <a:pt x="9954" y="59436"/>
                    <a:pt x="5382" y="60960"/>
                  </a:cubicBezTo>
                  <a:lnTo>
                    <a:pt x="0" y="61722"/>
                  </a:lnTo>
                  <a:lnTo>
                    <a:pt x="0" y="53591"/>
                  </a:lnTo>
                  <a:lnTo>
                    <a:pt x="5382" y="51816"/>
                  </a:lnTo>
                  <a:cubicBezTo>
                    <a:pt x="8430" y="50292"/>
                    <a:pt x="11478" y="48768"/>
                    <a:pt x="14526" y="44196"/>
                  </a:cubicBezTo>
                  <a:lnTo>
                    <a:pt x="14526" y="33528"/>
                  </a:lnTo>
                  <a:lnTo>
                    <a:pt x="715" y="33528"/>
                  </a:lnTo>
                  <a:lnTo>
                    <a:pt x="0" y="33707"/>
                  </a:lnTo>
                  <a:lnTo>
                    <a:pt x="0" y="26425"/>
                  </a:lnTo>
                  <a:lnTo>
                    <a:pt x="2239" y="25908"/>
                  </a:lnTo>
                  <a:lnTo>
                    <a:pt x="14526" y="25908"/>
                  </a:lnTo>
                  <a:lnTo>
                    <a:pt x="14526" y="19812"/>
                  </a:lnTo>
                  <a:cubicBezTo>
                    <a:pt x="14526" y="16764"/>
                    <a:pt x="14526" y="13716"/>
                    <a:pt x="11478" y="12192"/>
                  </a:cubicBezTo>
                  <a:cubicBezTo>
                    <a:pt x="9954" y="9144"/>
                    <a:pt x="5382" y="9144"/>
                    <a:pt x="715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2" name="Shape 223">
              <a:extLst>
                <a:ext uri="{FF2B5EF4-FFF2-40B4-BE49-F238E27FC236}">
                  <a16:creationId xmlns:a16="http://schemas.microsoft.com/office/drawing/2014/main" id="{7B0D85BF-977F-4CC0-8B2D-5D10C7EF10E8}"/>
                </a:ext>
              </a:extLst>
            </p:cNvPr>
            <p:cNvSpPr/>
            <p:nvPr/>
          </p:nvSpPr>
          <p:spPr>
            <a:xfrm>
              <a:off x="2152745" y="792004"/>
              <a:ext cx="50387" cy="62484"/>
            </a:xfrm>
            <a:custGeom>
              <a:avLst/>
              <a:gdLst/>
              <a:ahLst/>
              <a:cxn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10668" y="0"/>
                  </a:lnTo>
                  <a:lnTo>
                    <a:pt x="10668" y="10668"/>
                  </a:lnTo>
                  <a:cubicBezTo>
                    <a:pt x="12192" y="7620"/>
                    <a:pt x="13716" y="6096"/>
                    <a:pt x="15240" y="4572"/>
                  </a:cubicBezTo>
                  <a:cubicBezTo>
                    <a:pt x="16764" y="3048"/>
                    <a:pt x="18383" y="3048"/>
                    <a:pt x="19907" y="1524"/>
                  </a:cubicBezTo>
                  <a:cubicBezTo>
                    <a:pt x="22955" y="1524"/>
                    <a:pt x="24479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5815" y="4572"/>
                  </a:cubicBezTo>
                  <a:cubicBezTo>
                    <a:pt x="48863" y="9144"/>
                    <a:pt x="50387" y="13716"/>
                    <a:pt x="50387" y="21336"/>
                  </a:cubicBezTo>
                  <a:lnTo>
                    <a:pt x="50387" y="62484"/>
                  </a:lnTo>
                  <a:lnTo>
                    <a:pt x="39719" y="62484"/>
                  </a:lnTo>
                  <a:lnTo>
                    <a:pt x="39719" y="22860"/>
                  </a:lnTo>
                  <a:cubicBezTo>
                    <a:pt x="39719" y="18288"/>
                    <a:pt x="38195" y="13716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2955" y="10668"/>
                    <a:pt x="21431" y="10668"/>
                  </a:cubicBezTo>
                  <a:cubicBezTo>
                    <a:pt x="19907" y="12192"/>
                    <a:pt x="18383" y="13716"/>
                    <a:pt x="16764" y="15240"/>
                  </a:cubicBezTo>
                  <a:cubicBezTo>
                    <a:pt x="15240" y="16764"/>
                    <a:pt x="13716" y="18288"/>
                    <a:pt x="10668" y="21336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3" name="Shape 224">
              <a:extLst>
                <a:ext uri="{FF2B5EF4-FFF2-40B4-BE49-F238E27FC236}">
                  <a16:creationId xmlns:a16="http://schemas.microsoft.com/office/drawing/2014/main" id="{E62F59B2-1777-4EE9-9336-9C273D9D9128}"/>
                </a:ext>
              </a:extLst>
            </p:cNvPr>
            <p:cNvSpPr/>
            <p:nvPr/>
          </p:nvSpPr>
          <p:spPr>
            <a:xfrm>
              <a:off x="2297811" y="773620"/>
              <a:ext cx="48863" cy="80867"/>
            </a:xfrm>
            <a:custGeom>
              <a:avLst/>
              <a:gdLst/>
              <a:ahLst/>
              <a:cxnLst/>
              <a:rect l="0" t="0" r="0" b="0"/>
              <a:pathLst>
                <a:path w="48863" h="80867">
                  <a:moveTo>
                    <a:pt x="1524" y="0"/>
                  </a:moveTo>
                  <a:lnTo>
                    <a:pt x="44291" y="0"/>
                  </a:lnTo>
                  <a:lnTo>
                    <a:pt x="44291" y="9239"/>
                  </a:lnTo>
                  <a:lnTo>
                    <a:pt x="10668" y="9239"/>
                  </a:lnTo>
                  <a:lnTo>
                    <a:pt x="10668" y="32099"/>
                  </a:lnTo>
                  <a:lnTo>
                    <a:pt x="18288" y="32099"/>
                  </a:lnTo>
                  <a:cubicBezTo>
                    <a:pt x="21336" y="32099"/>
                    <a:pt x="25908" y="32099"/>
                    <a:pt x="28956" y="33623"/>
                  </a:cubicBezTo>
                  <a:cubicBezTo>
                    <a:pt x="33623" y="33623"/>
                    <a:pt x="36671" y="35147"/>
                    <a:pt x="39719" y="36671"/>
                  </a:cubicBezTo>
                  <a:cubicBezTo>
                    <a:pt x="42767" y="38195"/>
                    <a:pt x="44291" y="41243"/>
                    <a:pt x="45815" y="44291"/>
                  </a:cubicBezTo>
                  <a:cubicBezTo>
                    <a:pt x="47339" y="47339"/>
                    <a:pt x="48863" y="50387"/>
                    <a:pt x="48863" y="54959"/>
                  </a:cubicBezTo>
                  <a:cubicBezTo>
                    <a:pt x="48863" y="58007"/>
                    <a:pt x="47339" y="62579"/>
                    <a:pt x="45815" y="65627"/>
                  </a:cubicBezTo>
                  <a:cubicBezTo>
                    <a:pt x="44291" y="68675"/>
                    <a:pt x="42767" y="71723"/>
                    <a:pt x="39719" y="74771"/>
                  </a:cubicBezTo>
                  <a:cubicBezTo>
                    <a:pt x="36671" y="76295"/>
                    <a:pt x="32099" y="77819"/>
                    <a:pt x="28956" y="79343"/>
                  </a:cubicBezTo>
                  <a:cubicBezTo>
                    <a:pt x="24384" y="80867"/>
                    <a:pt x="19812" y="80867"/>
                    <a:pt x="15240" y="80867"/>
                  </a:cubicBezTo>
                  <a:cubicBezTo>
                    <a:pt x="13716" y="80867"/>
                    <a:pt x="12192" y="80867"/>
                    <a:pt x="10668" y="80867"/>
                  </a:cubicBezTo>
                  <a:cubicBezTo>
                    <a:pt x="9144" y="80867"/>
                    <a:pt x="9144" y="80867"/>
                    <a:pt x="7620" y="80867"/>
                  </a:cubicBezTo>
                  <a:cubicBezTo>
                    <a:pt x="6096" y="80867"/>
                    <a:pt x="4572" y="80867"/>
                    <a:pt x="3048" y="80867"/>
                  </a:cubicBezTo>
                  <a:cubicBezTo>
                    <a:pt x="1524" y="80867"/>
                    <a:pt x="1524" y="80867"/>
                    <a:pt x="0" y="80867"/>
                  </a:cubicBezTo>
                  <a:lnTo>
                    <a:pt x="0" y="70199"/>
                  </a:lnTo>
                  <a:cubicBezTo>
                    <a:pt x="1524" y="71723"/>
                    <a:pt x="4572" y="71723"/>
                    <a:pt x="7620" y="71723"/>
                  </a:cubicBezTo>
                  <a:cubicBezTo>
                    <a:pt x="10668" y="71723"/>
                    <a:pt x="13716" y="71723"/>
                    <a:pt x="15240" y="71723"/>
                  </a:cubicBezTo>
                  <a:cubicBezTo>
                    <a:pt x="19812" y="71723"/>
                    <a:pt x="22860" y="71723"/>
                    <a:pt x="24384" y="71723"/>
                  </a:cubicBezTo>
                  <a:cubicBezTo>
                    <a:pt x="27432" y="70199"/>
                    <a:pt x="28956" y="68675"/>
                    <a:pt x="32099" y="67151"/>
                  </a:cubicBezTo>
                  <a:cubicBezTo>
                    <a:pt x="33623" y="65627"/>
                    <a:pt x="35147" y="64103"/>
                    <a:pt x="35147" y="62579"/>
                  </a:cubicBezTo>
                  <a:cubicBezTo>
                    <a:pt x="36671" y="61055"/>
                    <a:pt x="36671" y="58007"/>
                    <a:pt x="36671" y="54959"/>
                  </a:cubicBezTo>
                  <a:cubicBezTo>
                    <a:pt x="36671" y="50387"/>
                    <a:pt x="35147" y="47339"/>
                    <a:pt x="32099" y="44291"/>
                  </a:cubicBezTo>
                  <a:cubicBezTo>
                    <a:pt x="28956" y="42767"/>
                    <a:pt x="22860" y="41243"/>
                    <a:pt x="16764" y="41243"/>
                  </a:cubicBezTo>
                  <a:lnTo>
                    <a:pt x="1524" y="41243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4" name="Shape 225">
              <a:extLst>
                <a:ext uri="{FF2B5EF4-FFF2-40B4-BE49-F238E27FC236}">
                  <a16:creationId xmlns:a16="http://schemas.microsoft.com/office/drawing/2014/main" id="{BD2FCC15-6F66-4F36-BC7B-DD7FFB6A20E8}"/>
                </a:ext>
              </a:extLst>
            </p:cNvPr>
            <p:cNvSpPr/>
            <p:nvPr/>
          </p:nvSpPr>
          <p:spPr>
            <a:xfrm>
              <a:off x="2386394" y="767525"/>
              <a:ext cx="13716" cy="29051"/>
            </a:xfrm>
            <a:custGeom>
              <a:avLst/>
              <a:gdLst/>
              <a:ahLst/>
              <a:cxnLst/>
              <a:rect l="0" t="0" r="0" b="0"/>
              <a:pathLst>
                <a:path w="13716" h="29051">
                  <a:moveTo>
                    <a:pt x="0" y="0"/>
                  </a:moveTo>
                  <a:lnTo>
                    <a:pt x="13716" y="0"/>
                  </a:lnTo>
                  <a:lnTo>
                    <a:pt x="12192" y="29051"/>
                  </a:lnTo>
                  <a:lnTo>
                    <a:pt x="1524" y="290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225" name="Picture 224">
            <a:extLst>
              <a:ext uri="{FF2B5EF4-FFF2-40B4-BE49-F238E27FC236}">
                <a16:creationId xmlns:a16="http://schemas.microsoft.com/office/drawing/2014/main" id="{E450E974-30ED-4EB7-B83F-C9568DCD7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563" y="3435844"/>
            <a:ext cx="4630605" cy="1237076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B20D64-48AF-48DE-AA8D-4E28A38E733B}"/>
              </a:ext>
            </a:extLst>
          </p:cNvPr>
          <p:cNvGrpSpPr/>
          <p:nvPr/>
        </p:nvGrpSpPr>
        <p:grpSpPr>
          <a:xfrm>
            <a:off x="1749657" y="5282083"/>
            <a:ext cx="2689742" cy="1055133"/>
            <a:chOff x="0" y="0"/>
            <a:chExt cx="2264188" cy="878967"/>
          </a:xfrm>
        </p:grpSpPr>
        <p:sp>
          <p:nvSpPr>
            <p:cNvPr id="227" name="Shape 383">
              <a:extLst>
                <a:ext uri="{FF2B5EF4-FFF2-40B4-BE49-F238E27FC236}">
                  <a16:creationId xmlns:a16="http://schemas.microsoft.com/office/drawing/2014/main" id="{167188B5-AC40-4BF4-8926-948D5EC29E88}"/>
                </a:ext>
              </a:extLst>
            </p:cNvPr>
            <p:cNvSpPr/>
            <p:nvPr/>
          </p:nvSpPr>
          <p:spPr>
            <a:xfrm>
              <a:off x="0" y="9144"/>
              <a:ext cx="56483" cy="82486"/>
            </a:xfrm>
            <a:custGeom>
              <a:avLst/>
              <a:gdLst/>
              <a:ahLst/>
              <a:cxnLst/>
              <a:rect l="0" t="0" r="0" b="0"/>
              <a:pathLst>
                <a:path w="56483" h="82486">
                  <a:moveTo>
                    <a:pt x="36671" y="0"/>
                  </a:moveTo>
                  <a:cubicBezTo>
                    <a:pt x="39719" y="0"/>
                    <a:pt x="44291" y="0"/>
                    <a:pt x="47339" y="1524"/>
                  </a:cubicBezTo>
                  <a:cubicBezTo>
                    <a:pt x="50387" y="1524"/>
                    <a:pt x="53435" y="3048"/>
                    <a:pt x="56483" y="4572"/>
                  </a:cubicBezTo>
                  <a:lnTo>
                    <a:pt x="56483" y="15335"/>
                  </a:lnTo>
                  <a:cubicBezTo>
                    <a:pt x="53435" y="13811"/>
                    <a:pt x="50387" y="12287"/>
                    <a:pt x="47339" y="10763"/>
                  </a:cubicBezTo>
                  <a:cubicBezTo>
                    <a:pt x="44291" y="10763"/>
                    <a:pt x="41243" y="10763"/>
                    <a:pt x="36671" y="10763"/>
                  </a:cubicBezTo>
                  <a:cubicBezTo>
                    <a:pt x="33623" y="10763"/>
                    <a:pt x="29051" y="10763"/>
                    <a:pt x="25908" y="12287"/>
                  </a:cubicBezTo>
                  <a:cubicBezTo>
                    <a:pt x="22860" y="13811"/>
                    <a:pt x="21336" y="15335"/>
                    <a:pt x="18288" y="18383"/>
                  </a:cubicBezTo>
                  <a:cubicBezTo>
                    <a:pt x="16764" y="21431"/>
                    <a:pt x="15240" y="24479"/>
                    <a:pt x="13716" y="27527"/>
                  </a:cubicBezTo>
                  <a:cubicBezTo>
                    <a:pt x="12192" y="32099"/>
                    <a:pt x="12192" y="36671"/>
                    <a:pt x="12192" y="41243"/>
                  </a:cubicBezTo>
                  <a:cubicBezTo>
                    <a:pt x="12192" y="51911"/>
                    <a:pt x="13716" y="59531"/>
                    <a:pt x="18288" y="64103"/>
                  </a:cubicBezTo>
                  <a:cubicBezTo>
                    <a:pt x="22860" y="70199"/>
                    <a:pt x="29051" y="73247"/>
                    <a:pt x="36671" y="73247"/>
                  </a:cubicBezTo>
                  <a:cubicBezTo>
                    <a:pt x="41243" y="73247"/>
                    <a:pt x="44291" y="71723"/>
                    <a:pt x="47339" y="71723"/>
                  </a:cubicBezTo>
                  <a:cubicBezTo>
                    <a:pt x="50387" y="70199"/>
                    <a:pt x="53435" y="70199"/>
                    <a:pt x="56483" y="68675"/>
                  </a:cubicBezTo>
                  <a:lnTo>
                    <a:pt x="56483" y="77819"/>
                  </a:lnTo>
                  <a:cubicBezTo>
                    <a:pt x="50387" y="80963"/>
                    <a:pt x="42767" y="82486"/>
                    <a:pt x="36671" y="82486"/>
                  </a:cubicBezTo>
                  <a:cubicBezTo>
                    <a:pt x="24384" y="82486"/>
                    <a:pt x="15240" y="79439"/>
                    <a:pt x="9144" y="71723"/>
                  </a:cubicBezTo>
                  <a:cubicBezTo>
                    <a:pt x="3048" y="65627"/>
                    <a:pt x="0" y="54959"/>
                    <a:pt x="0" y="42767"/>
                  </a:cubicBezTo>
                  <a:cubicBezTo>
                    <a:pt x="0" y="36671"/>
                    <a:pt x="1524" y="30575"/>
                    <a:pt x="3048" y="24479"/>
                  </a:cubicBezTo>
                  <a:cubicBezTo>
                    <a:pt x="4572" y="19907"/>
                    <a:pt x="7620" y="15335"/>
                    <a:pt x="10668" y="12287"/>
                  </a:cubicBezTo>
                  <a:cubicBezTo>
                    <a:pt x="13716" y="7715"/>
                    <a:pt x="16764" y="4572"/>
                    <a:pt x="21336" y="3048"/>
                  </a:cubicBezTo>
                  <a:cubicBezTo>
                    <a:pt x="25908" y="1524"/>
                    <a:pt x="30575" y="0"/>
                    <a:pt x="3667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8" name="Shape 384">
              <a:extLst>
                <a:ext uri="{FF2B5EF4-FFF2-40B4-BE49-F238E27FC236}">
                  <a16:creationId xmlns:a16="http://schemas.microsoft.com/office/drawing/2014/main" id="{BE1E7B2A-D6DC-4DA2-BD18-8868ACC0BDCD}"/>
                </a:ext>
              </a:extLst>
            </p:cNvPr>
            <p:cNvSpPr/>
            <p:nvPr/>
          </p:nvSpPr>
          <p:spPr>
            <a:xfrm>
              <a:off x="82487" y="0"/>
              <a:ext cx="35052" cy="116015"/>
            </a:xfrm>
            <a:custGeom>
              <a:avLst/>
              <a:gdLst/>
              <a:ahLst/>
              <a:cxnLst/>
              <a:rect l="0" t="0" r="0" b="0"/>
              <a:pathLst>
                <a:path w="35052" h="116015">
                  <a:moveTo>
                    <a:pt x="6096" y="0"/>
                  </a:moveTo>
                  <a:cubicBezTo>
                    <a:pt x="25908" y="16859"/>
                    <a:pt x="35052" y="36671"/>
                    <a:pt x="35052" y="58007"/>
                  </a:cubicBezTo>
                  <a:cubicBezTo>
                    <a:pt x="35052" y="62579"/>
                    <a:pt x="35052" y="67151"/>
                    <a:pt x="33528" y="71723"/>
                  </a:cubicBezTo>
                  <a:cubicBezTo>
                    <a:pt x="33528" y="76295"/>
                    <a:pt x="32004" y="80867"/>
                    <a:pt x="28956" y="85439"/>
                  </a:cubicBezTo>
                  <a:cubicBezTo>
                    <a:pt x="27432" y="91630"/>
                    <a:pt x="24384" y="96203"/>
                    <a:pt x="19812" y="100774"/>
                  </a:cubicBezTo>
                  <a:cubicBezTo>
                    <a:pt x="16764" y="106871"/>
                    <a:pt x="12192" y="111442"/>
                    <a:pt x="6096" y="116015"/>
                  </a:cubicBezTo>
                  <a:lnTo>
                    <a:pt x="0" y="109918"/>
                  </a:lnTo>
                  <a:cubicBezTo>
                    <a:pt x="7620" y="102298"/>
                    <a:pt x="13716" y="94678"/>
                    <a:pt x="18288" y="85439"/>
                  </a:cubicBezTo>
                  <a:cubicBezTo>
                    <a:pt x="21336" y="76295"/>
                    <a:pt x="24384" y="67151"/>
                    <a:pt x="24384" y="58007"/>
                  </a:cubicBezTo>
                  <a:cubicBezTo>
                    <a:pt x="24384" y="39719"/>
                    <a:pt x="16764" y="21431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9" name="Shape 385">
              <a:extLst>
                <a:ext uri="{FF2B5EF4-FFF2-40B4-BE49-F238E27FC236}">
                  <a16:creationId xmlns:a16="http://schemas.microsoft.com/office/drawing/2014/main" id="{86E6EDD9-DFB5-4090-9268-5CB7938E3D78}"/>
                </a:ext>
              </a:extLst>
            </p:cNvPr>
            <p:cNvSpPr/>
            <p:nvPr/>
          </p:nvSpPr>
          <p:spPr>
            <a:xfrm>
              <a:off x="213741" y="10668"/>
              <a:ext cx="31337" cy="79439"/>
            </a:xfrm>
            <a:custGeom>
              <a:avLst/>
              <a:gdLst/>
              <a:ahLst/>
              <a:cxnLst/>
              <a:rect l="0" t="0" r="0" b="0"/>
              <a:pathLst>
                <a:path w="31337" h="79439">
                  <a:moveTo>
                    <a:pt x="18288" y="0"/>
                  </a:moveTo>
                  <a:lnTo>
                    <a:pt x="27527" y="0"/>
                  </a:lnTo>
                  <a:lnTo>
                    <a:pt x="26003" y="19907"/>
                  </a:lnTo>
                  <a:lnTo>
                    <a:pt x="31337" y="19907"/>
                  </a:lnTo>
                  <a:lnTo>
                    <a:pt x="31337" y="27527"/>
                  </a:lnTo>
                  <a:lnTo>
                    <a:pt x="24479" y="27527"/>
                  </a:lnTo>
                  <a:lnTo>
                    <a:pt x="22955" y="48863"/>
                  </a:lnTo>
                  <a:lnTo>
                    <a:pt x="31337" y="48863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79439"/>
                  </a:lnTo>
                  <a:lnTo>
                    <a:pt x="10668" y="79439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13716" y="48863"/>
                  </a:lnTo>
                  <a:lnTo>
                    <a:pt x="15240" y="27527"/>
                  </a:lnTo>
                  <a:lnTo>
                    <a:pt x="3048" y="27527"/>
                  </a:lnTo>
                  <a:lnTo>
                    <a:pt x="3048" y="19907"/>
                  </a:lnTo>
                  <a:lnTo>
                    <a:pt x="16764" y="19907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0" name="Shape 386">
              <a:extLst>
                <a:ext uri="{FF2B5EF4-FFF2-40B4-BE49-F238E27FC236}">
                  <a16:creationId xmlns:a16="http://schemas.microsoft.com/office/drawing/2014/main" id="{10BFF8EF-97A6-41DD-AC77-1C090B322531}"/>
                </a:ext>
              </a:extLst>
            </p:cNvPr>
            <p:cNvSpPr/>
            <p:nvPr/>
          </p:nvSpPr>
          <p:spPr>
            <a:xfrm>
              <a:off x="245078" y="10668"/>
              <a:ext cx="32766" cy="79439"/>
            </a:xfrm>
            <a:custGeom>
              <a:avLst/>
              <a:gdLst/>
              <a:ahLst/>
              <a:cxnLst/>
              <a:rect l="0" t="0" r="0" b="0"/>
              <a:pathLst>
                <a:path w="32766" h="79439">
                  <a:moveTo>
                    <a:pt x="11430" y="0"/>
                  </a:moveTo>
                  <a:lnTo>
                    <a:pt x="20574" y="0"/>
                  </a:lnTo>
                  <a:lnTo>
                    <a:pt x="19050" y="19907"/>
                  </a:lnTo>
                  <a:lnTo>
                    <a:pt x="32766" y="19907"/>
                  </a:lnTo>
                  <a:lnTo>
                    <a:pt x="32766" y="27527"/>
                  </a:lnTo>
                  <a:lnTo>
                    <a:pt x="17526" y="27527"/>
                  </a:lnTo>
                  <a:lnTo>
                    <a:pt x="16002" y="48863"/>
                  </a:lnTo>
                  <a:lnTo>
                    <a:pt x="28194" y="48863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79439"/>
                  </a:lnTo>
                  <a:lnTo>
                    <a:pt x="3810" y="79439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6858" y="48863"/>
                  </a:lnTo>
                  <a:lnTo>
                    <a:pt x="8382" y="27527"/>
                  </a:lnTo>
                  <a:lnTo>
                    <a:pt x="0" y="27527"/>
                  </a:lnTo>
                  <a:lnTo>
                    <a:pt x="0" y="19907"/>
                  </a:lnTo>
                  <a:lnTo>
                    <a:pt x="9906" y="19907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1" name="Shape 387">
              <a:extLst>
                <a:ext uri="{FF2B5EF4-FFF2-40B4-BE49-F238E27FC236}">
                  <a16:creationId xmlns:a16="http://schemas.microsoft.com/office/drawing/2014/main" id="{0934F585-2332-47FA-B0D2-FD55DF489B77}"/>
                </a:ext>
              </a:extLst>
            </p:cNvPr>
            <p:cNvSpPr/>
            <p:nvPr/>
          </p:nvSpPr>
          <p:spPr>
            <a:xfrm>
              <a:off x="352711" y="10668"/>
              <a:ext cx="54959" cy="79439"/>
            </a:xfrm>
            <a:custGeom>
              <a:avLst/>
              <a:gdLst/>
              <a:ahLst/>
              <a:cxnLst/>
              <a:rect l="0" t="0" r="0" b="0"/>
              <a:pathLst>
                <a:path w="54959" h="79439">
                  <a:moveTo>
                    <a:pt x="0" y="0"/>
                  </a:moveTo>
                  <a:lnTo>
                    <a:pt x="13716" y="0"/>
                  </a:lnTo>
                  <a:lnTo>
                    <a:pt x="36576" y="47339"/>
                  </a:lnTo>
                  <a:lnTo>
                    <a:pt x="44291" y="65627"/>
                  </a:lnTo>
                  <a:lnTo>
                    <a:pt x="44291" y="0"/>
                  </a:lnTo>
                  <a:lnTo>
                    <a:pt x="54959" y="0"/>
                  </a:lnTo>
                  <a:lnTo>
                    <a:pt x="54959" y="79439"/>
                  </a:lnTo>
                  <a:lnTo>
                    <a:pt x="39624" y="79439"/>
                  </a:lnTo>
                  <a:lnTo>
                    <a:pt x="16764" y="30575"/>
                  </a:lnTo>
                  <a:lnTo>
                    <a:pt x="10668" y="13811"/>
                  </a:lnTo>
                  <a:lnTo>
                    <a:pt x="10668" y="79439"/>
                  </a:lnTo>
                  <a:lnTo>
                    <a:pt x="0" y="7943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2" name="Shape 388">
              <a:extLst>
                <a:ext uri="{FF2B5EF4-FFF2-40B4-BE49-F238E27FC236}">
                  <a16:creationId xmlns:a16="http://schemas.microsoft.com/office/drawing/2014/main" id="{315974A4-AB71-4345-B0EE-7DD3FA4493B5}"/>
                </a:ext>
              </a:extLst>
            </p:cNvPr>
            <p:cNvSpPr/>
            <p:nvPr/>
          </p:nvSpPr>
          <p:spPr>
            <a:xfrm>
              <a:off x="422910" y="27728"/>
              <a:ext cx="28242" cy="63902"/>
            </a:xfrm>
            <a:custGeom>
              <a:avLst/>
              <a:gdLst/>
              <a:ahLst/>
              <a:cxnLst/>
              <a:rect l="0" t="0" r="0" b="0"/>
              <a:pathLst>
                <a:path w="28242" h="63902">
                  <a:moveTo>
                    <a:pt x="28242" y="0"/>
                  </a:moveTo>
                  <a:lnTo>
                    <a:pt x="28242" y="9210"/>
                  </a:lnTo>
                  <a:lnTo>
                    <a:pt x="19812" y="11991"/>
                  </a:lnTo>
                  <a:cubicBezTo>
                    <a:pt x="18288" y="11991"/>
                    <a:pt x="16764" y="13515"/>
                    <a:pt x="15240" y="16563"/>
                  </a:cubicBezTo>
                  <a:cubicBezTo>
                    <a:pt x="13716" y="18087"/>
                    <a:pt x="12192" y="21135"/>
                    <a:pt x="10668" y="24183"/>
                  </a:cubicBezTo>
                  <a:cubicBezTo>
                    <a:pt x="10668" y="25707"/>
                    <a:pt x="10668" y="28755"/>
                    <a:pt x="10668" y="31803"/>
                  </a:cubicBezTo>
                  <a:cubicBezTo>
                    <a:pt x="10668" y="36375"/>
                    <a:pt x="10668" y="39423"/>
                    <a:pt x="12192" y="42471"/>
                  </a:cubicBezTo>
                  <a:cubicBezTo>
                    <a:pt x="12192" y="45519"/>
                    <a:pt x="13716" y="47043"/>
                    <a:pt x="15240" y="48567"/>
                  </a:cubicBezTo>
                  <a:cubicBezTo>
                    <a:pt x="16764" y="51615"/>
                    <a:pt x="18288" y="53139"/>
                    <a:pt x="21336" y="53139"/>
                  </a:cubicBezTo>
                  <a:lnTo>
                    <a:pt x="28242" y="54503"/>
                  </a:lnTo>
                  <a:lnTo>
                    <a:pt x="28242" y="63813"/>
                  </a:lnTo>
                  <a:lnTo>
                    <a:pt x="27527" y="63902"/>
                  </a:lnTo>
                  <a:cubicBezTo>
                    <a:pt x="22955" y="63902"/>
                    <a:pt x="19812" y="63902"/>
                    <a:pt x="15240" y="62378"/>
                  </a:cubicBezTo>
                  <a:cubicBezTo>
                    <a:pt x="12192" y="60854"/>
                    <a:pt x="9144" y="59235"/>
                    <a:pt x="7620" y="56187"/>
                  </a:cubicBezTo>
                  <a:cubicBezTo>
                    <a:pt x="4572" y="53139"/>
                    <a:pt x="3048" y="50091"/>
                    <a:pt x="1524" y="45519"/>
                  </a:cubicBezTo>
                  <a:cubicBezTo>
                    <a:pt x="0" y="42471"/>
                    <a:pt x="0" y="37899"/>
                    <a:pt x="0" y="31803"/>
                  </a:cubicBezTo>
                  <a:cubicBezTo>
                    <a:pt x="0" y="27231"/>
                    <a:pt x="0" y="24183"/>
                    <a:pt x="1524" y="19611"/>
                  </a:cubicBezTo>
                  <a:cubicBezTo>
                    <a:pt x="3048" y="15039"/>
                    <a:pt x="4572" y="11991"/>
                    <a:pt x="7620" y="8943"/>
                  </a:cubicBezTo>
                  <a:cubicBezTo>
                    <a:pt x="9144" y="5895"/>
                    <a:pt x="12192" y="4371"/>
                    <a:pt x="16764" y="2847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3" name="Shape 389">
              <a:extLst>
                <a:ext uri="{FF2B5EF4-FFF2-40B4-BE49-F238E27FC236}">
                  <a16:creationId xmlns:a16="http://schemas.microsoft.com/office/drawing/2014/main" id="{171F61CF-461C-4ABE-8242-42004C7F5C55}"/>
                </a:ext>
              </a:extLst>
            </p:cNvPr>
            <p:cNvSpPr/>
            <p:nvPr/>
          </p:nvSpPr>
          <p:spPr>
            <a:xfrm>
              <a:off x="451152" y="27527"/>
              <a:ext cx="28242" cy="64014"/>
            </a:xfrm>
            <a:custGeom>
              <a:avLst/>
              <a:gdLst/>
              <a:ahLst/>
              <a:cxnLst/>
              <a:rect l="0" t="0" r="0" b="0"/>
              <a:pathLst>
                <a:path w="28242" h="64014">
                  <a:moveTo>
                    <a:pt x="810" y="0"/>
                  </a:moveTo>
                  <a:cubicBezTo>
                    <a:pt x="5382" y="0"/>
                    <a:pt x="8430" y="1524"/>
                    <a:pt x="13002" y="3048"/>
                  </a:cubicBezTo>
                  <a:cubicBezTo>
                    <a:pt x="16050" y="4572"/>
                    <a:pt x="19098" y="6096"/>
                    <a:pt x="22146" y="9144"/>
                  </a:cubicBezTo>
                  <a:cubicBezTo>
                    <a:pt x="23670" y="10668"/>
                    <a:pt x="25194" y="15240"/>
                    <a:pt x="26718" y="18288"/>
                  </a:cubicBezTo>
                  <a:cubicBezTo>
                    <a:pt x="28242" y="22860"/>
                    <a:pt x="28242" y="27432"/>
                    <a:pt x="28242" y="32004"/>
                  </a:cubicBezTo>
                  <a:cubicBezTo>
                    <a:pt x="28242" y="36576"/>
                    <a:pt x="28242" y="41148"/>
                    <a:pt x="26718" y="45720"/>
                  </a:cubicBezTo>
                  <a:cubicBezTo>
                    <a:pt x="25194" y="48768"/>
                    <a:pt x="23670" y="51816"/>
                    <a:pt x="20622" y="54864"/>
                  </a:cubicBezTo>
                  <a:cubicBezTo>
                    <a:pt x="19098" y="57912"/>
                    <a:pt x="16050" y="61055"/>
                    <a:pt x="11478" y="62579"/>
                  </a:cubicBezTo>
                  <a:lnTo>
                    <a:pt x="0" y="64014"/>
                  </a:lnTo>
                  <a:lnTo>
                    <a:pt x="0" y="54704"/>
                  </a:lnTo>
                  <a:lnTo>
                    <a:pt x="810" y="54864"/>
                  </a:lnTo>
                  <a:cubicBezTo>
                    <a:pt x="3858" y="54864"/>
                    <a:pt x="5382" y="54864"/>
                    <a:pt x="8430" y="53340"/>
                  </a:cubicBezTo>
                  <a:cubicBezTo>
                    <a:pt x="9954" y="51816"/>
                    <a:pt x="13002" y="50292"/>
                    <a:pt x="14526" y="48768"/>
                  </a:cubicBezTo>
                  <a:cubicBezTo>
                    <a:pt x="16050" y="45720"/>
                    <a:pt x="16050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7574" y="22860"/>
                  </a:cubicBezTo>
                  <a:cubicBezTo>
                    <a:pt x="16050" y="19812"/>
                    <a:pt x="14526" y="16764"/>
                    <a:pt x="13002" y="15240"/>
                  </a:cubicBezTo>
                  <a:cubicBezTo>
                    <a:pt x="11478" y="13716"/>
                    <a:pt x="9954" y="12192"/>
                    <a:pt x="6906" y="10668"/>
                  </a:cubicBezTo>
                  <a:cubicBezTo>
                    <a:pt x="5382" y="10668"/>
                    <a:pt x="2334" y="9144"/>
                    <a:pt x="810" y="9144"/>
                  </a:cubicBezTo>
                  <a:lnTo>
                    <a:pt x="0" y="9411"/>
                  </a:lnTo>
                  <a:lnTo>
                    <a:pt x="0" y="2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4" name="Shape 390">
              <a:extLst>
                <a:ext uri="{FF2B5EF4-FFF2-40B4-BE49-F238E27FC236}">
                  <a16:creationId xmlns:a16="http://schemas.microsoft.com/office/drawing/2014/main" id="{C1F711AC-3C26-46B2-A9FD-B0AB24524A44}"/>
                </a:ext>
              </a:extLst>
            </p:cNvPr>
            <p:cNvSpPr/>
            <p:nvPr/>
          </p:nvSpPr>
          <p:spPr>
            <a:xfrm>
              <a:off x="491585" y="9144"/>
              <a:ext cx="56483" cy="82486"/>
            </a:xfrm>
            <a:custGeom>
              <a:avLst/>
              <a:gdLst/>
              <a:ahLst/>
              <a:cxnLst/>
              <a:rect l="0" t="0" r="0" b="0"/>
              <a:pathLst>
                <a:path w="56483" h="82486">
                  <a:moveTo>
                    <a:pt x="29051" y="0"/>
                  </a:moveTo>
                  <a:lnTo>
                    <a:pt x="29051" y="19907"/>
                  </a:lnTo>
                  <a:lnTo>
                    <a:pt x="56483" y="19907"/>
                  </a:lnTo>
                  <a:lnTo>
                    <a:pt x="56483" y="29051"/>
                  </a:lnTo>
                  <a:lnTo>
                    <a:pt x="29051" y="29051"/>
                  </a:lnTo>
                  <a:lnTo>
                    <a:pt x="29051" y="59531"/>
                  </a:lnTo>
                  <a:cubicBezTo>
                    <a:pt x="29051" y="64103"/>
                    <a:pt x="29051" y="67151"/>
                    <a:pt x="32099" y="70199"/>
                  </a:cubicBezTo>
                  <a:cubicBezTo>
                    <a:pt x="35147" y="71723"/>
                    <a:pt x="38195" y="73247"/>
                    <a:pt x="42767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1911" y="73247"/>
                    <a:pt x="53435" y="71723"/>
                    <a:pt x="56483" y="71723"/>
                  </a:cubicBezTo>
                  <a:lnTo>
                    <a:pt x="56483" y="80963"/>
                  </a:lnTo>
                  <a:cubicBezTo>
                    <a:pt x="53435" y="80963"/>
                    <a:pt x="51911" y="82486"/>
                    <a:pt x="48863" y="82486"/>
                  </a:cubicBezTo>
                  <a:cubicBezTo>
                    <a:pt x="45815" y="82486"/>
                    <a:pt x="42767" y="82486"/>
                    <a:pt x="41243" y="82486"/>
                  </a:cubicBezTo>
                  <a:cubicBezTo>
                    <a:pt x="33623" y="82486"/>
                    <a:pt x="27527" y="80963"/>
                    <a:pt x="22955" y="77819"/>
                  </a:cubicBezTo>
                  <a:cubicBezTo>
                    <a:pt x="19907" y="73247"/>
                    <a:pt x="18383" y="68675"/>
                    <a:pt x="18383" y="61055"/>
                  </a:cubicBezTo>
                  <a:lnTo>
                    <a:pt x="18383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8383" y="19907"/>
                  </a:lnTo>
                  <a:lnTo>
                    <a:pt x="18383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5" name="Shape 391">
              <a:extLst>
                <a:ext uri="{FF2B5EF4-FFF2-40B4-BE49-F238E27FC236}">
                  <a16:creationId xmlns:a16="http://schemas.microsoft.com/office/drawing/2014/main" id="{CE0D04CB-7BC8-44ED-B8C6-5CFBABCA4F80}"/>
                </a:ext>
              </a:extLst>
            </p:cNvPr>
            <p:cNvSpPr/>
            <p:nvPr/>
          </p:nvSpPr>
          <p:spPr>
            <a:xfrm>
              <a:off x="635127" y="27527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2099" y="0"/>
                  </a:moveTo>
                  <a:cubicBezTo>
                    <a:pt x="38195" y="0"/>
                    <a:pt x="42767" y="3048"/>
                    <a:pt x="45815" y="6096"/>
                  </a:cubicBezTo>
                  <a:cubicBezTo>
                    <a:pt x="48863" y="10668"/>
                    <a:pt x="50387" y="16764"/>
                    <a:pt x="50387" y="24384"/>
                  </a:cubicBezTo>
                  <a:lnTo>
                    <a:pt x="39719" y="24384"/>
                  </a:lnTo>
                  <a:cubicBezTo>
                    <a:pt x="39719" y="19812"/>
                    <a:pt x="39719" y="15240"/>
                    <a:pt x="36671" y="13716"/>
                  </a:cubicBezTo>
                  <a:cubicBezTo>
                    <a:pt x="35147" y="10668"/>
                    <a:pt x="33623" y="9144"/>
                    <a:pt x="30575" y="9144"/>
                  </a:cubicBezTo>
                  <a:cubicBezTo>
                    <a:pt x="29051" y="9144"/>
                    <a:pt x="27527" y="10668"/>
                    <a:pt x="26003" y="10668"/>
                  </a:cubicBezTo>
                  <a:cubicBezTo>
                    <a:pt x="24479" y="10668"/>
                    <a:pt x="22955" y="12192"/>
                    <a:pt x="21431" y="12192"/>
                  </a:cubicBezTo>
                  <a:cubicBezTo>
                    <a:pt x="19907" y="13716"/>
                    <a:pt x="18383" y="15240"/>
                    <a:pt x="16764" y="16764"/>
                  </a:cubicBezTo>
                  <a:cubicBezTo>
                    <a:pt x="15240" y="18288"/>
                    <a:pt x="12192" y="21336"/>
                    <a:pt x="10668" y="24384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10668" y="13716"/>
                  </a:lnTo>
                  <a:cubicBezTo>
                    <a:pt x="13716" y="9144"/>
                    <a:pt x="16764" y="6096"/>
                    <a:pt x="21431" y="3048"/>
                  </a:cubicBezTo>
                  <a:cubicBezTo>
                    <a:pt x="24479" y="1524"/>
                    <a:pt x="27527" y="0"/>
                    <a:pt x="320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6" name="Shape 392">
              <a:extLst>
                <a:ext uri="{FF2B5EF4-FFF2-40B4-BE49-F238E27FC236}">
                  <a16:creationId xmlns:a16="http://schemas.microsoft.com/office/drawing/2014/main" id="{267AF8E3-D1B2-4931-8F97-8CA649271803}"/>
                </a:ext>
              </a:extLst>
            </p:cNvPr>
            <p:cNvSpPr/>
            <p:nvPr/>
          </p:nvSpPr>
          <p:spPr>
            <a:xfrm>
              <a:off x="700754" y="27718"/>
              <a:ext cx="28289" cy="63659"/>
            </a:xfrm>
            <a:custGeom>
              <a:avLst/>
              <a:gdLst/>
              <a:ahLst/>
              <a:cxnLst/>
              <a:rect l="0" t="0" r="0" b="0"/>
              <a:pathLst>
                <a:path w="28289" h="63659">
                  <a:moveTo>
                    <a:pt x="28289" y="0"/>
                  </a:moveTo>
                  <a:lnTo>
                    <a:pt x="28289" y="9106"/>
                  </a:lnTo>
                  <a:lnTo>
                    <a:pt x="27527" y="8953"/>
                  </a:lnTo>
                  <a:cubicBezTo>
                    <a:pt x="26003" y="8953"/>
                    <a:pt x="24479" y="8953"/>
                    <a:pt x="21431" y="10477"/>
                  </a:cubicBezTo>
                  <a:cubicBezTo>
                    <a:pt x="19907" y="10477"/>
                    <a:pt x="18383" y="12001"/>
                    <a:pt x="16859" y="13525"/>
                  </a:cubicBezTo>
                  <a:cubicBezTo>
                    <a:pt x="15335" y="15049"/>
                    <a:pt x="13811" y="18097"/>
                    <a:pt x="13811" y="19621"/>
                  </a:cubicBezTo>
                  <a:cubicBezTo>
                    <a:pt x="12287" y="22669"/>
                    <a:pt x="12287" y="24193"/>
                    <a:pt x="12287" y="27241"/>
                  </a:cubicBezTo>
                  <a:lnTo>
                    <a:pt x="28289" y="27241"/>
                  </a:lnTo>
                  <a:lnTo>
                    <a:pt x="28289" y="36385"/>
                  </a:lnTo>
                  <a:lnTo>
                    <a:pt x="12287" y="36385"/>
                  </a:lnTo>
                  <a:cubicBezTo>
                    <a:pt x="12287" y="42481"/>
                    <a:pt x="13811" y="47053"/>
                    <a:pt x="16859" y="50101"/>
                  </a:cubicBezTo>
                  <a:lnTo>
                    <a:pt x="28289" y="53530"/>
                  </a:lnTo>
                  <a:lnTo>
                    <a:pt x="28289" y="63659"/>
                  </a:lnTo>
                  <a:lnTo>
                    <a:pt x="16859" y="62388"/>
                  </a:lnTo>
                  <a:cubicBezTo>
                    <a:pt x="13811" y="60865"/>
                    <a:pt x="10763" y="57721"/>
                    <a:pt x="7715" y="56197"/>
                  </a:cubicBezTo>
                  <a:cubicBezTo>
                    <a:pt x="6191" y="53149"/>
                    <a:pt x="3048" y="50101"/>
                    <a:pt x="3048" y="45529"/>
                  </a:cubicBezTo>
                  <a:cubicBezTo>
                    <a:pt x="1524" y="42481"/>
                    <a:pt x="0" y="37909"/>
                    <a:pt x="0" y="31813"/>
                  </a:cubicBezTo>
                  <a:cubicBezTo>
                    <a:pt x="0" y="28765"/>
                    <a:pt x="1524" y="24193"/>
                    <a:pt x="3048" y="19621"/>
                  </a:cubicBezTo>
                  <a:cubicBezTo>
                    <a:pt x="4572" y="16573"/>
                    <a:pt x="6191" y="13525"/>
                    <a:pt x="7715" y="10477"/>
                  </a:cubicBezTo>
                  <a:cubicBezTo>
                    <a:pt x="10763" y="7429"/>
                    <a:pt x="13811" y="4381"/>
                    <a:pt x="16859" y="2857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7" name="Shape 393">
              <a:extLst>
                <a:ext uri="{FF2B5EF4-FFF2-40B4-BE49-F238E27FC236}">
                  <a16:creationId xmlns:a16="http://schemas.microsoft.com/office/drawing/2014/main" id="{98229322-FD85-4E84-B1D1-31738E6C9FF4}"/>
                </a:ext>
              </a:extLst>
            </p:cNvPr>
            <p:cNvSpPr/>
            <p:nvPr/>
          </p:nvSpPr>
          <p:spPr>
            <a:xfrm>
              <a:off x="729044" y="80868"/>
              <a:ext cx="23622" cy="10763"/>
            </a:xfrm>
            <a:custGeom>
              <a:avLst/>
              <a:gdLst/>
              <a:ahLst/>
              <a:cxnLst/>
              <a:rect l="0" t="0" r="0" b="0"/>
              <a:pathLst>
                <a:path w="23622" h="10763">
                  <a:moveTo>
                    <a:pt x="19050" y="0"/>
                  </a:moveTo>
                  <a:cubicBezTo>
                    <a:pt x="20574" y="0"/>
                    <a:pt x="22098" y="0"/>
                    <a:pt x="23622" y="0"/>
                  </a:cubicBezTo>
                  <a:lnTo>
                    <a:pt x="23622" y="7715"/>
                  </a:lnTo>
                  <a:cubicBezTo>
                    <a:pt x="20574" y="9239"/>
                    <a:pt x="17526" y="9239"/>
                    <a:pt x="14478" y="10763"/>
                  </a:cubicBezTo>
                  <a:cubicBezTo>
                    <a:pt x="9906" y="10763"/>
                    <a:pt x="6858" y="10763"/>
                    <a:pt x="2286" y="10763"/>
                  </a:cubicBezTo>
                  <a:lnTo>
                    <a:pt x="0" y="10509"/>
                  </a:lnTo>
                  <a:lnTo>
                    <a:pt x="0" y="381"/>
                  </a:lnTo>
                  <a:lnTo>
                    <a:pt x="3810" y="1524"/>
                  </a:lnTo>
                  <a:cubicBezTo>
                    <a:pt x="5334" y="1524"/>
                    <a:pt x="8382" y="1524"/>
                    <a:pt x="9906" y="1524"/>
                  </a:cubicBezTo>
                  <a:cubicBezTo>
                    <a:pt x="11430" y="1524"/>
                    <a:pt x="12954" y="1524"/>
                    <a:pt x="14478" y="1524"/>
                  </a:cubicBezTo>
                  <a:cubicBezTo>
                    <a:pt x="16002" y="1524"/>
                    <a:pt x="17526" y="0"/>
                    <a:pt x="190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8" name="Shape 394">
              <a:extLst>
                <a:ext uri="{FF2B5EF4-FFF2-40B4-BE49-F238E27FC236}">
                  <a16:creationId xmlns:a16="http://schemas.microsoft.com/office/drawing/2014/main" id="{EB6CCB7C-0FEC-4909-9469-90585526034C}"/>
                </a:ext>
              </a:extLst>
            </p:cNvPr>
            <p:cNvSpPr/>
            <p:nvPr/>
          </p:nvSpPr>
          <p:spPr>
            <a:xfrm>
              <a:off x="729044" y="27527"/>
              <a:ext cx="26670" cy="36576"/>
            </a:xfrm>
            <a:custGeom>
              <a:avLst/>
              <a:gdLst/>
              <a:ahLst/>
              <a:cxnLst/>
              <a:rect l="0" t="0" r="0" b="0"/>
              <a:pathLst>
                <a:path w="26670" h="36576">
                  <a:moveTo>
                    <a:pt x="762" y="0"/>
                  </a:moveTo>
                  <a:cubicBezTo>
                    <a:pt x="5334" y="0"/>
                    <a:pt x="8382" y="1524"/>
                    <a:pt x="11430" y="3048"/>
                  </a:cubicBezTo>
                  <a:cubicBezTo>
                    <a:pt x="14478" y="4572"/>
                    <a:pt x="17526" y="6096"/>
                    <a:pt x="20574" y="7620"/>
                  </a:cubicBezTo>
                  <a:cubicBezTo>
                    <a:pt x="22098" y="10668"/>
                    <a:pt x="23622" y="13716"/>
                    <a:pt x="25146" y="16764"/>
                  </a:cubicBezTo>
                  <a:cubicBezTo>
                    <a:pt x="26670" y="21336"/>
                    <a:pt x="26670" y="24384"/>
                    <a:pt x="26670" y="28956"/>
                  </a:cubicBezTo>
                  <a:cubicBezTo>
                    <a:pt x="26670" y="30480"/>
                    <a:pt x="26670" y="32004"/>
                    <a:pt x="26670" y="33528"/>
                  </a:cubicBezTo>
                  <a:cubicBezTo>
                    <a:pt x="26670" y="33528"/>
                    <a:pt x="26670" y="35052"/>
                    <a:pt x="26670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02" y="27432"/>
                  </a:lnTo>
                  <a:cubicBezTo>
                    <a:pt x="16002" y="24384"/>
                    <a:pt x="16002" y="22860"/>
                    <a:pt x="14478" y="19812"/>
                  </a:cubicBezTo>
                  <a:cubicBezTo>
                    <a:pt x="14478" y="18288"/>
                    <a:pt x="12954" y="15240"/>
                    <a:pt x="12954" y="13716"/>
                  </a:cubicBezTo>
                  <a:cubicBezTo>
                    <a:pt x="11430" y="12192"/>
                    <a:pt x="9906" y="10668"/>
                    <a:pt x="6858" y="10668"/>
                  </a:cubicBezTo>
                  <a:lnTo>
                    <a:pt x="0" y="9296"/>
                  </a:lnTo>
                  <a:lnTo>
                    <a:pt x="0" y="191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9" name="Shape 395">
              <a:extLst>
                <a:ext uri="{FF2B5EF4-FFF2-40B4-BE49-F238E27FC236}">
                  <a16:creationId xmlns:a16="http://schemas.microsoft.com/office/drawing/2014/main" id="{1039E5AD-3435-489F-BE0C-8D3AA472AD15}"/>
                </a:ext>
              </a:extLst>
            </p:cNvPr>
            <p:cNvSpPr/>
            <p:nvPr/>
          </p:nvSpPr>
          <p:spPr>
            <a:xfrm>
              <a:off x="766477" y="29051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0"/>
                    <a:pt x="45815" y="1524"/>
                    <a:pt x="48863" y="1524"/>
                  </a:cubicBezTo>
                  <a:lnTo>
                    <a:pt x="48863" y="12192"/>
                  </a:lnTo>
                  <a:cubicBezTo>
                    <a:pt x="45815" y="10668"/>
                    <a:pt x="42672" y="10668"/>
                    <a:pt x="39624" y="9144"/>
                  </a:cubicBezTo>
                  <a:cubicBezTo>
                    <a:pt x="38100" y="9144"/>
                    <a:pt x="35052" y="7620"/>
                    <a:pt x="32004" y="7620"/>
                  </a:cubicBezTo>
                  <a:cubicBezTo>
                    <a:pt x="28956" y="7620"/>
                    <a:pt x="25908" y="9144"/>
                    <a:pt x="24384" y="9144"/>
                  </a:cubicBezTo>
                  <a:cubicBezTo>
                    <a:pt x="21336" y="10668"/>
                    <a:pt x="19812" y="12192"/>
                    <a:pt x="16764" y="13716"/>
                  </a:cubicBezTo>
                  <a:cubicBezTo>
                    <a:pt x="15240" y="16764"/>
                    <a:pt x="13716" y="18288"/>
                    <a:pt x="13716" y="21336"/>
                  </a:cubicBezTo>
                  <a:cubicBezTo>
                    <a:pt x="12192" y="24384"/>
                    <a:pt x="12192" y="27432"/>
                    <a:pt x="12192" y="30480"/>
                  </a:cubicBezTo>
                  <a:cubicBezTo>
                    <a:pt x="12192" y="38100"/>
                    <a:pt x="13716" y="44196"/>
                    <a:pt x="16764" y="47244"/>
                  </a:cubicBezTo>
                  <a:cubicBezTo>
                    <a:pt x="21336" y="51816"/>
                    <a:pt x="25908" y="53340"/>
                    <a:pt x="32004" y="53340"/>
                  </a:cubicBezTo>
                  <a:cubicBezTo>
                    <a:pt x="35052" y="53340"/>
                    <a:pt x="38100" y="53340"/>
                    <a:pt x="41148" y="51816"/>
                  </a:cubicBezTo>
                  <a:cubicBezTo>
                    <a:pt x="42672" y="51816"/>
                    <a:pt x="45815" y="50292"/>
                    <a:pt x="48863" y="48768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1055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59531"/>
                    <a:pt x="7620" y="54864"/>
                  </a:cubicBezTo>
                  <a:cubicBezTo>
                    <a:pt x="3048" y="48768"/>
                    <a:pt x="0" y="41148"/>
                    <a:pt x="0" y="32004"/>
                  </a:cubicBezTo>
                  <a:cubicBezTo>
                    <a:pt x="0" y="25908"/>
                    <a:pt x="1524" y="22860"/>
                    <a:pt x="3048" y="18288"/>
                  </a:cubicBezTo>
                  <a:cubicBezTo>
                    <a:pt x="4572" y="13716"/>
                    <a:pt x="6096" y="10668"/>
                    <a:pt x="9144" y="7620"/>
                  </a:cubicBezTo>
                  <a:cubicBezTo>
                    <a:pt x="12192" y="4572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0" name="Shape 396">
              <a:extLst>
                <a:ext uri="{FF2B5EF4-FFF2-40B4-BE49-F238E27FC236}">
                  <a16:creationId xmlns:a16="http://schemas.microsoft.com/office/drawing/2014/main" id="{1D06B54E-3EA5-4E40-B810-2E634FFA48FA}"/>
                </a:ext>
              </a:extLst>
            </p:cNvPr>
            <p:cNvSpPr/>
            <p:nvPr/>
          </p:nvSpPr>
          <p:spPr>
            <a:xfrm>
              <a:off x="835152" y="27728"/>
              <a:ext cx="28242" cy="63902"/>
            </a:xfrm>
            <a:custGeom>
              <a:avLst/>
              <a:gdLst/>
              <a:ahLst/>
              <a:cxnLst/>
              <a:rect l="0" t="0" r="0" b="0"/>
              <a:pathLst>
                <a:path w="28242" h="63902">
                  <a:moveTo>
                    <a:pt x="28242" y="0"/>
                  </a:moveTo>
                  <a:lnTo>
                    <a:pt x="28242" y="9086"/>
                  </a:lnTo>
                  <a:lnTo>
                    <a:pt x="27527" y="8943"/>
                  </a:lnTo>
                  <a:cubicBezTo>
                    <a:pt x="24384" y="8943"/>
                    <a:pt x="22860" y="10467"/>
                    <a:pt x="19812" y="11991"/>
                  </a:cubicBezTo>
                  <a:cubicBezTo>
                    <a:pt x="18288" y="11991"/>
                    <a:pt x="15240" y="13515"/>
                    <a:pt x="13716" y="16563"/>
                  </a:cubicBezTo>
                  <a:cubicBezTo>
                    <a:pt x="12192" y="18087"/>
                    <a:pt x="12192" y="21135"/>
                    <a:pt x="10668" y="24183"/>
                  </a:cubicBezTo>
                  <a:cubicBezTo>
                    <a:pt x="10668" y="25707"/>
                    <a:pt x="10668" y="28755"/>
                    <a:pt x="10668" y="31803"/>
                  </a:cubicBezTo>
                  <a:cubicBezTo>
                    <a:pt x="10668" y="36375"/>
                    <a:pt x="10668" y="39423"/>
                    <a:pt x="12192" y="42471"/>
                  </a:cubicBezTo>
                  <a:cubicBezTo>
                    <a:pt x="12192" y="45519"/>
                    <a:pt x="13716" y="47043"/>
                    <a:pt x="15240" y="48567"/>
                  </a:cubicBezTo>
                  <a:cubicBezTo>
                    <a:pt x="16764" y="51615"/>
                    <a:pt x="18288" y="53139"/>
                    <a:pt x="21336" y="53139"/>
                  </a:cubicBezTo>
                  <a:cubicBezTo>
                    <a:pt x="22860" y="54663"/>
                    <a:pt x="25908" y="54663"/>
                    <a:pt x="27527" y="54663"/>
                  </a:cubicBezTo>
                  <a:lnTo>
                    <a:pt x="28242" y="54544"/>
                  </a:lnTo>
                  <a:lnTo>
                    <a:pt x="28242" y="63813"/>
                  </a:lnTo>
                  <a:lnTo>
                    <a:pt x="27527" y="63902"/>
                  </a:lnTo>
                  <a:cubicBezTo>
                    <a:pt x="22860" y="63902"/>
                    <a:pt x="19812" y="63902"/>
                    <a:pt x="15240" y="62378"/>
                  </a:cubicBezTo>
                  <a:cubicBezTo>
                    <a:pt x="12192" y="60854"/>
                    <a:pt x="9144" y="59235"/>
                    <a:pt x="6096" y="56187"/>
                  </a:cubicBezTo>
                  <a:cubicBezTo>
                    <a:pt x="4572" y="53139"/>
                    <a:pt x="3048" y="50091"/>
                    <a:pt x="1524" y="45519"/>
                  </a:cubicBezTo>
                  <a:cubicBezTo>
                    <a:pt x="0" y="42471"/>
                    <a:pt x="0" y="37899"/>
                    <a:pt x="0" y="31803"/>
                  </a:cubicBezTo>
                  <a:cubicBezTo>
                    <a:pt x="0" y="27231"/>
                    <a:pt x="0" y="24183"/>
                    <a:pt x="1524" y="19611"/>
                  </a:cubicBezTo>
                  <a:cubicBezTo>
                    <a:pt x="3048" y="15039"/>
                    <a:pt x="4572" y="11991"/>
                    <a:pt x="7620" y="8943"/>
                  </a:cubicBezTo>
                  <a:cubicBezTo>
                    <a:pt x="9144" y="5895"/>
                    <a:pt x="12192" y="4371"/>
                    <a:pt x="16764" y="2847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1" name="Shape 397">
              <a:extLst>
                <a:ext uri="{FF2B5EF4-FFF2-40B4-BE49-F238E27FC236}">
                  <a16:creationId xmlns:a16="http://schemas.microsoft.com/office/drawing/2014/main" id="{132A2198-2027-4EB0-87BF-DD266923C1D2}"/>
                </a:ext>
              </a:extLst>
            </p:cNvPr>
            <p:cNvSpPr/>
            <p:nvPr/>
          </p:nvSpPr>
          <p:spPr>
            <a:xfrm>
              <a:off x="863394" y="27527"/>
              <a:ext cx="28241" cy="64014"/>
            </a:xfrm>
            <a:custGeom>
              <a:avLst/>
              <a:gdLst/>
              <a:ahLst/>
              <a:cxnLst/>
              <a:rect l="0" t="0" r="0" b="0"/>
              <a:pathLst>
                <a:path w="28241" h="64014">
                  <a:moveTo>
                    <a:pt x="809" y="0"/>
                  </a:moveTo>
                  <a:cubicBezTo>
                    <a:pt x="5381" y="0"/>
                    <a:pt x="8430" y="1524"/>
                    <a:pt x="13002" y="3048"/>
                  </a:cubicBezTo>
                  <a:cubicBezTo>
                    <a:pt x="16049" y="4572"/>
                    <a:pt x="19097" y="6096"/>
                    <a:pt x="20621" y="9144"/>
                  </a:cubicBezTo>
                  <a:cubicBezTo>
                    <a:pt x="23669" y="10668"/>
                    <a:pt x="25193" y="15240"/>
                    <a:pt x="26718" y="18288"/>
                  </a:cubicBezTo>
                  <a:cubicBezTo>
                    <a:pt x="28241" y="22860"/>
                    <a:pt x="28241" y="27432"/>
                    <a:pt x="28241" y="32004"/>
                  </a:cubicBezTo>
                  <a:cubicBezTo>
                    <a:pt x="28241" y="36576"/>
                    <a:pt x="28241" y="41148"/>
                    <a:pt x="26718" y="45720"/>
                  </a:cubicBezTo>
                  <a:cubicBezTo>
                    <a:pt x="25193" y="48768"/>
                    <a:pt x="23669" y="51816"/>
                    <a:pt x="20621" y="54864"/>
                  </a:cubicBezTo>
                  <a:cubicBezTo>
                    <a:pt x="19097" y="57912"/>
                    <a:pt x="16049" y="61055"/>
                    <a:pt x="11477" y="62579"/>
                  </a:cubicBezTo>
                  <a:lnTo>
                    <a:pt x="0" y="64014"/>
                  </a:lnTo>
                  <a:lnTo>
                    <a:pt x="0" y="54745"/>
                  </a:lnTo>
                  <a:lnTo>
                    <a:pt x="8430" y="53340"/>
                  </a:lnTo>
                  <a:cubicBezTo>
                    <a:pt x="9953" y="51816"/>
                    <a:pt x="13002" y="50292"/>
                    <a:pt x="13002" y="48768"/>
                  </a:cubicBezTo>
                  <a:cubicBezTo>
                    <a:pt x="14525" y="45720"/>
                    <a:pt x="16049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6049" y="22860"/>
                  </a:cubicBezTo>
                  <a:cubicBezTo>
                    <a:pt x="16049" y="19812"/>
                    <a:pt x="14525" y="16764"/>
                    <a:pt x="13002" y="15240"/>
                  </a:cubicBezTo>
                  <a:cubicBezTo>
                    <a:pt x="11477" y="13716"/>
                    <a:pt x="9953" y="12192"/>
                    <a:pt x="6906" y="10668"/>
                  </a:cubicBezTo>
                  <a:lnTo>
                    <a:pt x="0" y="9287"/>
                  </a:lnTo>
                  <a:lnTo>
                    <a:pt x="0" y="201"/>
                  </a:lnTo>
                  <a:lnTo>
                    <a:pt x="8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2" name="Shape 398">
              <a:extLst>
                <a:ext uri="{FF2B5EF4-FFF2-40B4-BE49-F238E27FC236}">
                  <a16:creationId xmlns:a16="http://schemas.microsoft.com/office/drawing/2014/main" id="{130DF589-75F8-4B05-9CC9-35B2B9F79366}"/>
                </a:ext>
              </a:extLst>
            </p:cNvPr>
            <p:cNvSpPr/>
            <p:nvPr/>
          </p:nvSpPr>
          <p:spPr>
            <a:xfrm>
              <a:off x="905351" y="27528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2955" y="0"/>
                  </a:moveTo>
                  <a:cubicBezTo>
                    <a:pt x="26003" y="0"/>
                    <a:pt x="29051" y="1524"/>
                    <a:pt x="30575" y="3048"/>
                  </a:cubicBezTo>
                  <a:cubicBezTo>
                    <a:pt x="32099" y="6096"/>
                    <a:pt x="33623" y="9144"/>
                    <a:pt x="33623" y="13716"/>
                  </a:cubicBezTo>
                  <a:cubicBezTo>
                    <a:pt x="33623" y="12192"/>
                    <a:pt x="35147" y="9144"/>
                    <a:pt x="35147" y="7620"/>
                  </a:cubicBezTo>
                  <a:cubicBezTo>
                    <a:pt x="36671" y="6096"/>
                    <a:pt x="38195" y="4572"/>
                    <a:pt x="38195" y="4572"/>
                  </a:cubicBezTo>
                  <a:cubicBezTo>
                    <a:pt x="39719" y="3048"/>
                    <a:pt x="41243" y="1524"/>
                    <a:pt x="42767" y="1524"/>
                  </a:cubicBezTo>
                  <a:cubicBezTo>
                    <a:pt x="44291" y="1524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5240"/>
                    <a:pt x="48863" y="13716"/>
                  </a:cubicBezTo>
                  <a:cubicBezTo>
                    <a:pt x="48863" y="13716"/>
                    <a:pt x="48863" y="12192"/>
                    <a:pt x="47339" y="10668"/>
                  </a:cubicBezTo>
                  <a:cubicBezTo>
                    <a:pt x="47339" y="10668"/>
                    <a:pt x="47339" y="10668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10668"/>
                  </a:cubicBezTo>
                  <a:cubicBezTo>
                    <a:pt x="42767" y="10668"/>
                    <a:pt x="41243" y="12192"/>
                    <a:pt x="39719" y="12192"/>
                  </a:cubicBezTo>
                  <a:cubicBezTo>
                    <a:pt x="39719" y="13716"/>
                    <a:pt x="38195" y="15240"/>
                    <a:pt x="38195" y="16764"/>
                  </a:cubicBezTo>
                  <a:cubicBezTo>
                    <a:pt x="36671" y="18288"/>
                    <a:pt x="35147" y="21336"/>
                    <a:pt x="35147" y="24384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8288"/>
                    <a:pt x="24479" y="16764"/>
                    <a:pt x="24479" y="15240"/>
                  </a:cubicBezTo>
                  <a:cubicBezTo>
                    <a:pt x="24479" y="13716"/>
                    <a:pt x="24479" y="12192"/>
                    <a:pt x="24479" y="12192"/>
                  </a:cubicBezTo>
                  <a:cubicBezTo>
                    <a:pt x="22955" y="10668"/>
                    <a:pt x="22955" y="10668"/>
                    <a:pt x="22955" y="9144"/>
                  </a:cubicBezTo>
                  <a:cubicBezTo>
                    <a:pt x="21431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10668"/>
                  </a:cubicBezTo>
                  <a:cubicBezTo>
                    <a:pt x="18383" y="10668"/>
                    <a:pt x="16859" y="10668"/>
                    <a:pt x="16859" y="12192"/>
                  </a:cubicBezTo>
                  <a:cubicBezTo>
                    <a:pt x="15335" y="13716"/>
                    <a:pt x="15335" y="15240"/>
                    <a:pt x="13811" y="16764"/>
                  </a:cubicBezTo>
                  <a:cubicBezTo>
                    <a:pt x="12287" y="18288"/>
                    <a:pt x="12287" y="21336"/>
                    <a:pt x="10763" y="24384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9239" y="13716"/>
                  </a:lnTo>
                  <a:cubicBezTo>
                    <a:pt x="10763" y="10668"/>
                    <a:pt x="10763" y="9144"/>
                    <a:pt x="12287" y="7620"/>
                  </a:cubicBezTo>
                  <a:cubicBezTo>
                    <a:pt x="13811" y="6096"/>
                    <a:pt x="13811" y="4572"/>
                    <a:pt x="15335" y="3048"/>
                  </a:cubicBezTo>
                  <a:cubicBezTo>
                    <a:pt x="16859" y="3048"/>
                    <a:pt x="16859" y="1524"/>
                    <a:pt x="18383" y="1524"/>
                  </a:cubicBezTo>
                  <a:cubicBezTo>
                    <a:pt x="19907" y="1524"/>
                    <a:pt x="21431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3" name="Shape 399">
              <a:extLst>
                <a:ext uri="{FF2B5EF4-FFF2-40B4-BE49-F238E27FC236}">
                  <a16:creationId xmlns:a16="http://schemas.microsoft.com/office/drawing/2014/main" id="{0A516EDD-E85C-4B38-B32D-2B6A0D351BCD}"/>
                </a:ext>
              </a:extLst>
            </p:cNvPr>
            <p:cNvSpPr/>
            <p:nvPr/>
          </p:nvSpPr>
          <p:spPr>
            <a:xfrm>
              <a:off x="977170" y="27528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2860" y="0"/>
                  </a:moveTo>
                  <a:cubicBezTo>
                    <a:pt x="25908" y="0"/>
                    <a:pt x="28956" y="1524"/>
                    <a:pt x="30480" y="3048"/>
                  </a:cubicBezTo>
                  <a:cubicBezTo>
                    <a:pt x="32004" y="6096"/>
                    <a:pt x="32004" y="9144"/>
                    <a:pt x="32004" y="13716"/>
                  </a:cubicBezTo>
                  <a:cubicBezTo>
                    <a:pt x="33528" y="12192"/>
                    <a:pt x="35052" y="9144"/>
                    <a:pt x="35052" y="7620"/>
                  </a:cubicBezTo>
                  <a:cubicBezTo>
                    <a:pt x="36576" y="6096"/>
                    <a:pt x="38100" y="4572"/>
                    <a:pt x="38100" y="4572"/>
                  </a:cubicBezTo>
                  <a:cubicBezTo>
                    <a:pt x="39624" y="3048"/>
                    <a:pt x="41148" y="1524"/>
                    <a:pt x="42767" y="1524"/>
                  </a:cubicBezTo>
                  <a:cubicBezTo>
                    <a:pt x="44291" y="1524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5240"/>
                    <a:pt x="48863" y="13716"/>
                  </a:cubicBezTo>
                  <a:cubicBezTo>
                    <a:pt x="48863" y="13716"/>
                    <a:pt x="47339" y="12192"/>
                    <a:pt x="47339" y="10668"/>
                  </a:cubicBezTo>
                  <a:cubicBezTo>
                    <a:pt x="47339" y="10668"/>
                    <a:pt x="47339" y="10668"/>
                    <a:pt x="45815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10668"/>
                  </a:cubicBezTo>
                  <a:cubicBezTo>
                    <a:pt x="41148" y="10668"/>
                    <a:pt x="41148" y="12192"/>
                    <a:pt x="39624" y="12192"/>
                  </a:cubicBezTo>
                  <a:cubicBezTo>
                    <a:pt x="39624" y="13716"/>
                    <a:pt x="38100" y="15240"/>
                    <a:pt x="38100" y="16764"/>
                  </a:cubicBezTo>
                  <a:cubicBezTo>
                    <a:pt x="36576" y="18288"/>
                    <a:pt x="35052" y="21336"/>
                    <a:pt x="33528" y="24384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8288"/>
                    <a:pt x="24384" y="16764"/>
                    <a:pt x="24384" y="15240"/>
                  </a:cubicBezTo>
                  <a:cubicBezTo>
                    <a:pt x="24384" y="13716"/>
                    <a:pt x="24384" y="12192"/>
                    <a:pt x="22860" y="12192"/>
                  </a:cubicBezTo>
                  <a:cubicBezTo>
                    <a:pt x="22860" y="10668"/>
                    <a:pt x="22860" y="10668"/>
                    <a:pt x="22860" y="9144"/>
                  </a:cubicBezTo>
                  <a:cubicBezTo>
                    <a:pt x="21336" y="9144"/>
                    <a:pt x="21336" y="9144"/>
                    <a:pt x="21336" y="9144"/>
                  </a:cubicBezTo>
                  <a:cubicBezTo>
                    <a:pt x="19812" y="9144"/>
                    <a:pt x="19812" y="9144"/>
                    <a:pt x="18288" y="10668"/>
                  </a:cubicBezTo>
                  <a:cubicBezTo>
                    <a:pt x="18288" y="10668"/>
                    <a:pt x="16764" y="10668"/>
                    <a:pt x="16764" y="12192"/>
                  </a:cubicBezTo>
                  <a:cubicBezTo>
                    <a:pt x="15240" y="13716"/>
                    <a:pt x="15240" y="15240"/>
                    <a:pt x="13716" y="16764"/>
                  </a:cubicBezTo>
                  <a:cubicBezTo>
                    <a:pt x="12192" y="18288"/>
                    <a:pt x="12192" y="21336"/>
                    <a:pt x="10668" y="24384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3716"/>
                  </a:lnTo>
                  <a:cubicBezTo>
                    <a:pt x="10668" y="10668"/>
                    <a:pt x="10668" y="9144"/>
                    <a:pt x="12192" y="7620"/>
                  </a:cubicBezTo>
                  <a:cubicBezTo>
                    <a:pt x="13716" y="6096"/>
                    <a:pt x="13716" y="4572"/>
                    <a:pt x="15240" y="3048"/>
                  </a:cubicBezTo>
                  <a:cubicBezTo>
                    <a:pt x="16764" y="3048"/>
                    <a:pt x="16764" y="1524"/>
                    <a:pt x="18288" y="1524"/>
                  </a:cubicBezTo>
                  <a:cubicBezTo>
                    <a:pt x="19812" y="1524"/>
                    <a:pt x="213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4" name="Shape 400">
              <a:extLst>
                <a:ext uri="{FF2B5EF4-FFF2-40B4-BE49-F238E27FC236}">
                  <a16:creationId xmlns:a16="http://schemas.microsoft.com/office/drawing/2014/main" id="{C3BF4047-9494-40C0-B87E-B254D31848A9}"/>
                </a:ext>
              </a:extLst>
            </p:cNvPr>
            <p:cNvSpPr/>
            <p:nvPr/>
          </p:nvSpPr>
          <p:spPr>
            <a:xfrm>
              <a:off x="1041273" y="27706"/>
              <a:ext cx="28242" cy="63667"/>
            </a:xfrm>
            <a:custGeom>
              <a:avLst/>
              <a:gdLst/>
              <a:ahLst/>
              <a:cxnLst/>
              <a:rect l="0" t="0" r="0" b="0"/>
              <a:pathLst>
                <a:path w="28242" h="63667">
                  <a:moveTo>
                    <a:pt x="28242" y="0"/>
                  </a:moveTo>
                  <a:lnTo>
                    <a:pt x="28242" y="9125"/>
                  </a:lnTo>
                  <a:lnTo>
                    <a:pt x="27432" y="8965"/>
                  </a:lnTo>
                  <a:cubicBezTo>
                    <a:pt x="25908" y="8965"/>
                    <a:pt x="24384" y="8965"/>
                    <a:pt x="21336" y="10489"/>
                  </a:cubicBezTo>
                  <a:cubicBezTo>
                    <a:pt x="19812" y="10489"/>
                    <a:pt x="18288" y="12013"/>
                    <a:pt x="16764" y="13537"/>
                  </a:cubicBezTo>
                  <a:cubicBezTo>
                    <a:pt x="15240" y="15061"/>
                    <a:pt x="13716" y="18109"/>
                    <a:pt x="13716" y="19633"/>
                  </a:cubicBezTo>
                  <a:cubicBezTo>
                    <a:pt x="12192" y="22681"/>
                    <a:pt x="12192" y="24206"/>
                    <a:pt x="12192" y="27253"/>
                  </a:cubicBezTo>
                  <a:lnTo>
                    <a:pt x="28242" y="27253"/>
                  </a:lnTo>
                  <a:lnTo>
                    <a:pt x="28242" y="36397"/>
                  </a:lnTo>
                  <a:lnTo>
                    <a:pt x="12192" y="36397"/>
                  </a:lnTo>
                  <a:cubicBezTo>
                    <a:pt x="12192" y="42493"/>
                    <a:pt x="13716" y="47065"/>
                    <a:pt x="16764" y="50113"/>
                  </a:cubicBezTo>
                  <a:lnTo>
                    <a:pt x="28242" y="53535"/>
                  </a:lnTo>
                  <a:lnTo>
                    <a:pt x="28242" y="63667"/>
                  </a:lnTo>
                  <a:lnTo>
                    <a:pt x="16764" y="62400"/>
                  </a:lnTo>
                  <a:cubicBezTo>
                    <a:pt x="13716" y="60877"/>
                    <a:pt x="10668" y="57733"/>
                    <a:pt x="7620" y="56209"/>
                  </a:cubicBezTo>
                  <a:cubicBezTo>
                    <a:pt x="6096" y="53161"/>
                    <a:pt x="3048" y="50113"/>
                    <a:pt x="3048" y="45541"/>
                  </a:cubicBezTo>
                  <a:cubicBezTo>
                    <a:pt x="1524" y="42493"/>
                    <a:pt x="0" y="37921"/>
                    <a:pt x="0" y="31825"/>
                  </a:cubicBezTo>
                  <a:cubicBezTo>
                    <a:pt x="0" y="28777"/>
                    <a:pt x="1524" y="24206"/>
                    <a:pt x="3048" y="19633"/>
                  </a:cubicBezTo>
                  <a:cubicBezTo>
                    <a:pt x="4572" y="16585"/>
                    <a:pt x="6096" y="13537"/>
                    <a:pt x="7620" y="10489"/>
                  </a:cubicBezTo>
                  <a:cubicBezTo>
                    <a:pt x="10668" y="7441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5" name="Shape 401">
              <a:extLst>
                <a:ext uri="{FF2B5EF4-FFF2-40B4-BE49-F238E27FC236}">
                  <a16:creationId xmlns:a16="http://schemas.microsoft.com/office/drawing/2014/main" id="{7B95FAC5-C23D-4749-A0E2-2226B7FEB59C}"/>
                </a:ext>
              </a:extLst>
            </p:cNvPr>
            <p:cNvSpPr/>
            <p:nvPr/>
          </p:nvSpPr>
          <p:spPr>
            <a:xfrm>
              <a:off x="1069515" y="80868"/>
              <a:ext cx="23669" cy="10763"/>
            </a:xfrm>
            <a:custGeom>
              <a:avLst/>
              <a:gdLst/>
              <a:ahLst/>
              <a:cxnLst/>
              <a:rect l="0" t="0" r="0" b="0"/>
              <a:pathLst>
                <a:path w="23669" h="10763">
                  <a:moveTo>
                    <a:pt x="19097" y="0"/>
                  </a:moveTo>
                  <a:cubicBezTo>
                    <a:pt x="20622" y="0"/>
                    <a:pt x="22146" y="0"/>
                    <a:pt x="23669" y="0"/>
                  </a:cubicBezTo>
                  <a:lnTo>
                    <a:pt x="23669" y="7715"/>
                  </a:lnTo>
                  <a:cubicBezTo>
                    <a:pt x="20622" y="9239"/>
                    <a:pt x="17574" y="9239"/>
                    <a:pt x="14525" y="10763"/>
                  </a:cubicBezTo>
                  <a:cubicBezTo>
                    <a:pt x="9953" y="10763"/>
                    <a:pt x="6906" y="10763"/>
                    <a:pt x="2334" y="10763"/>
                  </a:cubicBezTo>
                  <a:lnTo>
                    <a:pt x="0" y="10506"/>
                  </a:lnTo>
                  <a:lnTo>
                    <a:pt x="0" y="374"/>
                  </a:lnTo>
                  <a:lnTo>
                    <a:pt x="3858" y="1524"/>
                  </a:lnTo>
                  <a:cubicBezTo>
                    <a:pt x="5382" y="1524"/>
                    <a:pt x="8430" y="1524"/>
                    <a:pt x="9953" y="1524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0"/>
                    <a:pt x="190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6" name="Shape 402">
              <a:extLst>
                <a:ext uri="{FF2B5EF4-FFF2-40B4-BE49-F238E27FC236}">
                  <a16:creationId xmlns:a16="http://schemas.microsoft.com/office/drawing/2014/main" id="{817DCC7B-1CEE-4468-93B9-A93A2A6FF920}"/>
                </a:ext>
              </a:extLst>
            </p:cNvPr>
            <p:cNvSpPr/>
            <p:nvPr/>
          </p:nvSpPr>
          <p:spPr>
            <a:xfrm>
              <a:off x="1069515" y="27527"/>
              <a:ext cx="26718" cy="36576"/>
            </a:xfrm>
            <a:custGeom>
              <a:avLst/>
              <a:gdLst/>
              <a:ahLst/>
              <a:cxnLst/>
              <a:rect l="0" t="0" r="0" b="0"/>
              <a:pathLst>
                <a:path w="26718" h="36576">
                  <a:moveTo>
                    <a:pt x="714" y="0"/>
                  </a:moveTo>
                  <a:cubicBezTo>
                    <a:pt x="5382" y="0"/>
                    <a:pt x="8430" y="1524"/>
                    <a:pt x="11478" y="3048"/>
                  </a:cubicBezTo>
                  <a:cubicBezTo>
                    <a:pt x="14525" y="4572"/>
                    <a:pt x="17574" y="6096"/>
                    <a:pt x="20622" y="7620"/>
                  </a:cubicBezTo>
                  <a:cubicBezTo>
                    <a:pt x="22146" y="10668"/>
                    <a:pt x="23669" y="13716"/>
                    <a:pt x="25194" y="16764"/>
                  </a:cubicBezTo>
                  <a:cubicBezTo>
                    <a:pt x="26718" y="21336"/>
                    <a:pt x="26718" y="24384"/>
                    <a:pt x="26718" y="28956"/>
                  </a:cubicBezTo>
                  <a:cubicBezTo>
                    <a:pt x="26718" y="30480"/>
                    <a:pt x="26718" y="32004"/>
                    <a:pt x="26718" y="33528"/>
                  </a:cubicBezTo>
                  <a:cubicBezTo>
                    <a:pt x="26718" y="33528"/>
                    <a:pt x="26718" y="35052"/>
                    <a:pt x="26718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2860"/>
                    <a:pt x="14525" y="19812"/>
                  </a:cubicBezTo>
                  <a:cubicBezTo>
                    <a:pt x="14525" y="18288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10668"/>
                  </a:cubicBezTo>
                  <a:lnTo>
                    <a:pt x="0" y="9304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7" name="Shape 403">
              <a:extLst>
                <a:ext uri="{FF2B5EF4-FFF2-40B4-BE49-F238E27FC236}">
                  <a16:creationId xmlns:a16="http://schemas.microsoft.com/office/drawing/2014/main" id="{A228003C-4220-4662-8144-6E447EACE897}"/>
                </a:ext>
              </a:extLst>
            </p:cNvPr>
            <p:cNvSpPr/>
            <p:nvPr/>
          </p:nvSpPr>
          <p:spPr>
            <a:xfrm>
              <a:off x="1116044" y="27527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575" y="0"/>
                  </a:moveTo>
                  <a:cubicBezTo>
                    <a:pt x="36671" y="0"/>
                    <a:pt x="41243" y="3048"/>
                    <a:pt x="44291" y="6096"/>
                  </a:cubicBezTo>
                  <a:cubicBezTo>
                    <a:pt x="47339" y="9144"/>
                    <a:pt x="50387" y="15240"/>
                    <a:pt x="50387" y="22860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4384"/>
                  </a:lnTo>
                  <a:cubicBezTo>
                    <a:pt x="39719" y="19812"/>
                    <a:pt x="38195" y="15240"/>
                    <a:pt x="36671" y="13716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10668"/>
                    <a:pt x="24479" y="10668"/>
                  </a:cubicBezTo>
                  <a:cubicBezTo>
                    <a:pt x="22955" y="10668"/>
                    <a:pt x="21431" y="10668"/>
                    <a:pt x="19907" y="12192"/>
                  </a:cubicBezTo>
                  <a:cubicBezTo>
                    <a:pt x="19907" y="13716"/>
                    <a:pt x="18383" y="15240"/>
                    <a:pt x="16859" y="16764"/>
                  </a:cubicBezTo>
                  <a:cubicBezTo>
                    <a:pt x="15335" y="18288"/>
                    <a:pt x="12287" y="19812"/>
                    <a:pt x="10763" y="22860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10763" y="12192"/>
                  </a:lnTo>
                  <a:cubicBezTo>
                    <a:pt x="12287" y="9144"/>
                    <a:pt x="13811" y="7620"/>
                    <a:pt x="15335" y="6096"/>
                  </a:cubicBezTo>
                  <a:cubicBezTo>
                    <a:pt x="16859" y="4572"/>
                    <a:pt x="18383" y="3048"/>
                    <a:pt x="19907" y="3048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7527" y="0"/>
                    <a:pt x="29051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8" name="Shape 404">
              <a:extLst>
                <a:ext uri="{FF2B5EF4-FFF2-40B4-BE49-F238E27FC236}">
                  <a16:creationId xmlns:a16="http://schemas.microsoft.com/office/drawing/2014/main" id="{321EA349-FE2F-46CA-BA56-3DF60E037AF9}"/>
                </a:ext>
              </a:extLst>
            </p:cNvPr>
            <p:cNvSpPr/>
            <p:nvPr/>
          </p:nvSpPr>
          <p:spPr>
            <a:xfrm>
              <a:off x="1184815" y="29623"/>
              <a:ext cx="25908" cy="62008"/>
            </a:xfrm>
            <a:custGeom>
              <a:avLst/>
              <a:gdLst/>
              <a:ahLst/>
              <a:cxnLst/>
              <a:rect l="0" t="0" r="0" b="0"/>
              <a:pathLst>
                <a:path w="25908" h="62008">
                  <a:moveTo>
                    <a:pt x="25908" y="0"/>
                  </a:moveTo>
                  <a:lnTo>
                    <a:pt x="25908" y="8403"/>
                  </a:lnTo>
                  <a:lnTo>
                    <a:pt x="15240" y="13145"/>
                  </a:lnTo>
                  <a:cubicBezTo>
                    <a:pt x="12192" y="17717"/>
                    <a:pt x="10668" y="22289"/>
                    <a:pt x="10668" y="31433"/>
                  </a:cubicBezTo>
                  <a:cubicBezTo>
                    <a:pt x="10668" y="39053"/>
                    <a:pt x="12192" y="43624"/>
                    <a:pt x="13716" y="48197"/>
                  </a:cubicBezTo>
                  <a:cubicBezTo>
                    <a:pt x="16764" y="51245"/>
                    <a:pt x="19812" y="52768"/>
                    <a:pt x="22860" y="52768"/>
                  </a:cubicBezTo>
                  <a:lnTo>
                    <a:pt x="25908" y="51753"/>
                  </a:lnTo>
                  <a:lnTo>
                    <a:pt x="25908" y="60702"/>
                  </a:lnTo>
                  <a:lnTo>
                    <a:pt x="21336" y="62008"/>
                  </a:lnTo>
                  <a:cubicBezTo>
                    <a:pt x="18288" y="62008"/>
                    <a:pt x="15240" y="62008"/>
                    <a:pt x="12192" y="60484"/>
                  </a:cubicBezTo>
                  <a:cubicBezTo>
                    <a:pt x="9144" y="58960"/>
                    <a:pt x="7620" y="55817"/>
                    <a:pt x="4572" y="54292"/>
                  </a:cubicBezTo>
                  <a:cubicBezTo>
                    <a:pt x="3048" y="51245"/>
                    <a:pt x="1524" y="48197"/>
                    <a:pt x="1524" y="43624"/>
                  </a:cubicBezTo>
                  <a:cubicBezTo>
                    <a:pt x="0" y="40577"/>
                    <a:pt x="0" y="36004"/>
                    <a:pt x="0" y="31433"/>
                  </a:cubicBezTo>
                  <a:cubicBezTo>
                    <a:pt x="0" y="26861"/>
                    <a:pt x="0" y="22289"/>
                    <a:pt x="1524" y="17717"/>
                  </a:cubicBezTo>
                  <a:cubicBezTo>
                    <a:pt x="3048" y="13145"/>
                    <a:pt x="6096" y="10097"/>
                    <a:pt x="7620" y="7048"/>
                  </a:cubicBezTo>
                  <a:cubicBezTo>
                    <a:pt x="10668" y="4001"/>
                    <a:pt x="13716" y="2477"/>
                    <a:pt x="18288" y="953"/>
                  </a:cubicBez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9" name="Shape 405">
              <a:extLst>
                <a:ext uri="{FF2B5EF4-FFF2-40B4-BE49-F238E27FC236}">
                  <a16:creationId xmlns:a16="http://schemas.microsoft.com/office/drawing/2014/main" id="{D73D1D21-86F8-4078-8ED8-E12DF11E6C10}"/>
                </a:ext>
              </a:extLst>
            </p:cNvPr>
            <p:cNvSpPr/>
            <p:nvPr/>
          </p:nvSpPr>
          <p:spPr>
            <a:xfrm>
              <a:off x="1210723" y="4572"/>
              <a:ext cx="26003" cy="85753"/>
            </a:xfrm>
            <a:custGeom>
              <a:avLst/>
              <a:gdLst/>
              <a:ahLst/>
              <a:cxnLst/>
              <a:rect l="0" t="0" r="0" b="0"/>
              <a:pathLst>
                <a:path w="26003" h="85753">
                  <a:moveTo>
                    <a:pt x="15240" y="0"/>
                  </a:moveTo>
                  <a:lnTo>
                    <a:pt x="26003" y="0"/>
                  </a:lnTo>
                  <a:lnTo>
                    <a:pt x="26003" y="85535"/>
                  </a:lnTo>
                  <a:lnTo>
                    <a:pt x="16859" y="85535"/>
                  </a:lnTo>
                  <a:lnTo>
                    <a:pt x="16859" y="74771"/>
                  </a:lnTo>
                  <a:cubicBezTo>
                    <a:pt x="13716" y="79343"/>
                    <a:pt x="10668" y="82391"/>
                    <a:pt x="6096" y="84011"/>
                  </a:cubicBezTo>
                  <a:lnTo>
                    <a:pt x="0" y="85753"/>
                  </a:lnTo>
                  <a:lnTo>
                    <a:pt x="0" y="76803"/>
                  </a:lnTo>
                  <a:lnTo>
                    <a:pt x="6096" y="74771"/>
                  </a:lnTo>
                  <a:cubicBezTo>
                    <a:pt x="9144" y="71724"/>
                    <a:pt x="12192" y="68675"/>
                    <a:pt x="15240" y="64103"/>
                  </a:cubicBezTo>
                  <a:lnTo>
                    <a:pt x="15240" y="35147"/>
                  </a:lnTo>
                  <a:cubicBezTo>
                    <a:pt x="13716" y="35147"/>
                    <a:pt x="12192" y="33624"/>
                    <a:pt x="9144" y="33624"/>
                  </a:cubicBezTo>
                  <a:cubicBezTo>
                    <a:pt x="7620" y="33624"/>
                    <a:pt x="6096" y="32099"/>
                    <a:pt x="3048" y="32099"/>
                  </a:cubicBezTo>
                  <a:lnTo>
                    <a:pt x="0" y="33454"/>
                  </a:lnTo>
                  <a:lnTo>
                    <a:pt x="0" y="25051"/>
                  </a:lnTo>
                  <a:lnTo>
                    <a:pt x="4572" y="24480"/>
                  </a:lnTo>
                  <a:cubicBezTo>
                    <a:pt x="6096" y="24480"/>
                    <a:pt x="7620" y="24480"/>
                    <a:pt x="9144" y="24480"/>
                  </a:cubicBezTo>
                  <a:cubicBezTo>
                    <a:pt x="12192" y="24480"/>
                    <a:pt x="13716" y="24480"/>
                    <a:pt x="15240" y="26003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0" name="Shape 406">
              <a:extLst>
                <a:ext uri="{FF2B5EF4-FFF2-40B4-BE49-F238E27FC236}">
                  <a16:creationId xmlns:a16="http://schemas.microsoft.com/office/drawing/2014/main" id="{2B36EB24-1570-46DD-94D1-D988B5D8D1F5}"/>
                </a:ext>
              </a:extLst>
            </p:cNvPr>
            <p:cNvSpPr/>
            <p:nvPr/>
          </p:nvSpPr>
          <p:spPr>
            <a:xfrm>
              <a:off x="1247394" y="27706"/>
              <a:ext cx="28242" cy="63676"/>
            </a:xfrm>
            <a:custGeom>
              <a:avLst/>
              <a:gdLst/>
              <a:ahLst/>
              <a:cxnLst/>
              <a:rect l="0" t="0" r="0" b="0"/>
              <a:pathLst>
                <a:path w="28242" h="63676">
                  <a:moveTo>
                    <a:pt x="28242" y="0"/>
                  </a:moveTo>
                  <a:lnTo>
                    <a:pt x="28242" y="9125"/>
                  </a:lnTo>
                  <a:lnTo>
                    <a:pt x="27432" y="8965"/>
                  </a:lnTo>
                  <a:cubicBezTo>
                    <a:pt x="25908" y="8965"/>
                    <a:pt x="22860" y="8965"/>
                    <a:pt x="21336" y="10489"/>
                  </a:cubicBezTo>
                  <a:cubicBezTo>
                    <a:pt x="19812" y="10489"/>
                    <a:pt x="18288" y="12013"/>
                    <a:pt x="16764" y="13537"/>
                  </a:cubicBezTo>
                  <a:cubicBezTo>
                    <a:pt x="15240" y="15061"/>
                    <a:pt x="13716" y="18109"/>
                    <a:pt x="13716" y="19633"/>
                  </a:cubicBezTo>
                  <a:cubicBezTo>
                    <a:pt x="12192" y="22681"/>
                    <a:pt x="12192" y="24206"/>
                    <a:pt x="12192" y="27253"/>
                  </a:cubicBezTo>
                  <a:lnTo>
                    <a:pt x="28242" y="27253"/>
                  </a:lnTo>
                  <a:lnTo>
                    <a:pt x="28242" y="36397"/>
                  </a:lnTo>
                  <a:lnTo>
                    <a:pt x="12192" y="36397"/>
                  </a:lnTo>
                  <a:cubicBezTo>
                    <a:pt x="12192" y="42493"/>
                    <a:pt x="13716" y="47065"/>
                    <a:pt x="16764" y="50113"/>
                  </a:cubicBezTo>
                  <a:lnTo>
                    <a:pt x="28242" y="53535"/>
                  </a:lnTo>
                  <a:lnTo>
                    <a:pt x="28242" y="63676"/>
                  </a:lnTo>
                  <a:lnTo>
                    <a:pt x="16764" y="62400"/>
                  </a:lnTo>
                  <a:cubicBezTo>
                    <a:pt x="13716" y="60877"/>
                    <a:pt x="10668" y="57733"/>
                    <a:pt x="7620" y="56209"/>
                  </a:cubicBezTo>
                  <a:cubicBezTo>
                    <a:pt x="6096" y="53161"/>
                    <a:pt x="3048" y="50113"/>
                    <a:pt x="3048" y="45541"/>
                  </a:cubicBezTo>
                  <a:cubicBezTo>
                    <a:pt x="1524" y="42493"/>
                    <a:pt x="0" y="37921"/>
                    <a:pt x="0" y="31825"/>
                  </a:cubicBezTo>
                  <a:cubicBezTo>
                    <a:pt x="0" y="28777"/>
                    <a:pt x="1524" y="24206"/>
                    <a:pt x="3048" y="19633"/>
                  </a:cubicBezTo>
                  <a:cubicBezTo>
                    <a:pt x="3048" y="16585"/>
                    <a:pt x="6096" y="13537"/>
                    <a:pt x="7620" y="10489"/>
                  </a:cubicBezTo>
                  <a:cubicBezTo>
                    <a:pt x="10668" y="7441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1" name="Shape 407">
              <a:extLst>
                <a:ext uri="{FF2B5EF4-FFF2-40B4-BE49-F238E27FC236}">
                  <a16:creationId xmlns:a16="http://schemas.microsoft.com/office/drawing/2014/main" id="{5FBA3A54-64B6-45A2-B702-0055992A9B24}"/>
                </a:ext>
              </a:extLst>
            </p:cNvPr>
            <p:cNvSpPr/>
            <p:nvPr/>
          </p:nvSpPr>
          <p:spPr>
            <a:xfrm>
              <a:off x="1275636" y="80868"/>
              <a:ext cx="23669" cy="10763"/>
            </a:xfrm>
            <a:custGeom>
              <a:avLst/>
              <a:gdLst/>
              <a:ahLst/>
              <a:cxnLst/>
              <a:rect l="0" t="0" r="0" b="0"/>
              <a:pathLst>
                <a:path w="23669" h="10763">
                  <a:moveTo>
                    <a:pt x="19097" y="0"/>
                  </a:moveTo>
                  <a:cubicBezTo>
                    <a:pt x="20622" y="0"/>
                    <a:pt x="22146" y="0"/>
                    <a:pt x="23669" y="0"/>
                  </a:cubicBezTo>
                  <a:lnTo>
                    <a:pt x="23669" y="7715"/>
                  </a:lnTo>
                  <a:cubicBezTo>
                    <a:pt x="20622" y="9239"/>
                    <a:pt x="17574" y="9239"/>
                    <a:pt x="14525" y="10763"/>
                  </a:cubicBezTo>
                  <a:cubicBezTo>
                    <a:pt x="9953" y="10763"/>
                    <a:pt x="6906" y="10763"/>
                    <a:pt x="2238" y="10763"/>
                  </a:cubicBezTo>
                  <a:lnTo>
                    <a:pt x="0" y="10514"/>
                  </a:lnTo>
                  <a:lnTo>
                    <a:pt x="0" y="374"/>
                  </a:lnTo>
                  <a:lnTo>
                    <a:pt x="3858" y="1524"/>
                  </a:lnTo>
                  <a:cubicBezTo>
                    <a:pt x="5382" y="1524"/>
                    <a:pt x="6906" y="1524"/>
                    <a:pt x="9953" y="1524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0"/>
                    <a:pt x="190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2" name="Shape 408">
              <a:extLst>
                <a:ext uri="{FF2B5EF4-FFF2-40B4-BE49-F238E27FC236}">
                  <a16:creationId xmlns:a16="http://schemas.microsoft.com/office/drawing/2014/main" id="{0AE0B59B-B564-48B7-8911-1A09CD20FE10}"/>
                </a:ext>
              </a:extLst>
            </p:cNvPr>
            <p:cNvSpPr/>
            <p:nvPr/>
          </p:nvSpPr>
          <p:spPr>
            <a:xfrm>
              <a:off x="1275636" y="27527"/>
              <a:ext cx="26718" cy="36576"/>
            </a:xfrm>
            <a:custGeom>
              <a:avLst/>
              <a:gdLst/>
              <a:ahLst/>
              <a:cxnLst/>
              <a:rect l="0" t="0" r="0" b="0"/>
              <a:pathLst>
                <a:path w="26718" h="36576">
                  <a:moveTo>
                    <a:pt x="714" y="0"/>
                  </a:moveTo>
                  <a:cubicBezTo>
                    <a:pt x="5382" y="0"/>
                    <a:pt x="8430" y="1524"/>
                    <a:pt x="11478" y="3048"/>
                  </a:cubicBezTo>
                  <a:cubicBezTo>
                    <a:pt x="14525" y="4572"/>
                    <a:pt x="17574" y="6096"/>
                    <a:pt x="20622" y="7620"/>
                  </a:cubicBezTo>
                  <a:cubicBezTo>
                    <a:pt x="22146" y="10668"/>
                    <a:pt x="23669" y="13716"/>
                    <a:pt x="25194" y="16764"/>
                  </a:cubicBezTo>
                  <a:cubicBezTo>
                    <a:pt x="26718" y="21336"/>
                    <a:pt x="26718" y="24384"/>
                    <a:pt x="26718" y="28956"/>
                  </a:cubicBezTo>
                  <a:cubicBezTo>
                    <a:pt x="26718" y="30480"/>
                    <a:pt x="26718" y="32004"/>
                    <a:pt x="26718" y="33528"/>
                  </a:cubicBezTo>
                  <a:cubicBezTo>
                    <a:pt x="26718" y="33528"/>
                    <a:pt x="26718" y="35052"/>
                    <a:pt x="26718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2860"/>
                    <a:pt x="14525" y="19812"/>
                  </a:cubicBezTo>
                  <a:cubicBezTo>
                    <a:pt x="14525" y="18288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10668"/>
                  </a:cubicBezTo>
                  <a:lnTo>
                    <a:pt x="0" y="9304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3" name="Shape 409">
              <a:extLst>
                <a:ext uri="{FF2B5EF4-FFF2-40B4-BE49-F238E27FC236}">
                  <a16:creationId xmlns:a16="http://schemas.microsoft.com/office/drawing/2014/main" id="{D8F67334-649D-4B61-A322-FB4024F95D5A}"/>
                </a:ext>
              </a:extLst>
            </p:cNvPr>
            <p:cNvSpPr/>
            <p:nvPr/>
          </p:nvSpPr>
          <p:spPr>
            <a:xfrm>
              <a:off x="1319118" y="29629"/>
              <a:ext cx="25956" cy="62002"/>
            </a:xfrm>
            <a:custGeom>
              <a:avLst/>
              <a:gdLst/>
              <a:ahLst/>
              <a:cxnLst/>
              <a:rect l="0" t="0" r="0" b="0"/>
              <a:pathLst>
                <a:path w="25956" h="62002">
                  <a:moveTo>
                    <a:pt x="25956" y="0"/>
                  </a:moveTo>
                  <a:lnTo>
                    <a:pt x="25956" y="8418"/>
                  </a:lnTo>
                  <a:lnTo>
                    <a:pt x="15335" y="13138"/>
                  </a:lnTo>
                  <a:cubicBezTo>
                    <a:pt x="12192" y="17711"/>
                    <a:pt x="10668" y="22282"/>
                    <a:pt x="10668" y="31426"/>
                  </a:cubicBezTo>
                  <a:cubicBezTo>
                    <a:pt x="10668" y="39046"/>
                    <a:pt x="12192" y="43618"/>
                    <a:pt x="13811" y="48190"/>
                  </a:cubicBezTo>
                  <a:cubicBezTo>
                    <a:pt x="16859" y="51238"/>
                    <a:pt x="19907" y="52762"/>
                    <a:pt x="22955" y="52762"/>
                  </a:cubicBezTo>
                  <a:lnTo>
                    <a:pt x="25956" y="51762"/>
                  </a:lnTo>
                  <a:lnTo>
                    <a:pt x="25956" y="60709"/>
                  </a:lnTo>
                  <a:lnTo>
                    <a:pt x="21431" y="62002"/>
                  </a:lnTo>
                  <a:cubicBezTo>
                    <a:pt x="18383" y="62002"/>
                    <a:pt x="15335" y="62002"/>
                    <a:pt x="12192" y="60478"/>
                  </a:cubicBezTo>
                  <a:cubicBezTo>
                    <a:pt x="9144" y="58954"/>
                    <a:pt x="7620" y="55811"/>
                    <a:pt x="6096" y="54286"/>
                  </a:cubicBezTo>
                  <a:cubicBezTo>
                    <a:pt x="3048" y="51238"/>
                    <a:pt x="1524" y="48190"/>
                    <a:pt x="1524" y="43618"/>
                  </a:cubicBezTo>
                  <a:cubicBezTo>
                    <a:pt x="0" y="40570"/>
                    <a:pt x="0" y="35998"/>
                    <a:pt x="0" y="31426"/>
                  </a:cubicBezTo>
                  <a:cubicBezTo>
                    <a:pt x="0" y="26855"/>
                    <a:pt x="0" y="22282"/>
                    <a:pt x="1524" y="17711"/>
                  </a:cubicBezTo>
                  <a:cubicBezTo>
                    <a:pt x="3048" y="13138"/>
                    <a:pt x="6096" y="10090"/>
                    <a:pt x="7620" y="7042"/>
                  </a:cubicBezTo>
                  <a:cubicBezTo>
                    <a:pt x="10668" y="3994"/>
                    <a:pt x="13811" y="2470"/>
                    <a:pt x="18383" y="946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4" name="Shape 410">
              <a:extLst>
                <a:ext uri="{FF2B5EF4-FFF2-40B4-BE49-F238E27FC236}">
                  <a16:creationId xmlns:a16="http://schemas.microsoft.com/office/drawing/2014/main" id="{635C596C-2FE6-4EC3-A0CB-3614A123A942}"/>
                </a:ext>
              </a:extLst>
            </p:cNvPr>
            <p:cNvSpPr/>
            <p:nvPr/>
          </p:nvSpPr>
          <p:spPr>
            <a:xfrm>
              <a:off x="1345073" y="4572"/>
              <a:ext cx="25956" cy="85766"/>
            </a:xfrm>
            <a:custGeom>
              <a:avLst/>
              <a:gdLst/>
              <a:ahLst/>
              <a:cxnLst/>
              <a:rect l="0" t="0" r="0" b="0"/>
              <a:pathLst>
                <a:path w="25956" h="85766">
                  <a:moveTo>
                    <a:pt x="15288" y="0"/>
                  </a:moveTo>
                  <a:lnTo>
                    <a:pt x="25956" y="0"/>
                  </a:lnTo>
                  <a:lnTo>
                    <a:pt x="25956" y="85535"/>
                  </a:lnTo>
                  <a:lnTo>
                    <a:pt x="16812" y="85535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6144" y="84011"/>
                  </a:cubicBezTo>
                  <a:lnTo>
                    <a:pt x="0" y="85766"/>
                  </a:lnTo>
                  <a:lnTo>
                    <a:pt x="0" y="76819"/>
                  </a:lnTo>
                  <a:lnTo>
                    <a:pt x="6144" y="74771"/>
                  </a:lnTo>
                  <a:cubicBezTo>
                    <a:pt x="9192" y="71724"/>
                    <a:pt x="12240" y="68675"/>
                    <a:pt x="15288" y="64103"/>
                  </a:cubicBezTo>
                  <a:lnTo>
                    <a:pt x="15288" y="35147"/>
                  </a:lnTo>
                  <a:cubicBezTo>
                    <a:pt x="13764" y="35147"/>
                    <a:pt x="12240" y="33624"/>
                    <a:pt x="9192" y="33624"/>
                  </a:cubicBezTo>
                  <a:cubicBezTo>
                    <a:pt x="7668" y="33624"/>
                    <a:pt x="6144" y="32099"/>
                    <a:pt x="3096" y="32099"/>
                  </a:cubicBezTo>
                  <a:lnTo>
                    <a:pt x="0" y="33475"/>
                  </a:lnTo>
                  <a:lnTo>
                    <a:pt x="0" y="25057"/>
                  </a:lnTo>
                  <a:lnTo>
                    <a:pt x="4620" y="24480"/>
                  </a:lnTo>
                  <a:cubicBezTo>
                    <a:pt x="6144" y="24480"/>
                    <a:pt x="7668" y="24480"/>
                    <a:pt x="10716" y="24480"/>
                  </a:cubicBezTo>
                  <a:cubicBezTo>
                    <a:pt x="12240" y="24480"/>
                    <a:pt x="13764" y="24480"/>
                    <a:pt x="15288" y="26003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5" name="Shape 411">
              <a:extLst>
                <a:ext uri="{FF2B5EF4-FFF2-40B4-BE49-F238E27FC236}">
                  <a16:creationId xmlns:a16="http://schemas.microsoft.com/office/drawing/2014/main" id="{2CB0AD89-0F11-4730-9985-2FBA699DC52D}"/>
                </a:ext>
              </a:extLst>
            </p:cNvPr>
            <p:cNvSpPr/>
            <p:nvPr/>
          </p:nvSpPr>
          <p:spPr>
            <a:xfrm>
              <a:off x="422910" y="28841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18288" y="0"/>
                  </a:moveTo>
                  <a:cubicBezTo>
                    <a:pt x="19812" y="0"/>
                    <a:pt x="19812" y="0"/>
                    <a:pt x="21336" y="0"/>
                  </a:cubicBezTo>
                  <a:cubicBezTo>
                    <a:pt x="26003" y="0"/>
                    <a:pt x="27527" y="1524"/>
                    <a:pt x="29051" y="3048"/>
                  </a:cubicBezTo>
                  <a:cubicBezTo>
                    <a:pt x="30575" y="4572"/>
                    <a:pt x="32099" y="9144"/>
                    <a:pt x="32099" y="13716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9719" y="3048"/>
                    <a:pt x="39719" y="1524"/>
                    <a:pt x="41243" y="1524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383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5240"/>
                    <a:pt x="47339" y="13716"/>
                  </a:cubicBezTo>
                  <a:cubicBezTo>
                    <a:pt x="47339" y="12192"/>
                    <a:pt x="47339" y="12192"/>
                    <a:pt x="47339" y="10668"/>
                  </a:cubicBezTo>
                  <a:cubicBezTo>
                    <a:pt x="47339" y="10668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10668"/>
                    <a:pt x="39719" y="10668"/>
                    <a:pt x="39719" y="12192"/>
                  </a:cubicBezTo>
                  <a:cubicBezTo>
                    <a:pt x="38195" y="13716"/>
                    <a:pt x="38195" y="13716"/>
                    <a:pt x="36671" y="16859"/>
                  </a:cubicBezTo>
                  <a:cubicBezTo>
                    <a:pt x="36671" y="18383"/>
                    <a:pt x="35147" y="19907"/>
                    <a:pt x="33623" y="22955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9907"/>
                  </a:lnTo>
                  <a:cubicBezTo>
                    <a:pt x="24479" y="16859"/>
                    <a:pt x="24479" y="15240"/>
                    <a:pt x="22955" y="13716"/>
                  </a:cubicBezTo>
                  <a:cubicBezTo>
                    <a:pt x="22955" y="12192"/>
                    <a:pt x="22955" y="12192"/>
                    <a:pt x="22955" y="10668"/>
                  </a:cubicBezTo>
                  <a:cubicBezTo>
                    <a:pt x="22955" y="10668"/>
                    <a:pt x="22955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2192"/>
                  </a:cubicBezTo>
                  <a:cubicBezTo>
                    <a:pt x="15240" y="12192"/>
                    <a:pt x="13716" y="13716"/>
                    <a:pt x="12192" y="15240"/>
                  </a:cubicBezTo>
                  <a:cubicBezTo>
                    <a:pt x="12192" y="18383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192"/>
                  </a:lnTo>
                  <a:cubicBezTo>
                    <a:pt x="9144" y="10668"/>
                    <a:pt x="10668" y="9144"/>
                    <a:pt x="10668" y="6096"/>
                  </a:cubicBezTo>
                  <a:cubicBezTo>
                    <a:pt x="12192" y="4572"/>
                    <a:pt x="13716" y="4572"/>
                    <a:pt x="13716" y="3048"/>
                  </a:cubicBezTo>
                  <a:cubicBezTo>
                    <a:pt x="15240" y="1524"/>
                    <a:pt x="16764" y="1524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6" name="Shape 412">
              <a:extLst>
                <a:ext uri="{FF2B5EF4-FFF2-40B4-BE49-F238E27FC236}">
                  <a16:creationId xmlns:a16="http://schemas.microsoft.com/office/drawing/2014/main" id="{6EB5F955-F319-4AC4-A950-03D78645ED39}"/>
                </a:ext>
              </a:extLst>
            </p:cNvPr>
            <p:cNvSpPr/>
            <p:nvPr/>
          </p:nvSpPr>
          <p:spPr>
            <a:xfrm>
              <a:off x="491585" y="289941"/>
              <a:ext cx="61151" cy="87059"/>
            </a:xfrm>
            <a:custGeom>
              <a:avLst/>
              <a:gdLst/>
              <a:ahLst/>
              <a:cxnLst/>
              <a:rect l="0" t="0" r="0" b="0"/>
              <a:pathLst>
                <a:path w="61151" h="87059">
                  <a:moveTo>
                    <a:pt x="1524" y="0"/>
                  </a:moveTo>
                  <a:lnTo>
                    <a:pt x="13811" y="0"/>
                  </a:lnTo>
                  <a:lnTo>
                    <a:pt x="29051" y="39719"/>
                  </a:lnTo>
                  <a:lnTo>
                    <a:pt x="32099" y="50387"/>
                  </a:lnTo>
                  <a:lnTo>
                    <a:pt x="35147" y="39719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59531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0867"/>
                    <a:pt x="21431" y="83915"/>
                    <a:pt x="16859" y="85439"/>
                  </a:cubicBezTo>
                  <a:cubicBezTo>
                    <a:pt x="13811" y="85439"/>
                    <a:pt x="10763" y="87059"/>
                    <a:pt x="6191" y="87059"/>
                  </a:cubicBezTo>
                  <a:cubicBezTo>
                    <a:pt x="4572" y="87059"/>
                    <a:pt x="4572" y="87059"/>
                    <a:pt x="3048" y="87059"/>
                  </a:cubicBezTo>
                  <a:cubicBezTo>
                    <a:pt x="3048" y="87059"/>
                    <a:pt x="1524" y="87059"/>
                    <a:pt x="0" y="87059"/>
                  </a:cubicBezTo>
                  <a:lnTo>
                    <a:pt x="0" y="76295"/>
                  </a:lnTo>
                  <a:cubicBezTo>
                    <a:pt x="1524" y="76295"/>
                    <a:pt x="3048" y="76295"/>
                    <a:pt x="3048" y="76295"/>
                  </a:cubicBezTo>
                  <a:cubicBezTo>
                    <a:pt x="4572" y="76295"/>
                    <a:pt x="6191" y="77819"/>
                    <a:pt x="7715" y="77819"/>
                  </a:cubicBezTo>
                  <a:cubicBezTo>
                    <a:pt x="9239" y="77819"/>
                    <a:pt x="10763" y="76295"/>
                    <a:pt x="12287" y="76295"/>
                  </a:cubicBezTo>
                  <a:cubicBezTo>
                    <a:pt x="13811" y="76295"/>
                    <a:pt x="15335" y="74771"/>
                    <a:pt x="16859" y="73247"/>
                  </a:cubicBezTo>
                  <a:cubicBezTo>
                    <a:pt x="18383" y="71723"/>
                    <a:pt x="19907" y="70199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7" name="Shape 3759">
              <a:extLst>
                <a:ext uri="{FF2B5EF4-FFF2-40B4-BE49-F238E27FC236}">
                  <a16:creationId xmlns:a16="http://schemas.microsoft.com/office/drawing/2014/main" id="{6BE6FA03-C3AF-42BE-A4E2-F601C41A2EC5}"/>
                </a:ext>
              </a:extLst>
            </p:cNvPr>
            <p:cNvSpPr/>
            <p:nvPr/>
          </p:nvSpPr>
          <p:spPr>
            <a:xfrm>
              <a:off x="551879" y="367665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8" name="Shape 414">
              <a:extLst>
                <a:ext uri="{FF2B5EF4-FFF2-40B4-BE49-F238E27FC236}">
                  <a16:creationId xmlns:a16="http://schemas.microsoft.com/office/drawing/2014/main" id="{1C86FE9D-71BF-4DF6-A11B-6BA365061DB2}"/>
                </a:ext>
              </a:extLst>
            </p:cNvPr>
            <p:cNvSpPr/>
            <p:nvPr/>
          </p:nvSpPr>
          <p:spPr>
            <a:xfrm>
              <a:off x="633698" y="264033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9" name="Shape 415">
              <a:extLst>
                <a:ext uri="{FF2B5EF4-FFF2-40B4-BE49-F238E27FC236}">
                  <a16:creationId xmlns:a16="http://schemas.microsoft.com/office/drawing/2014/main" id="{72224F73-D171-4661-A783-43F419797EF2}"/>
                </a:ext>
              </a:extLst>
            </p:cNvPr>
            <p:cNvSpPr/>
            <p:nvPr/>
          </p:nvSpPr>
          <p:spPr>
            <a:xfrm>
              <a:off x="705326" y="289941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619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907" y="51911"/>
                  </a:lnTo>
                  <a:lnTo>
                    <a:pt x="19907" y="7620"/>
                  </a:lnTo>
                  <a:lnTo>
                    <a:pt x="1619" y="7620"/>
                  </a:lnTo>
                  <a:lnTo>
                    <a:pt x="161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0" name="Shape 416">
              <a:extLst>
                <a:ext uri="{FF2B5EF4-FFF2-40B4-BE49-F238E27FC236}">
                  <a16:creationId xmlns:a16="http://schemas.microsoft.com/office/drawing/2014/main" id="{D5EA01EF-6FB2-40B6-AB09-785C28B1A195}"/>
                </a:ext>
              </a:extLst>
            </p:cNvPr>
            <p:cNvSpPr/>
            <p:nvPr/>
          </p:nvSpPr>
          <p:spPr>
            <a:xfrm>
              <a:off x="720662" y="264033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0"/>
                    <a:pt x="13716" y="1524"/>
                    <a:pt x="15240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2192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0668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6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1" name="Shape 417">
              <a:extLst>
                <a:ext uri="{FF2B5EF4-FFF2-40B4-BE49-F238E27FC236}">
                  <a16:creationId xmlns:a16="http://schemas.microsoft.com/office/drawing/2014/main" id="{C6D949AD-4658-4993-BB34-3FDE46875BDC}"/>
                </a:ext>
              </a:extLst>
            </p:cNvPr>
            <p:cNvSpPr/>
            <p:nvPr/>
          </p:nvSpPr>
          <p:spPr>
            <a:xfrm>
              <a:off x="768001" y="288417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7432" y="0"/>
                  </a:moveTo>
                  <a:cubicBezTo>
                    <a:pt x="28956" y="0"/>
                    <a:pt x="32004" y="0"/>
                    <a:pt x="35052" y="0"/>
                  </a:cubicBezTo>
                  <a:cubicBezTo>
                    <a:pt x="38100" y="0"/>
                    <a:pt x="41148" y="1524"/>
                    <a:pt x="44291" y="1524"/>
                  </a:cubicBezTo>
                  <a:lnTo>
                    <a:pt x="44291" y="10668"/>
                  </a:lnTo>
                  <a:cubicBezTo>
                    <a:pt x="41148" y="10668"/>
                    <a:pt x="38100" y="9144"/>
                    <a:pt x="35052" y="9144"/>
                  </a:cubicBezTo>
                  <a:cubicBezTo>
                    <a:pt x="32004" y="9144"/>
                    <a:pt x="28956" y="9144"/>
                    <a:pt x="25908" y="9144"/>
                  </a:cubicBezTo>
                  <a:cubicBezTo>
                    <a:pt x="24384" y="9144"/>
                    <a:pt x="21336" y="9144"/>
                    <a:pt x="19812" y="9144"/>
                  </a:cubicBezTo>
                  <a:cubicBezTo>
                    <a:pt x="18288" y="9144"/>
                    <a:pt x="16764" y="10668"/>
                    <a:pt x="15240" y="10668"/>
                  </a:cubicBezTo>
                  <a:cubicBezTo>
                    <a:pt x="13716" y="12192"/>
                    <a:pt x="13716" y="12192"/>
                    <a:pt x="13716" y="13716"/>
                  </a:cubicBezTo>
                  <a:cubicBezTo>
                    <a:pt x="12192" y="15240"/>
                    <a:pt x="12192" y="15240"/>
                    <a:pt x="12192" y="16859"/>
                  </a:cubicBezTo>
                  <a:cubicBezTo>
                    <a:pt x="12192" y="18383"/>
                    <a:pt x="12192" y="18383"/>
                    <a:pt x="13716" y="19907"/>
                  </a:cubicBezTo>
                  <a:cubicBezTo>
                    <a:pt x="13716" y="21431"/>
                    <a:pt x="13716" y="21431"/>
                    <a:pt x="15240" y="22956"/>
                  </a:cubicBezTo>
                  <a:cubicBezTo>
                    <a:pt x="16764" y="22956"/>
                    <a:pt x="18288" y="24480"/>
                    <a:pt x="19812" y="24480"/>
                  </a:cubicBezTo>
                  <a:cubicBezTo>
                    <a:pt x="22860" y="26003"/>
                    <a:pt x="24384" y="26003"/>
                    <a:pt x="28956" y="27527"/>
                  </a:cubicBezTo>
                  <a:cubicBezTo>
                    <a:pt x="32004" y="29051"/>
                    <a:pt x="35052" y="29051"/>
                    <a:pt x="38100" y="30575"/>
                  </a:cubicBezTo>
                  <a:cubicBezTo>
                    <a:pt x="39624" y="32100"/>
                    <a:pt x="42767" y="33624"/>
                    <a:pt x="44291" y="35147"/>
                  </a:cubicBezTo>
                  <a:cubicBezTo>
                    <a:pt x="45815" y="36671"/>
                    <a:pt x="45815" y="38195"/>
                    <a:pt x="47339" y="39719"/>
                  </a:cubicBezTo>
                  <a:cubicBezTo>
                    <a:pt x="47339" y="41244"/>
                    <a:pt x="47339" y="42768"/>
                    <a:pt x="47339" y="45815"/>
                  </a:cubicBezTo>
                  <a:cubicBezTo>
                    <a:pt x="47339" y="47339"/>
                    <a:pt x="47339" y="50387"/>
                    <a:pt x="47339" y="51912"/>
                  </a:cubicBezTo>
                  <a:cubicBezTo>
                    <a:pt x="45815" y="53436"/>
                    <a:pt x="45815" y="54959"/>
                    <a:pt x="44291" y="56483"/>
                  </a:cubicBezTo>
                  <a:cubicBezTo>
                    <a:pt x="42767" y="58007"/>
                    <a:pt x="41148" y="58007"/>
                    <a:pt x="39624" y="59531"/>
                  </a:cubicBezTo>
                  <a:cubicBezTo>
                    <a:pt x="38100" y="61056"/>
                    <a:pt x="36576" y="61056"/>
                    <a:pt x="33528" y="62580"/>
                  </a:cubicBezTo>
                  <a:cubicBezTo>
                    <a:pt x="32004" y="62580"/>
                    <a:pt x="30480" y="62580"/>
                    <a:pt x="28956" y="62580"/>
                  </a:cubicBezTo>
                  <a:cubicBezTo>
                    <a:pt x="25908" y="64103"/>
                    <a:pt x="24384" y="64103"/>
                    <a:pt x="22860" y="64103"/>
                  </a:cubicBezTo>
                  <a:cubicBezTo>
                    <a:pt x="18288" y="64103"/>
                    <a:pt x="13716" y="64103"/>
                    <a:pt x="10668" y="62580"/>
                  </a:cubicBezTo>
                  <a:cubicBezTo>
                    <a:pt x="7620" y="62580"/>
                    <a:pt x="4572" y="62580"/>
                    <a:pt x="0" y="61056"/>
                  </a:cubicBezTo>
                  <a:lnTo>
                    <a:pt x="0" y="51912"/>
                  </a:lnTo>
                  <a:cubicBezTo>
                    <a:pt x="4572" y="51912"/>
                    <a:pt x="7620" y="53436"/>
                    <a:pt x="10668" y="53436"/>
                  </a:cubicBezTo>
                  <a:cubicBezTo>
                    <a:pt x="15240" y="54959"/>
                    <a:pt x="18288" y="54959"/>
                    <a:pt x="21336" y="54959"/>
                  </a:cubicBezTo>
                  <a:cubicBezTo>
                    <a:pt x="27432" y="54959"/>
                    <a:pt x="30480" y="53436"/>
                    <a:pt x="33528" y="51912"/>
                  </a:cubicBezTo>
                  <a:cubicBezTo>
                    <a:pt x="35052" y="51912"/>
                    <a:pt x="36576" y="48863"/>
                    <a:pt x="36576" y="47339"/>
                  </a:cubicBezTo>
                  <a:cubicBezTo>
                    <a:pt x="36576" y="45815"/>
                    <a:pt x="36576" y="44291"/>
                    <a:pt x="36576" y="44291"/>
                  </a:cubicBezTo>
                  <a:cubicBezTo>
                    <a:pt x="36576" y="42768"/>
                    <a:pt x="35052" y="41244"/>
                    <a:pt x="33528" y="41244"/>
                  </a:cubicBezTo>
                  <a:cubicBezTo>
                    <a:pt x="33528" y="39719"/>
                    <a:pt x="32004" y="39719"/>
                    <a:pt x="28956" y="38195"/>
                  </a:cubicBezTo>
                  <a:cubicBezTo>
                    <a:pt x="27432" y="38195"/>
                    <a:pt x="24384" y="36671"/>
                    <a:pt x="21336" y="35147"/>
                  </a:cubicBezTo>
                  <a:cubicBezTo>
                    <a:pt x="18288" y="35147"/>
                    <a:pt x="15240" y="33624"/>
                    <a:pt x="13716" y="33624"/>
                  </a:cubicBezTo>
                  <a:cubicBezTo>
                    <a:pt x="10668" y="32100"/>
                    <a:pt x="9144" y="30575"/>
                    <a:pt x="7620" y="29051"/>
                  </a:cubicBezTo>
                  <a:cubicBezTo>
                    <a:pt x="4572" y="27527"/>
                    <a:pt x="4572" y="26003"/>
                    <a:pt x="3048" y="24480"/>
                  </a:cubicBezTo>
                  <a:cubicBezTo>
                    <a:pt x="1524" y="22956"/>
                    <a:pt x="1524" y="19907"/>
                    <a:pt x="1524" y="16859"/>
                  </a:cubicBezTo>
                  <a:cubicBezTo>
                    <a:pt x="1524" y="15240"/>
                    <a:pt x="1524" y="13716"/>
                    <a:pt x="3048" y="12192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144" y="4572"/>
                    <a:pt x="10668" y="3048"/>
                    <a:pt x="15240" y="1524"/>
                  </a:cubicBezTo>
                  <a:cubicBezTo>
                    <a:pt x="18288" y="0"/>
                    <a:pt x="21336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2" name="Shape 418">
              <a:extLst>
                <a:ext uri="{FF2B5EF4-FFF2-40B4-BE49-F238E27FC236}">
                  <a16:creationId xmlns:a16="http://schemas.microsoft.com/office/drawing/2014/main" id="{B0AF913B-9D88-478F-8F53-A6D38A1F0836}"/>
                </a:ext>
              </a:extLst>
            </p:cNvPr>
            <p:cNvSpPr/>
            <p:nvPr/>
          </p:nvSpPr>
          <p:spPr>
            <a:xfrm>
              <a:off x="833628" y="270129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59531"/>
                  </a:lnTo>
                  <a:cubicBezTo>
                    <a:pt x="27432" y="64103"/>
                    <a:pt x="29051" y="67151"/>
                    <a:pt x="30575" y="70199"/>
                  </a:cubicBezTo>
                  <a:cubicBezTo>
                    <a:pt x="33623" y="71723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1723"/>
                  </a:cubicBezTo>
                  <a:cubicBezTo>
                    <a:pt x="50387" y="71723"/>
                    <a:pt x="51911" y="71723"/>
                    <a:pt x="54959" y="70199"/>
                  </a:cubicBezTo>
                  <a:lnTo>
                    <a:pt x="54959" y="79343"/>
                  </a:lnTo>
                  <a:cubicBezTo>
                    <a:pt x="51911" y="80867"/>
                    <a:pt x="50387" y="80867"/>
                    <a:pt x="47339" y="80867"/>
                  </a:cubicBezTo>
                  <a:cubicBezTo>
                    <a:pt x="44291" y="80867"/>
                    <a:pt x="42767" y="82391"/>
                    <a:pt x="39719" y="82391"/>
                  </a:cubicBezTo>
                  <a:cubicBezTo>
                    <a:pt x="32099" y="82391"/>
                    <a:pt x="25908" y="79343"/>
                    <a:pt x="22860" y="76295"/>
                  </a:cubicBezTo>
                  <a:cubicBezTo>
                    <a:pt x="18288" y="73247"/>
                    <a:pt x="16764" y="67151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3" name="Shape 3760">
              <a:extLst>
                <a:ext uri="{FF2B5EF4-FFF2-40B4-BE49-F238E27FC236}">
                  <a16:creationId xmlns:a16="http://schemas.microsoft.com/office/drawing/2014/main" id="{9855D720-B171-459A-89D6-AFFD40376133}"/>
                </a:ext>
              </a:extLst>
            </p:cNvPr>
            <p:cNvSpPr/>
            <p:nvPr/>
          </p:nvSpPr>
          <p:spPr>
            <a:xfrm>
              <a:off x="983266" y="323660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4" name="Shape 3761">
              <a:extLst>
                <a:ext uri="{FF2B5EF4-FFF2-40B4-BE49-F238E27FC236}">
                  <a16:creationId xmlns:a16="http://schemas.microsoft.com/office/drawing/2014/main" id="{29960675-8CC1-450D-8312-A5F56BA13CB3}"/>
                </a:ext>
              </a:extLst>
            </p:cNvPr>
            <p:cNvSpPr/>
            <p:nvPr/>
          </p:nvSpPr>
          <p:spPr>
            <a:xfrm>
              <a:off x="983266" y="302228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5" name="Shape 421">
              <a:extLst>
                <a:ext uri="{FF2B5EF4-FFF2-40B4-BE49-F238E27FC236}">
                  <a16:creationId xmlns:a16="http://schemas.microsoft.com/office/drawing/2014/main" id="{D22614A9-142F-4477-BB5B-8504A5655848}"/>
                </a:ext>
              </a:extLst>
            </p:cNvPr>
            <p:cNvSpPr/>
            <p:nvPr/>
          </p:nvSpPr>
          <p:spPr>
            <a:xfrm>
              <a:off x="1129856" y="262509"/>
              <a:ext cx="30480" cy="112871"/>
            </a:xfrm>
            <a:custGeom>
              <a:avLst/>
              <a:gdLst/>
              <a:ahLst/>
              <a:cxnLst/>
              <a:rect l="0" t="0" r="0" b="0"/>
              <a:pathLst>
                <a:path w="30480" h="112871">
                  <a:moveTo>
                    <a:pt x="0" y="0"/>
                  </a:moveTo>
                  <a:lnTo>
                    <a:pt x="30480" y="0"/>
                  </a:lnTo>
                  <a:lnTo>
                    <a:pt x="30480" y="7620"/>
                  </a:lnTo>
                  <a:lnTo>
                    <a:pt x="10668" y="7620"/>
                  </a:lnTo>
                  <a:lnTo>
                    <a:pt x="10668" y="105251"/>
                  </a:lnTo>
                  <a:lnTo>
                    <a:pt x="30480" y="105251"/>
                  </a:lnTo>
                  <a:lnTo>
                    <a:pt x="30480" y="112871"/>
                  </a:lnTo>
                  <a:lnTo>
                    <a:pt x="0" y="1128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6" name="Shape 422">
              <a:extLst>
                <a:ext uri="{FF2B5EF4-FFF2-40B4-BE49-F238E27FC236}">
                  <a16:creationId xmlns:a16="http://schemas.microsoft.com/office/drawing/2014/main" id="{8C8C4D25-E2D3-4EC7-8748-10F12E8E9B0E}"/>
                </a:ext>
              </a:extLst>
            </p:cNvPr>
            <p:cNvSpPr/>
            <p:nvPr/>
          </p:nvSpPr>
          <p:spPr>
            <a:xfrm>
              <a:off x="1198531" y="262509"/>
              <a:ext cx="30575" cy="112871"/>
            </a:xfrm>
            <a:custGeom>
              <a:avLst/>
              <a:gdLst/>
              <a:ahLst/>
              <a:cxnLst/>
              <a:rect l="0" t="0" r="0" b="0"/>
              <a:pathLst>
                <a:path w="30575" h="112871">
                  <a:moveTo>
                    <a:pt x="0" y="0"/>
                  </a:moveTo>
                  <a:lnTo>
                    <a:pt x="30575" y="0"/>
                  </a:lnTo>
                  <a:lnTo>
                    <a:pt x="30575" y="112871"/>
                  </a:lnTo>
                  <a:lnTo>
                    <a:pt x="0" y="112871"/>
                  </a:lnTo>
                  <a:lnTo>
                    <a:pt x="0" y="105251"/>
                  </a:lnTo>
                  <a:lnTo>
                    <a:pt x="19812" y="105251"/>
                  </a:lnTo>
                  <a:lnTo>
                    <a:pt x="198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7" name="Shape 423">
              <a:extLst>
                <a:ext uri="{FF2B5EF4-FFF2-40B4-BE49-F238E27FC236}">
                  <a16:creationId xmlns:a16="http://schemas.microsoft.com/office/drawing/2014/main" id="{60189422-1641-4C94-B866-55BC960FEA57}"/>
                </a:ext>
              </a:extLst>
            </p:cNvPr>
            <p:cNvSpPr/>
            <p:nvPr/>
          </p:nvSpPr>
          <p:spPr>
            <a:xfrm>
              <a:off x="427482" y="540258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575" y="0"/>
                  </a:lnTo>
                  <a:lnTo>
                    <a:pt x="30575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907" y="53435"/>
                  </a:lnTo>
                  <a:lnTo>
                    <a:pt x="19907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8" name="Shape 424">
              <a:extLst>
                <a:ext uri="{FF2B5EF4-FFF2-40B4-BE49-F238E27FC236}">
                  <a16:creationId xmlns:a16="http://schemas.microsoft.com/office/drawing/2014/main" id="{6B97EDB8-6FB0-4805-9476-670A138FCD53}"/>
                </a:ext>
              </a:extLst>
            </p:cNvPr>
            <p:cNvSpPr/>
            <p:nvPr/>
          </p:nvSpPr>
          <p:spPr>
            <a:xfrm>
              <a:off x="442722" y="515779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6191" y="0"/>
                  </a:moveTo>
                  <a:cubicBezTo>
                    <a:pt x="6191" y="0"/>
                    <a:pt x="7715" y="0"/>
                    <a:pt x="9239" y="0"/>
                  </a:cubicBezTo>
                  <a:cubicBezTo>
                    <a:pt x="10763" y="0"/>
                    <a:pt x="10763" y="0"/>
                    <a:pt x="12287" y="0"/>
                  </a:cubicBezTo>
                  <a:cubicBezTo>
                    <a:pt x="13811" y="0"/>
                    <a:pt x="13811" y="1524"/>
                    <a:pt x="15335" y="1524"/>
                  </a:cubicBezTo>
                  <a:cubicBezTo>
                    <a:pt x="15335" y="3048"/>
                    <a:pt x="16859" y="3048"/>
                    <a:pt x="16859" y="4572"/>
                  </a:cubicBezTo>
                  <a:cubicBezTo>
                    <a:pt x="16859" y="6191"/>
                    <a:pt x="16859" y="6191"/>
                    <a:pt x="16859" y="7715"/>
                  </a:cubicBezTo>
                  <a:cubicBezTo>
                    <a:pt x="16859" y="9239"/>
                    <a:pt x="16859" y="10763"/>
                    <a:pt x="16859" y="10763"/>
                  </a:cubicBezTo>
                  <a:cubicBezTo>
                    <a:pt x="16859" y="12287"/>
                    <a:pt x="15335" y="12287"/>
                    <a:pt x="15335" y="13811"/>
                  </a:cubicBezTo>
                  <a:cubicBezTo>
                    <a:pt x="13811" y="13811"/>
                    <a:pt x="13811" y="15335"/>
                    <a:pt x="12287" y="15335"/>
                  </a:cubicBezTo>
                  <a:cubicBezTo>
                    <a:pt x="10763" y="15335"/>
                    <a:pt x="10763" y="16859"/>
                    <a:pt x="9239" y="16859"/>
                  </a:cubicBezTo>
                  <a:cubicBezTo>
                    <a:pt x="7715" y="16859"/>
                    <a:pt x="6191" y="15335"/>
                    <a:pt x="6191" y="15335"/>
                  </a:cubicBezTo>
                  <a:cubicBezTo>
                    <a:pt x="4667" y="15335"/>
                    <a:pt x="3143" y="13811"/>
                    <a:pt x="3143" y="13811"/>
                  </a:cubicBezTo>
                  <a:cubicBezTo>
                    <a:pt x="1524" y="12287"/>
                    <a:pt x="1524" y="12287"/>
                    <a:pt x="1524" y="10763"/>
                  </a:cubicBezTo>
                  <a:cubicBezTo>
                    <a:pt x="0" y="10763"/>
                    <a:pt x="0" y="9239"/>
                    <a:pt x="0" y="7715"/>
                  </a:cubicBezTo>
                  <a:cubicBezTo>
                    <a:pt x="0" y="6191"/>
                    <a:pt x="0" y="6191"/>
                    <a:pt x="1524" y="4572"/>
                  </a:cubicBezTo>
                  <a:cubicBezTo>
                    <a:pt x="1524" y="3048"/>
                    <a:pt x="1524" y="3048"/>
                    <a:pt x="3143" y="1524"/>
                  </a:cubicBezTo>
                  <a:cubicBezTo>
                    <a:pt x="3143" y="1524"/>
                    <a:pt x="4667" y="0"/>
                    <a:pt x="61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9" name="Shape 425">
              <a:extLst>
                <a:ext uri="{FF2B5EF4-FFF2-40B4-BE49-F238E27FC236}">
                  <a16:creationId xmlns:a16="http://schemas.microsoft.com/office/drawing/2014/main" id="{7D31B0C8-7922-492E-B071-00155046A794}"/>
                </a:ext>
              </a:extLst>
            </p:cNvPr>
            <p:cNvSpPr/>
            <p:nvPr/>
          </p:nvSpPr>
          <p:spPr>
            <a:xfrm>
              <a:off x="493109" y="515779"/>
              <a:ext cx="59627" cy="87059"/>
            </a:xfrm>
            <a:custGeom>
              <a:avLst/>
              <a:gdLst/>
              <a:ahLst/>
              <a:cxnLst/>
              <a:rect l="0" t="0" r="0" b="0"/>
              <a:pathLst>
                <a:path w="59627" h="87059">
                  <a:moveTo>
                    <a:pt x="45815" y="0"/>
                  </a:moveTo>
                  <a:cubicBezTo>
                    <a:pt x="50387" y="0"/>
                    <a:pt x="54959" y="0"/>
                    <a:pt x="59627" y="1524"/>
                  </a:cubicBezTo>
                  <a:lnTo>
                    <a:pt x="59627" y="10763"/>
                  </a:lnTo>
                  <a:cubicBezTo>
                    <a:pt x="54959" y="9239"/>
                    <a:pt x="50387" y="7715"/>
                    <a:pt x="45815" y="7715"/>
                  </a:cubicBezTo>
                  <a:cubicBezTo>
                    <a:pt x="36671" y="7715"/>
                    <a:pt x="30575" y="13811"/>
                    <a:pt x="30575" y="22955"/>
                  </a:cubicBezTo>
                  <a:lnTo>
                    <a:pt x="30575" y="33623"/>
                  </a:lnTo>
                  <a:lnTo>
                    <a:pt x="58103" y="33623"/>
                  </a:lnTo>
                  <a:lnTo>
                    <a:pt x="58103" y="42767"/>
                  </a:lnTo>
                  <a:lnTo>
                    <a:pt x="30575" y="42767"/>
                  </a:lnTo>
                  <a:lnTo>
                    <a:pt x="30575" y="87059"/>
                  </a:lnTo>
                  <a:lnTo>
                    <a:pt x="19907" y="87059"/>
                  </a:lnTo>
                  <a:lnTo>
                    <a:pt x="19907" y="42767"/>
                  </a:lnTo>
                  <a:lnTo>
                    <a:pt x="0" y="42767"/>
                  </a:lnTo>
                  <a:lnTo>
                    <a:pt x="0" y="33623"/>
                  </a:lnTo>
                  <a:lnTo>
                    <a:pt x="19907" y="33623"/>
                  </a:lnTo>
                  <a:lnTo>
                    <a:pt x="19907" y="24479"/>
                  </a:lnTo>
                  <a:cubicBezTo>
                    <a:pt x="19907" y="7715"/>
                    <a:pt x="29051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0" name="Shape 426">
              <a:extLst>
                <a:ext uri="{FF2B5EF4-FFF2-40B4-BE49-F238E27FC236}">
                  <a16:creationId xmlns:a16="http://schemas.microsoft.com/office/drawing/2014/main" id="{9A4A299F-76CC-4D3C-9268-5C230F6C6055}"/>
                </a:ext>
              </a:extLst>
            </p:cNvPr>
            <p:cNvSpPr/>
            <p:nvPr/>
          </p:nvSpPr>
          <p:spPr>
            <a:xfrm>
              <a:off x="633603" y="540258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9144"/>
                    <a:pt x="13716" y="6096"/>
                    <a:pt x="15240" y="6096"/>
                  </a:cubicBezTo>
                  <a:cubicBezTo>
                    <a:pt x="16764" y="4572"/>
                    <a:pt x="18288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6003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5240"/>
                    <a:pt x="48863" y="21336"/>
                  </a:cubicBezTo>
                  <a:lnTo>
                    <a:pt x="48863" y="62579"/>
                  </a:lnTo>
                  <a:lnTo>
                    <a:pt x="38195" y="62579"/>
                  </a:lnTo>
                  <a:lnTo>
                    <a:pt x="38195" y="22860"/>
                  </a:lnTo>
                  <a:cubicBezTo>
                    <a:pt x="38195" y="18288"/>
                    <a:pt x="38195" y="15240"/>
                    <a:pt x="36671" y="12192"/>
                  </a:cubicBezTo>
                  <a:cubicBezTo>
                    <a:pt x="33623" y="10668"/>
                    <a:pt x="32099" y="9144"/>
                    <a:pt x="27527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8288" y="12192"/>
                    <a:pt x="18288" y="13716"/>
                    <a:pt x="15240" y="15240"/>
                  </a:cubicBezTo>
                  <a:cubicBezTo>
                    <a:pt x="13716" y="16764"/>
                    <a:pt x="12192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1" name="Shape 427">
              <a:extLst>
                <a:ext uri="{FF2B5EF4-FFF2-40B4-BE49-F238E27FC236}">
                  <a16:creationId xmlns:a16="http://schemas.microsoft.com/office/drawing/2014/main" id="{8DF208A7-1485-45CC-B7F6-A243BCF70C83}"/>
                </a:ext>
              </a:extLst>
            </p:cNvPr>
            <p:cNvSpPr/>
            <p:nvPr/>
          </p:nvSpPr>
          <p:spPr>
            <a:xfrm>
              <a:off x="700754" y="540258"/>
              <a:ext cx="29051" cy="64103"/>
            </a:xfrm>
            <a:custGeom>
              <a:avLst/>
              <a:gdLst/>
              <a:ahLst/>
              <a:cxnLst/>
              <a:rect l="0" t="0" r="0" b="0"/>
              <a:pathLst>
                <a:path w="29051" h="64103">
                  <a:moveTo>
                    <a:pt x="29051" y="0"/>
                  </a:moveTo>
                  <a:lnTo>
                    <a:pt x="29051" y="9144"/>
                  </a:lnTo>
                  <a:cubicBezTo>
                    <a:pt x="26003" y="9144"/>
                    <a:pt x="22955" y="9144"/>
                    <a:pt x="21431" y="10668"/>
                  </a:cubicBezTo>
                  <a:cubicBezTo>
                    <a:pt x="18383" y="12192"/>
                    <a:pt x="16859" y="13716"/>
                    <a:pt x="15335" y="15240"/>
                  </a:cubicBezTo>
                  <a:cubicBezTo>
                    <a:pt x="13811" y="18288"/>
                    <a:pt x="12287" y="19812"/>
                    <a:pt x="12287" y="22860"/>
                  </a:cubicBezTo>
                  <a:cubicBezTo>
                    <a:pt x="12287" y="25908"/>
                    <a:pt x="10763" y="28956"/>
                    <a:pt x="10763" y="32004"/>
                  </a:cubicBezTo>
                  <a:cubicBezTo>
                    <a:pt x="10763" y="35052"/>
                    <a:pt x="12287" y="38100"/>
                    <a:pt x="12287" y="41148"/>
                  </a:cubicBezTo>
                  <a:cubicBezTo>
                    <a:pt x="13811" y="44196"/>
                    <a:pt x="13811" y="47244"/>
                    <a:pt x="15335" y="48768"/>
                  </a:cubicBezTo>
                  <a:cubicBezTo>
                    <a:pt x="16859" y="50292"/>
                    <a:pt x="19907" y="51816"/>
                    <a:pt x="21431" y="53435"/>
                  </a:cubicBezTo>
                  <a:cubicBezTo>
                    <a:pt x="24479" y="53435"/>
                    <a:pt x="26003" y="54959"/>
                    <a:pt x="29051" y="54959"/>
                  </a:cubicBezTo>
                  <a:lnTo>
                    <a:pt x="29051" y="64103"/>
                  </a:lnTo>
                  <a:cubicBezTo>
                    <a:pt x="24479" y="64103"/>
                    <a:pt x="19907" y="62579"/>
                    <a:pt x="16859" y="61055"/>
                  </a:cubicBezTo>
                  <a:cubicBezTo>
                    <a:pt x="13811" y="59531"/>
                    <a:pt x="10763" y="58007"/>
                    <a:pt x="7715" y="54959"/>
                  </a:cubicBezTo>
                  <a:cubicBezTo>
                    <a:pt x="4572" y="53435"/>
                    <a:pt x="3048" y="48768"/>
                    <a:pt x="1524" y="45720"/>
                  </a:cubicBezTo>
                  <a:cubicBezTo>
                    <a:pt x="1524" y="41148"/>
                    <a:pt x="0" y="36576"/>
                    <a:pt x="0" y="32004"/>
                  </a:cubicBezTo>
                  <a:cubicBezTo>
                    <a:pt x="0" y="27432"/>
                    <a:pt x="1524" y="22860"/>
                    <a:pt x="1524" y="18288"/>
                  </a:cubicBezTo>
                  <a:cubicBezTo>
                    <a:pt x="3048" y="15240"/>
                    <a:pt x="6191" y="12192"/>
                    <a:pt x="7715" y="9144"/>
                  </a:cubicBezTo>
                  <a:cubicBezTo>
                    <a:pt x="10763" y="6096"/>
                    <a:pt x="13811" y="3048"/>
                    <a:pt x="16859" y="1524"/>
                  </a:cubicBezTo>
                  <a:cubicBezTo>
                    <a:pt x="21431" y="0"/>
                    <a:pt x="24479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2" name="Shape 428">
              <a:extLst>
                <a:ext uri="{FF2B5EF4-FFF2-40B4-BE49-F238E27FC236}">
                  <a16:creationId xmlns:a16="http://schemas.microsoft.com/office/drawing/2014/main" id="{49700CAF-906E-4BA6-8802-7E4A25F4AB8C}"/>
                </a:ext>
              </a:extLst>
            </p:cNvPr>
            <p:cNvSpPr/>
            <p:nvPr/>
          </p:nvSpPr>
          <p:spPr>
            <a:xfrm>
              <a:off x="729806" y="540258"/>
              <a:ext cx="29051" cy="64103"/>
            </a:xfrm>
            <a:custGeom>
              <a:avLst/>
              <a:gdLst/>
              <a:ahLst/>
              <a:cxnLst/>
              <a:rect l="0" t="0" r="0" b="0"/>
              <a:pathLst>
                <a:path w="29051" h="64103">
                  <a:moveTo>
                    <a:pt x="0" y="0"/>
                  </a:moveTo>
                  <a:cubicBezTo>
                    <a:pt x="4572" y="0"/>
                    <a:pt x="9144" y="0"/>
                    <a:pt x="12192" y="1524"/>
                  </a:cubicBezTo>
                  <a:cubicBezTo>
                    <a:pt x="16764" y="3048"/>
                    <a:pt x="18288" y="4572"/>
                    <a:pt x="21336" y="7620"/>
                  </a:cubicBezTo>
                  <a:cubicBezTo>
                    <a:pt x="24384" y="10668"/>
                    <a:pt x="25908" y="13716"/>
                    <a:pt x="27432" y="16764"/>
                  </a:cubicBezTo>
                  <a:cubicBezTo>
                    <a:pt x="29051" y="21336"/>
                    <a:pt x="29051" y="25908"/>
                    <a:pt x="29051" y="30480"/>
                  </a:cubicBezTo>
                  <a:cubicBezTo>
                    <a:pt x="29051" y="35052"/>
                    <a:pt x="29051" y="39624"/>
                    <a:pt x="27432" y="44196"/>
                  </a:cubicBezTo>
                  <a:cubicBezTo>
                    <a:pt x="25908" y="48768"/>
                    <a:pt x="24384" y="51816"/>
                    <a:pt x="21336" y="54959"/>
                  </a:cubicBezTo>
                  <a:cubicBezTo>
                    <a:pt x="18288" y="56483"/>
                    <a:pt x="15240" y="59531"/>
                    <a:pt x="12192" y="61055"/>
                  </a:cubicBezTo>
                  <a:cubicBezTo>
                    <a:pt x="7620" y="62579"/>
                    <a:pt x="4572" y="64103"/>
                    <a:pt x="0" y="64103"/>
                  </a:cubicBezTo>
                  <a:lnTo>
                    <a:pt x="0" y="54959"/>
                  </a:lnTo>
                  <a:cubicBezTo>
                    <a:pt x="3048" y="54959"/>
                    <a:pt x="6096" y="53435"/>
                    <a:pt x="7620" y="51816"/>
                  </a:cubicBezTo>
                  <a:cubicBezTo>
                    <a:pt x="10668" y="51816"/>
                    <a:pt x="12192" y="48768"/>
                    <a:pt x="13716" y="47244"/>
                  </a:cubicBezTo>
                  <a:cubicBezTo>
                    <a:pt x="15240" y="45720"/>
                    <a:pt x="16764" y="42672"/>
                    <a:pt x="16764" y="39624"/>
                  </a:cubicBezTo>
                  <a:cubicBezTo>
                    <a:pt x="18288" y="38100"/>
                    <a:pt x="18288" y="35052"/>
                    <a:pt x="18288" y="32004"/>
                  </a:cubicBezTo>
                  <a:cubicBezTo>
                    <a:pt x="18288" y="27432"/>
                    <a:pt x="18288" y="24384"/>
                    <a:pt x="16764" y="21336"/>
                  </a:cubicBezTo>
                  <a:cubicBezTo>
                    <a:pt x="15240" y="18288"/>
                    <a:pt x="15240" y="16764"/>
                    <a:pt x="13716" y="13716"/>
                  </a:cubicBezTo>
                  <a:cubicBezTo>
                    <a:pt x="12192" y="12192"/>
                    <a:pt x="9144" y="10668"/>
                    <a:pt x="7620" y="10668"/>
                  </a:cubicBezTo>
                  <a:cubicBezTo>
                    <a:pt x="6096" y="9144"/>
                    <a:pt x="3048" y="9144"/>
                    <a:pt x="0" y="9144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3" name="Shape 429">
              <a:extLst>
                <a:ext uri="{FF2B5EF4-FFF2-40B4-BE49-F238E27FC236}">
                  <a16:creationId xmlns:a16="http://schemas.microsoft.com/office/drawing/2014/main" id="{A7096010-941B-4E58-BFC5-746333240673}"/>
                </a:ext>
              </a:extLst>
            </p:cNvPr>
            <p:cNvSpPr/>
            <p:nvPr/>
          </p:nvSpPr>
          <p:spPr>
            <a:xfrm>
              <a:off x="761905" y="521970"/>
              <a:ext cx="56483" cy="80867"/>
            </a:xfrm>
            <a:custGeom>
              <a:avLst/>
              <a:gdLst/>
              <a:ahLst/>
              <a:cxnLst/>
              <a:rect l="0" t="0" r="0" b="0"/>
              <a:pathLst>
                <a:path w="56483" h="80867">
                  <a:moveTo>
                    <a:pt x="27432" y="0"/>
                  </a:moveTo>
                  <a:lnTo>
                    <a:pt x="27432" y="18288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27432" y="27432"/>
                  </a:lnTo>
                  <a:lnTo>
                    <a:pt x="27432" y="59436"/>
                  </a:lnTo>
                  <a:cubicBezTo>
                    <a:pt x="27432" y="64008"/>
                    <a:pt x="28956" y="67056"/>
                    <a:pt x="32004" y="68580"/>
                  </a:cubicBezTo>
                  <a:cubicBezTo>
                    <a:pt x="33528" y="71723"/>
                    <a:pt x="38100" y="71723"/>
                    <a:pt x="42672" y="71723"/>
                  </a:cubicBezTo>
                  <a:cubicBezTo>
                    <a:pt x="44196" y="71723"/>
                    <a:pt x="45720" y="71723"/>
                    <a:pt x="48863" y="71723"/>
                  </a:cubicBezTo>
                  <a:cubicBezTo>
                    <a:pt x="50387" y="71723"/>
                    <a:pt x="53435" y="71723"/>
                    <a:pt x="56483" y="70104"/>
                  </a:cubicBezTo>
                  <a:lnTo>
                    <a:pt x="56483" y="79343"/>
                  </a:lnTo>
                  <a:cubicBezTo>
                    <a:pt x="53435" y="80867"/>
                    <a:pt x="50387" y="80867"/>
                    <a:pt x="48863" y="80867"/>
                  </a:cubicBezTo>
                  <a:cubicBezTo>
                    <a:pt x="45720" y="80867"/>
                    <a:pt x="42672" y="80867"/>
                    <a:pt x="39624" y="80867"/>
                  </a:cubicBezTo>
                  <a:cubicBezTo>
                    <a:pt x="32004" y="80867"/>
                    <a:pt x="27432" y="79343"/>
                    <a:pt x="22860" y="76295"/>
                  </a:cubicBezTo>
                  <a:cubicBezTo>
                    <a:pt x="19812" y="73247"/>
                    <a:pt x="16764" y="67056"/>
                    <a:pt x="16764" y="59436"/>
                  </a:cubicBezTo>
                  <a:lnTo>
                    <a:pt x="16764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6764" y="18288"/>
                  </a:lnTo>
                  <a:lnTo>
                    <a:pt x="16764" y="1524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4" name="Shape 430">
              <a:extLst>
                <a:ext uri="{FF2B5EF4-FFF2-40B4-BE49-F238E27FC236}">
                  <a16:creationId xmlns:a16="http://schemas.microsoft.com/office/drawing/2014/main" id="{6331611C-DEE1-44C1-8E41-F79369EFBED0}"/>
                </a:ext>
              </a:extLst>
            </p:cNvPr>
            <p:cNvSpPr/>
            <p:nvPr/>
          </p:nvSpPr>
          <p:spPr>
            <a:xfrm>
              <a:off x="913067" y="515874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5" name="Shape 431">
              <a:extLst>
                <a:ext uri="{FF2B5EF4-FFF2-40B4-BE49-F238E27FC236}">
                  <a16:creationId xmlns:a16="http://schemas.microsoft.com/office/drawing/2014/main" id="{6CF9CB31-9BF4-4BBD-B9B9-1F4BEF7F2F4C}"/>
                </a:ext>
              </a:extLst>
            </p:cNvPr>
            <p:cNvSpPr/>
            <p:nvPr/>
          </p:nvSpPr>
          <p:spPr>
            <a:xfrm>
              <a:off x="981742" y="540347"/>
              <a:ext cx="26718" cy="63517"/>
            </a:xfrm>
            <a:custGeom>
              <a:avLst/>
              <a:gdLst/>
              <a:ahLst/>
              <a:cxnLst/>
              <a:rect l="0" t="0" r="0" b="0"/>
              <a:pathLst>
                <a:path w="26718" h="63517">
                  <a:moveTo>
                    <a:pt x="26718" y="0"/>
                  </a:moveTo>
                  <a:lnTo>
                    <a:pt x="26718" y="7674"/>
                  </a:lnTo>
                  <a:lnTo>
                    <a:pt x="19812" y="9055"/>
                  </a:lnTo>
                  <a:cubicBezTo>
                    <a:pt x="18288" y="10579"/>
                    <a:pt x="16764" y="12103"/>
                    <a:pt x="15240" y="13627"/>
                  </a:cubicBezTo>
                  <a:cubicBezTo>
                    <a:pt x="13716" y="15151"/>
                    <a:pt x="13716" y="16675"/>
                    <a:pt x="12192" y="19723"/>
                  </a:cubicBezTo>
                  <a:cubicBezTo>
                    <a:pt x="10668" y="21247"/>
                    <a:pt x="10668" y="24295"/>
                    <a:pt x="10668" y="27343"/>
                  </a:cubicBezTo>
                  <a:lnTo>
                    <a:pt x="26718" y="27343"/>
                  </a:lnTo>
                  <a:lnTo>
                    <a:pt x="26718" y="34963"/>
                  </a:lnTo>
                  <a:lnTo>
                    <a:pt x="10668" y="34963"/>
                  </a:lnTo>
                  <a:cubicBezTo>
                    <a:pt x="10668" y="41059"/>
                    <a:pt x="12192" y="45631"/>
                    <a:pt x="15240" y="48679"/>
                  </a:cubicBezTo>
                  <a:lnTo>
                    <a:pt x="26718" y="53341"/>
                  </a:lnTo>
                  <a:lnTo>
                    <a:pt x="26718" y="63517"/>
                  </a:lnTo>
                  <a:lnTo>
                    <a:pt x="15240" y="60966"/>
                  </a:lnTo>
                  <a:cubicBezTo>
                    <a:pt x="12192" y="59442"/>
                    <a:pt x="9144" y="57918"/>
                    <a:pt x="6096" y="54870"/>
                  </a:cubicBezTo>
                  <a:cubicBezTo>
                    <a:pt x="4572" y="51727"/>
                    <a:pt x="1524" y="48679"/>
                    <a:pt x="1524" y="44107"/>
                  </a:cubicBezTo>
                  <a:cubicBezTo>
                    <a:pt x="0" y="41059"/>
                    <a:pt x="0" y="36487"/>
                    <a:pt x="0" y="31915"/>
                  </a:cubicBezTo>
                  <a:cubicBezTo>
                    <a:pt x="0" y="27343"/>
                    <a:pt x="0" y="22771"/>
                    <a:pt x="1524" y="19723"/>
                  </a:cubicBezTo>
                  <a:cubicBezTo>
                    <a:pt x="3048" y="15151"/>
                    <a:pt x="4572" y="12103"/>
                    <a:pt x="6096" y="9055"/>
                  </a:cubicBezTo>
                  <a:cubicBezTo>
                    <a:pt x="9144" y="6007"/>
                    <a:pt x="12192" y="4483"/>
                    <a:pt x="15240" y="1435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6" name="Shape 432">
              <a:extLst>
                <a:ext uri="{FF2B5EF4-FFF2-40B4-BE49-F238E27FC236}">
                  <a16:creationId xmlns:a16="http://schemas.microsoft.com/office/drawing/2014/main" id="{0A047E56-E0A9-4141-A767-9EF8BD40EA7B}"/>
                </a:ext>
              </a:extLst>
            </p:cNvPr>
            <p:cNvSpPr/>
            <p:nvPr/>
          </p:nvSpPr>
          <p:spPr>
            <a:xfrm>
              <a:off x="1008460" y="592074"/>
              <a:ext cx="23669" cy="12287"/>
            </a:xfrm>
            <a:custGeom>
              <a:avLst/>
              <a:gdLst/>
              <a:ahLst/>
              <a:cxnLst/>
              <a:rect l="0" t="0" r="0" b="0"/>
              <a:pathLst>
                <a:path w="23669" h="12287">
                  <a:moveTo>
                    <a:pt x="23669" y="0"/>
                  </a:moveTo>
                  <a:lnTo>
                    <a:pt x="23669" y="9239"/>
                  </a:lnTo>
                  <a:cubicBezTo>
                    <a:pt x="20622" y="9239"/>
                    <a:pt x="17574" y="10763"/>
                    <a:pt x="14525" y="10763"/>
                  </a:cubicBezTo>
                  <a:cubicBezTo>
                    <a:pt x="9858" y="10763"/>
                    <a:pt x="6810" y="12287"/>
                    <a:pt x="2238" y="12287"/>
                  </a:cubicBezTo>
                  <a:lnTo>
                    <a:pt x="0" y="11790"/>
                  </a:lnTo>
                  <a:lnTo>
                    <a:pt x="0" y="1615"/>
                  </a:lnTo>
                  <a:lnTo>
                    <a:pt x="3762" y="3143"/>
                  </a:lnTo>
                  <a:cubicBezTo>
                    <a:pt x="5286" y="3143"/>
                    <a:pt x="8334" y="3143"/>
                    <a:pt x="9858" y="3143"/>
                  </a:cubicBezTo>
                  <a:cubicBezTo>
                    <a:pt x="11478" y="1619"/>
                    <a:pt x="13002" y="1619"/>
                    <a:pt x="14525" y="1619"/>
                  </a:cubicBezTo>
                  <a:cubicBezTo>
                    <a:pt x="16050" y="1619"/>
                    <a:pt x="17574" y="1619"/>
                    <a:pt x="19097" y="1619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7" name="Shape 433">
              <a:extLst>
                <a:ext uri="{FF2B5EF4-FFF2-40B4-BE49-F238E27FC236}">
                  <a16:creationId xmlns:a16="http://schemas.microsoft.com/office/drawing/2014/main" id="{4CFF12C9-F1C3-4203-A1AA-8B288804FCBC}"/>
                </a:ext>
              </a:extLst>
            </p:cNvPr>
            <p:cNvSpPr/>
            <p:nvPr/>
          </p:nvSpPr>
          <p:spPr>
            <a:xfrm>
              <a:off x="1008460" y="540258"/>
              <a:ext cx="26718" cy="35052"/>
            </a:xfrm>
            <a:custGeom>
              <a:avLst/>
              <a:gdLst/>
              <a:ahLst/>
              <a:cxnLst/>
              <a:rect l="0" t="0" r="0" b="0"/>
              <a:pathLst>
                <a:path w="26718" h="35052">
                  <a:moveTo>
                    <a:pt x="714" y="0"/>
                  </a:moveTo>
                  <a:cubicBezTo>
                    <a:pt x="5286" y="0"/>
                    <a:pt x="8334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8956"/>
                  </a:cubicBezTo>
                  <a:cubicBezTo>
                    <a:pt x="26718" y="28956"/>
                    <a:pt x="26718" y="30480"/>
                    <a:pt x="26718" y="32004"/>
                  </a:cubicBezTo>
                  <a:cubicBezTo>
                    <a:pt x="26718" y="33528"/>
                    <a:pt x="26718" y="33528"/>
                    <a:pt x="26718" y="35052"/>
                  </a:cubicBezTo>
                  <a:lnTo>
                    <a:pt x="0" y="35052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1336"/>
                    <a:pt x="16050" y="19812"/>
                  </a:cubicBezTo>
                  <a:cubicBezTo>
                    <a:pt x="14525" y="16764"/>
                    <a:pt x="14525" y="15240"/>
                    <a:pt x="13002" y="13716"/>
                  </a:cubicBezTo>
                  <a:cubicBezTo>
                    <a:pt x="11478" y="12192"/>
                    <a:pt x="9858" y="10668"/>
                    <a:pt x="6810" y="9144"/>
                  </a:cubicBezTo>
                  <a:cubicBezTo>
                    <a:pt x="5286" y="9144"/>
                    <a:pt x="2238" y="7620"/>
                    <a:pt x="714" y="7620"/>
                  </a:cubicBezTo>
                  <a:lnTo>
                    <a:pt x="0" y="7763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8" name="Shape 434">
              <a:extLst>
                <a:ext uri="{FF2B5EF4-FFF2-40B4-BE49-F238E27FC236}">
                  <a16:creationId xmlns:a16="http://schemas.microsoft.com/office/drawing/2014/main" id="{CA13F686-1708-42C8-AFE6-0FD3A942FD13}"/>
                </a:ext>
              </a:extLst>
            </p:cNvPr>
            <p:cNvSpPr/>
            <p:nvPr/>
          </p:nvSpPr>
          <p:spPr>
            <a:xfrm>
              <a:off x="1045845" y="540258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10668" y="0"/>
                  </a:lnTo>
                  <a:lnTo>
                    <a:pt x="10668" y="10668"/>
                  </a:lnTo>
                  <a:cubicBezTo>
                    <a:pt x="12192" y="9144"/>
                    <a:pt x="13716" y="6096"/>
                    <a:pt x="15240" y="6096"/>
                  </a:cubicBezTo>
                  <a:cubicBezTo>
                    <a:pt x="16764" y="4572"/>
                    <a:pt x="19812" y="3048"/>
                    <a:pt x="21336" y="1524"/>
                  </a:cubicBezTo>
                  <a:cubicBezTo>
                    <a:pt x="22860" y="1524"/>
                    <a:pt x="24384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2767" y="1524"/>
                    <a:pt x="45815" y="4572"/>
                  </a:cubicBezTo>
                  <a:cubicBezTo>
                    <a:pt x="48863" y="9144"/>
                    <a:pt x="50387" y="15240"/>
                    <a:pt x="50387" y="21336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860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384" y="9144"/>
                  </a:cubicBezTo>
                  <a:cubicBezTo>
                    <a:pt x="24384" y="9144"/>
                    <a:pt x="22860" y="10668"/>
                    <a:pt x="21336" y="10668"/>
                  </a:cubicBezTo>
                  <a:cubicBezTo>
                    <a:pt x="19812" y="12192"/>
                    <a:pt x="18288" y="13716"/>
                    <a:pt x="16764" y="15240"/>
                  </a:cubicBezTo>
                  <a:cubicBezTo>
                    <a:pt x="15240" y="16764"/>
                    <a:pt x="13716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9" name="Shape 435">
              <a:extLst>
                <a:ext uri="{FF2B5EF4-FFF2-40B4-BE49-F238E27FC236}">
                  <a16:creationId xmlns:a16="http://schemas.microsoft.com/office/drawing/2014/main" id="{216C8326-DB72-413B-A9F0-95E9C3F1D5C6}"/>
                </a:ext>
              </a:extLst>
            </p:cNvPr>
            <p:cNvSpPr/>
            <p:nvPr/>
          </p:nvSpPr>
          <p:spPr>
            <a:xfrm>
              <a:off x="1126808" y="511207"/>
              <a:ext cx="35052" cy="117539"/>
            </a:xfrm>
            <a:custGeom>
              <a:avLst/>
              <a:gdLst/>
              <a:ahLst/>
              <a:cxnLst/>
              <a:rect l="0" t="0" r="0" b="0"/>
              <a:pathLst>
                <a:path w="35052" h="117539">
                  <a:moveTo>
                    <a:pt x="28956" y="0"/>
                  </a:moveTo>
                  <a:lnTo>
                    <a:pt x="35052" y="6096"/>
                  </a:lnTo>
                  <a:cubicBezTo>
                    <a:pt x="19812" y="21431"/>
                    <a:pt x="12192" y="39719"/>
                    <a:pt x="12192" y="58007"/>
                  </a:cubicBezTo>
                  <a:cubicBezTo>
                    <a:pt x="12192" y="67151"/>
                    <a:pt x="13716" y="76295"/>
                    <a:pt x="16764" y="85535"/>
                  </a:cubicBezTo>
                  <a:cubicBezTo>
                    <a:pt x="21336" y="94679"/>
                    <a:pt x="27432" y="102298"/>
                    <a:pt x="35052" y="109918"/>
                  </a:cubicBezTo>
                  <a:lnTo>
                    <a:pt x="28956" y="117539"/>
                  </a:lnTo>
                  <a:cubicBezTo>
                    <a:pt x="10668" y="99251"/>
                    <a:pt x="0" y="80867"/>
                    <a:pt x="0" y="59531"/>
                  </a:cubicBezTo>
                  <a:cubicBezTo>
                    <a:pt x="0" y="54959"/>
                    <a:pt x="1524" y="48863"/>
                    <a:pt x="1524" y="44291"/>
                  </a:cubicBezTo>
                  <a:cubicBezTo>
                    <a:pt x="3048" y="39719"/>
                    <a:pt x="4572" y="35147"/>
                    <a:pt x="7620" y="29051"/>
                  </a:cubicBezTo>
                  <a:cubicBezTo>
                    <a:pt x="9144" y="24479"/>
                    <a:pt x="12192" y="19907"/>
                    <a:pt x="15240" y="15335"/>
                  </a:cubicBezTo>
                  <a:cubicBezTo>
                    <a:pt x="19812" y="9144"/>
                    <a:pt x="24384" y="4572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0" name="Shape 436">
              <a:extLst>
                <a:ext uri="{FF2B5EF4-FFF2-40B4-BE49-F238E27FC236}">
                  <a16:creationId xmlns:a16="http://schemas.microsoft.com/office/drawing/2014/main" id="{893969BE-C8B8-425A-B507-773619AF2EA6}"/>
                </a:ext>
              </a:extLst>
            </p:cNvPr>
            <p:cNvSpPr/>
            <p:nvPr/>
          </p:nvSpPr>
          <p:spPr>
            <a:xfrm>
              <a:off x="1186339" y="540258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7620" y="12192"/>
                  </a:lnTo>
                  <a:cubicBezTo>
                    <a:pt x="9144" y="10668"/>
                    <a:pt x="10668" y="7620"/>
                    <a:pt x="12192" y="6096"/>
                  </a:cubicBezTo>
                  <a:cubicBezTo>
                    <a:pt x="12192" y="4572"/>
                    <a:pt x="13716" y="3048"/>
                    <a:pt x="15240" y="3048"/>
                  </a:cubicBezTo>
                  <a:cubicBezTo>
                    <a:pt x="15240" y="1524"/>
                    <a:pt x="16764" y="1524"/>
                    <a:pt x="18288" y="0"/>
                  </a:cubicBezTo>
                  <a:cubicBezTo>
                    <a:pt x="19812" y="0"/>
                    <a:pt x="19812" y="0"/>
                    <a:pt x="21336" y="0"/>
                  </a:cubicBezTo>
                  <a:cubicBezTo>
                    <a:pt x="25908" y="0"/>
                    <a:pt x="27432" y="0"/>
                    <a:pt x="28956" y="3048"/>
                  </a:cubicBezTo>
                  <a:cubicBezTo>
                    <a:pt x="30480" y="4572"/>
                    <a:pt x="32004" y="7620"/>
                    <a:pt x="32004" y="12192"/>
                  </a:cubicBezTo>
                  <a:cubicBezTo>
                    <a:pt x="33528" y="10668"/>
                    <a:pt x="33528" y="9144"/>
                    <a:pt x="35052" y="7620"/>
                  </a:cubicBezTo>
                  <a:cubicBezTo>
                    <a:pt x="36576" y="6096"/>
                    <a:pt x="36576" y="4572"/>
                    <a:pt x="38100" y="3048"/>
                  </a:cubicBezTo>
                  <a:cubicBezTo>
                    <a:pt x="39624" y="1524"/>
                    <a:pt x="39624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9144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9144"/>
                    <a:pt x="39624" y="10668"/>
                    <a:pt x="39624" y="12192"/>
                  </a:cubicBezTo>
                  <a:cubicBezTo>
                    <a:pt x="38100" y="12192"/>
                    <a:pt x="38100" y="13716"/>
                    <a:pt x="36576" y="15240"/>
                  </a:cubicBezTo>
                  <a:cubicBezTo>
                    <a:pt x="36576" y="18288"/>
                    <a:pt x="35052" y="19812"/>
                    <a:pt x="33528" y="22860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6764"/>
                    <a:pt x="24384" y="15240"/>
                    <a:pt x="22860" y="13716"/>
                  </a:cubicBezTo>
                  <a:cubicBezTo>
                    <a:pt x="22860" y="12192"/>
                    <a:pt x="22860" y="10668"/>
                    <a:pt x="22860" y="10668"/>
                  </a:cubicBezTo>
                  <a:cubicBezTo>
                    <a:pt x="22860" y="9144"/>
                    <a:pt x="22860" y="9144"/>
                    <a:pt x="21336" y="9144"/>
                  </a:cubicBezTo>
                  <a:cubicBezTo>
                    <a:pt x="21336" y="9144"/>
                    <a:pt x="21336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0668"/>
                  </a:cubicBezTo>
                  <a:cubicBezTo>
                    <a:pt x="15240" y="12192"/>
                    <a:pt x="13716" y="13716"/>
                    <a:pt x="13716" y="15240"/>
                  </a:cubicBezTo>
                  <a:cubicBezTo>
                    <a:pt x="12192" y="16764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1" name="Shape 437">
              <a:extLst>
                <a:ext uri="{FF2B5EF4-FFF2-40B4-BE49-F238E27FC236}">
                  <a16:creationId xmlns:a16="http://schemas.microsoft.com/office/drawing/2014/main" id="{AA8E17B8-7277-4858-AF51-C2899D20CE5E}"/>
                </a:ext>
              </a:extLst>
            </p:cNvPr>
            <p:cNvSpPr/>
            <p:nvPr/>
          </p:nvSpPr>
          <p:spPr>
            <a:xfrm>
              <a:off x="1247394" y="540258"/>
              <a:ext cx="61055" cy="88487"/>
            </a:xfrm>
            <a:custGeom>
              <a:avLst/>
              <a:gdLst/>
              <a:ahLst/>
              <a:cxnLst/>
              <a:rect l="0" t="0" r="0" b="0"/>
              <a:pathLst>
                <a:path w="61055" h="88487">
                  <a:moveTo>
                    <a:pt x="0" y="0"/>
                  </a:moveTo>
                  <a:lnTo>
                    <a:pt x="12192" y="0"/>
                  </a:lnTo>
                  <a:lnTo>
                    <a:pt x="27432" y="41148"/>
                  </a:lnTo>
                  <a:lnTo>
                    <a:pt x="30480" y="50292"/>
                  </a:lnTo>
                  <a:lnTo>
                    <a:pt x="35147" y="41148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6483"/>
                  </a:lnTo>
                  <a:cubicBezTo>
                    <a:pt x="38195" y="61055"/>
                    <a:pt x="35147" y="65627"/>
                    <a:pt x="33623" y="70199"/>
                  </a:cubicBezTo>
                  <a:cubicBezTo>
                    <a:pt x="30480" y="74771"/>
                    <a:pt x="27432" y="77819"/>
                    <a:pt x="25908" y="80867"/>
                  </a:cubicBezTo>
                  <a:cubicBezTo>
                    <a:pt x="22860" y="82391"/>
                    <a:pt x="19812" y="85439"/>
                    <a:pt x="16764" y="85439"/>
                  </a:cubicBezTo>
                  <a:cubicBezTo>
                    <a:pt x="13716" y="86963"/>
                    <a:pt x="9144" y="88487"/>
                    <a:pt x="4572" y="88487"/>
                  </a:cubicBezTo>
                  <a:cubicBezTo>
                    <a:pt x="4572" y="88487"/>
                    <a:pt x="3048" y="88487"/>
                    <a:pt x="3048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3048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3716" y="76295"/>
                    <a:pt x="15240" y="76295"/>
                    <a:pt x="16764" y="74771"/>
                  </a:cubicBezTo>
                  <a:cubicBezTo>
                    <a:pt x="18288" y="73247"/>
                    <a:pt x="19812" y="71723"/>
                    <a:pt x="19812" y="70199"/>
                  </a:cubicBezTo>
                  <a:cubicBezTo>
                    <a:pt x="21336" y="67151"/>
                    <a:pt x="22860" y="65627"/>
                    <a:pt x="24384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2" name="Shape 3762">
              <a:extLst>
                <a:ext uri="{FF2B5EF4-FFF2-40B4-BE49-F238E27FC236}">
                  <a16:creationId xmlns:a16="http://schemas.microsoft.com/office/drawing/2014/main" id="{EC7019AC-6733-401B-8650-03BC865E4676}"/>
                </a:ext>
              </a:extLst>
            </p:cNvPr>
            <p:cNvSpPr/>
            <p:nvPr/>
          </p:nvSpPr>
          <p:spPr>
            <a:xfrm>
              <a:off x="1313878" y="617601"/>
              <a:ext cx="71628" cy="9144"/>
            </a:xfrm>
            <a:custGeom>
              <a:avLst/>
              <a:gdLst/>
              <a:ahLst/>
              <a:cxnLst/>
              <a:rect l="0" t="0" r="0" b="0"/>
              <a:pathLst>
                <a:path w="71628" h="9144">
                  <a:moveTo>
                    <a:pt x="0" y="0"/>
                  </a:moveTo>
                  <a:lnTo>
                    <a:pt x="71628" y="0"/>
                  </a:lnTo>
                  <a:lnTo>
                    <a:pt x="71628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3" name="Shape 439">
              <a:extLst>
                <a:ext uri="{FF2B5EF4-FFF2-40B4-BE49-F238E27FC236}">
                  <a16:creationId xmlns:a16="http://schemas.microsoft.com/office/drawing/2014/main" id="{95F6B591-62BC-43B1-95F8-54085B0EE28A}"/>
                </a:ext>
              </a:extLst>
            </p:cNvPr>
            <p:cNvSpPr/>
            <p:nvPr/>
          </p:nvSpPr>
          <p:spPr>
            <a:xfrm>
              <a:off x="1397032" y="515874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4" name="Shape 440">
              <a:extLst>
                <a:ext uri="{FF2B5EF4-FFF2-40B4-BE49-F238E27FC236}">
                  <a16:creationId xmlns:a16="http://schemas.microsoft.com/office/drawing/2014/main" id="{9669AC43-CAB1-409C-A831-8B67502EC1E6}"/>
                </a:ext>
              </a:extLst>
            </p:cNvPr>
            <p:cNvSpPr/>
            <p:nvPr/>
          </p:nvSpPr>
          <p:spPr>
            <a:xfrm>
              <a:off x="1459611" y="540258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48" y="0"/>
                  </a:moveTo>
                  <a:lnTo>
                    <a:pt x="32099" y="0"/>
                  </a:lnTo>
                  <a:lnTo>
                    <a:pt x="32099" y="53435"/>
                  </a:lnTo>
                  <a:lnTo>
                    <a:pt x="50387" y="53435"/>
                  </a:lnTo>
                  <a:lnTo>
                    <a:pt x="50387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3048" y="9144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5" name="Shape 441">
              <a:extLst>
                <a:ext uri="{FF2B5EF4-FFF2-40B4-BE49-F238E27FC236}">
                  <a16:creationId xmlns:a16="http://schemas.microsoft.com/office/drawing/2014/main" id="{5C532855-FB1E-4C42-820C-22CF4510DFC3}"/>
                </a:ext>
              </a:extLst>
            </p:cNvPr>
            <p:cNvSpPr/>
            <p:nvPr/>
          </p:nvSpPr>
          <p:spPr>
            <a:xfrm>
              <a:off x="1474851" y="515779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6096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10668" y="0"/>
                    <a:pt x="10668" y="0"/>
                    <a:pt x="12192" y="0"/>
                  </a:cubicBezTo>
                  <a:cubicBezTo>
                    <a:pt x="13811" y="0"/>
                    <a:pt x="13811" y="1524"/>
                    <a:pt x="15335" y="1524"/>
                  </a:cubicBezTo>
                  <a:cubicBezTo>
                    <a:pt x="15335" y="3048"/>
                    <a:pt x="16859" y="3048"/>
                    <a:pt x="16859" y="4572"/>
                  </a:cubicBezTo>
                  <a:cubicBezTo>
                    <a:pt x="16859" y="6191"/>
                    <a:pt x="16859" y="6191"/>
                    <a:pt x="16859" y="7715"/>
                  </a:cubicBezTo>
                  <a:cubicBezTo>
                    <a:pt x="16859" y="9239"/>
                    <a:pt x="16859" y="10763"/>
                    <a:pt x="16859" y="10763"/>
                  </a:cubicBezTo>
                  <a:cubicBezTo>
                    <a:pt x="16859" y="12287"/>
                    <a:pt x="15335" y="12287"/>
                    <a:pt x="15335" y="13811"/>
                  </a:cubicBezTo>
                  <a:cubicBezTo>
                    <a:pt x="13811" y="13811"/>
                    <a:pt x="13811" y="15335"/>
                    <a:pt x="12192" y="15335"/>
                  </a:cubicBezTo>
                  <a:cubicBezTo>
                    <a:pt x="10668" y="15335"/>
                    <a:pt x="10668" y="16859"/>
                    <a:pt x="9144" y="16859"/>
                  </a:cubicBezTo>
                  <a:cubicBezTo>
                    <a:pt x="7620" y="16859"/>
                    <a:pt x="6096" y="15335"/>
                    <a:pt x="6096" y="15335"/>
                  </a:cubicBezTo>
                  <a:cubicBezTo>
                    <a:pt x="4572" y="15335"/>
                    <a:pt x="3048" y="13811"/>
                    <a:pt x="3048" y="13811"/>
                  </a:cubicBezTo>
                  <a:cubicBezTo>
                    <a:pt x="3048" y="12287"/>
                    <a:pt x="1524" y="12287"/>
                    <a:pt x="1524" y="10763"/>
                  </a:cubicBezTo>
                  <a:cubicBezTo>
                    <a:pt x="1524" y="10763"/>
                    <a:pt x="0" y="9239"/>
                    <a:pt x="0" y="7715"/>
                  </a:cubicBezTo>
                  <a:cubicBezTo>
                    <a:pt x="0" y="6191"/>
                    <a:pt x="1524" y="6191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6" name="Shape 442">
              <a:extLst>
                <a:ext uri="{FF2B5EF4-FFF2-40B4-BE49-F238E27FC236}">
                  <a16:creationId xmlns:a16="http://schemas.microsoft.com/office/drawing/2014/main" id="{02C03BA8-09CA-4A61-87FC-927D4056B46F}"/>
                </a:ext>
              </a:extLst>
            </p:cNvPr>
            <p:cNvSpPr/>
            <p:nvPr/>
          </p:nvSpPr>
          <p:spPr>
            <a:xfrm>
              <a:off x="1532859" y="540258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7527" y="0"/>
                    <a:pt x="30575" y="0"/>
                    <a:pt x="33623" y="0"/>
                  </a:cubicBezTo>
                  <a:cubicBezTo>
                    <a:pt x="36671" y="0"/>
                    <a:pt x="39719" y="0"/>
                    <a:pt x="42767" y="1524"/>
                  </a:cubicBezTo>
                  <a:lnTo>
                    <a:pt x="42767" y="10668"/>
                  </a:lnTo>
                  <a:cubicBezTo>
                    <a:pt x="39719" y="10668"/>
                    <a:pt x="36671" y="9144"/>
                    <a:pt x="33623" y="9144"/>
                  </a:cubicBezTo>
                  <a:cubicBezTo>
                    <a:pt x="30575" y="9144"/>
                    <a:pt x="27527" y="9144"/>
                    <a:pt x="26003" y="9144"/>
                  </a:cubicBezTo>
                  <a:cubicBezTo>
                    <a:pt x="22955" y="9144"/>
                    <a:pt x="19907" y="9144"/>
                    <a:pt x="18383" y="9144"/>
                  </a:cubicBezTo>
                  <a:cubicBezTo>
                    <a:pt x="16859" y="9144"/>
                    <a:pt x="15335" y="10668"/>
                    <a:pt x="13811" y="10668"/>
                  </a:cubicBezTo>
                  <a:cubicBezTo>
                    <a:pt x="13811" y="12192"/>
                    <a:pt x="12287" y="12192"/>
                    <a:pt x="12287" y="13716"/>
                  </a:cubicBezTo>
                  <a:cubicBezTo>
                    <a:pt x="10763" y="13716"/>
                    <a:pt x="10763" y="15240"/>
                    <a:pt x="10763" y="16764"/>
                  </a:cubicBezTo>
                  <a:cubicBezTo>
                    <a:pt x="10763" y="16764"/>
                    <a:pt x="10763" y="18288"/>
                    <a:pt x="12287" y="19812"/>
                  </a:cubicBezTo>
                  <a:cubicBezTo>
                    <a:pt x="12287" y="19812"/>
                    <a:pt x="12287" y="21336"/>
                    <a:pt x="13811" y="21336"/>
                  </a:cubicBezTo>
                  <a:cubicBezTo>
                    <a:pt x="15335" y="22860"/>
                    <a:pt x="16859" y="24384"/>
                    <a:pt x="18383" y="24384"/>
                  </a:cubicBezTo>
                  <a:cubicBezTo>
                    <a:pt x="21431" y="25908"/>
                    <a:pt x="22955" y="25908"/>
                    <a:pt x="27527" y="27432"/>
                  </a:cubicBezTo>
                  <a:cubicBezTo>
                    <a:pt x="30575" y="28956"/>
                    <a:pt x="33623" y="28956"/>
                    <a:pt x="36671" y="30480"/>
                  </a:cubicBezTo>
                  <a:cubicBezTo>
                    <a:pt x="38195" y="32004"/>
                    <a:pt x="41243" y="33528"/>
                    <a:pt x="42767" y="35052"/>
                  </a:cubicBezTo>
                  <a:cubicBezTo>
                    <a:pt x="44291" y="36576"/>
                    <a:pt x="44291" y="38100"/>
                    <a:pt x="45815" y="39624"/>
                  </a:cubicBezTo>
                  <a:cubicBezTo>
                    <a:pt x="45815" y="41148"/>
                    <a:pt x="47339" y="42672"/>
                    <a:pt x="47339" y="45720"/>
                  </a:cubicBezTo>
                  <a:cubicBezTo>
                    <a:pt x="47339" y="47244"/>
                    <a:pt x="45815" y="48768"/>
                    <a:pt x="45815" y="51816"/>
                  </a:cubicBezTo>
                  <a:cubicBezTo>
                    <a:pt x="44291" y="53436"/>
                    <a:pt x="44291" y="54959"/>
                    <a:pt x="42767" y="56483"/>
                  </a:cubicBezTo>
                  <a:cubicBezTo>
                    <a:pt x="41243" y="56483"/>
                    <a:pt x="39719" y="58007"/>
                    <a:pt x="38195" y="59531"/>
                  </a:cubicBezTo>
                  <a:cubicBezTo>
                    <a:pt x="36671" y="59531"/>
                    <a:pt x="35147" y="61055"/>
                    <a:pt x="32099" y="61055"/>
                  </a:cubicBezTo>
                  <a:cubicBezTo>
                    <a:pt x="30575" y="62580"/>
                    <a:pt x="29051" y="62580"/>
                    <a:pt x="27527" y="62580"/>
                  </a:cubicBezTo>
                  <a:cubicBezTo>
                    <a:pt x="24479" y="62580"/>
                    <a:pt x="22955" y="64103"/>
                    <a:pt x="21431" y="64103"/>
                  </a:cubicBezTo>
                  <a:cubicBezTo>
                    <a:pt x="16859" y="64103"/>
                    <a:pt x="13811" y="62580"/>
                    <a:pt x="9239" y="62580"/>
                  </a:cubicBezTo>
                  <a:cubicBezTo>
                    <a:pt x="6096" y="62580"/>
                    <a:pt x="3048" y="62580"/>
                    <a:pt x="0" y="61055"/>
                  </a:cubicBezTo>
                  <a:lnTo>
                    <a:pt x="0" y="51816"/>
                  </a:lnTo>
                  <a:cubicBezTo>
                    <a:pt x="3048" y="51816"/>
                    <a:pt x="6096" y="53436"/>
                    <a:pt x="10763" y="53436"/>
                  </a:cubicBezTo>
                  <a:cubicBezTo>
                    <a:pt x="13811" y="53436"/>
                    <a:pt x="16859" y="54959"/>
                    <a:pt x="19907" y="54959"/>
                  </a:cubicBezTo>
                  <a:cubicBezTo>
                    <a:pt x="26003" y="54959"/>
                    <a:pt x="29051" y="53436"/>
                    <a:pt x="32099" y="51816"/>
                  </a:cubicBezTo>
                  <a:cubicBezTo>
                    <a:pt x="35147" y="50292"/>
                    <a:pt x="35147" y="48768"/>
                    <a:pt x="35147" y="45720"/>
                  </a:cubicBezTo>
                  <a:cubicBezTo>
                    <a:pt x="35147" y="45720"/>
                    <a:pt x="35147" y="44196"/>
                    <a:pt x="35147" y="42672"/>
                  </a:cubicBezTo>
                  <a:cubicBezTo>
                    <a:pt x="35147" y="42672"/>
                    <a:pt x="33623" y="41148"/>
                    <a:pt x="33623" y="41148"/>
                  </a:cubicBezTo>
                  <a:cubicBezTo>
                    <a:pt x="32099" y="39624"/>
                    <a:pt x="30575" y="39624"/>
                    <a:pt x="27527" y="38100"/>
                  </a:cubicBezTo>
                  <a:cubicBezTo>
                    <a:pt x="26003" y="38100"/>
                    <a:pt x="22955" y="36576"/>
                    <a:pt x="19907" y="35052"/>
                  </a:cubicBezTo>
                  <a:cubicBezTo>
                    <a:pt x="16859" y="35052"/>
                    <a:pt x="13811" y="33528"/>
                    <a:pt x="12287" y="32004"/>
                  </a:cubicBezTo>
                  <a:cubicBezTo>
                    <a:pt x="9239" y="32004"/>
                    <a:pt x="7715" y="30480"/>
                    <a:pt x="6096" y="28956"/>
                  </a:cubicBezTo>
                  <a:cubicBezTo>
                    <a:pt x="4572" y="27432"/>
                    <a:pt x="3048" y="25908"/>
                    <a:pt x="1524" y="24384"/>
                  </a:cubicBezTo>
                  <a:cubicBezTo>
                    <a:pt x="0" y="21336"/>
                    <a:pt x="0" y="19812"/>
                    <a:pt x="0" y="16764"/>
                  </a:cubicBezTo>
                  <a:cubicBezTo>
                    <a:pt x="0" y="15240"/>
                    <a:pt x="0" y="13716"/>
                    <a:pt x="1524" y="12192"/>
                  </a:cubicBezTo>
                  <a:cubicBezTo>
                    <a:pt x="1524" y="9144"/>
                    <a:pt x="3048" y="7620"/>
                    <a:pt x="4572" y="6096"/>
                  </a:cubicBezTo>
                  <a:cubicBezTo>
                    <a:pt x="7715" y="4572"/>
                    <a:pt x="9239" y="3048"/>
                    <a:pt x="13811" y="1524"/>
                  </a:cubicBezTo>
                  <a:cubicBezTo>
                    <a:pt x="16859" y="0"/>
                    <a:pt x="19907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7" name="Shape 443">
              <a:extLst>
                <a:ext uri="{FF2B5EF4-FFF2-40B4-BE49-F238E27FC236}">
                  <a16:creationId xmlns:a16="http://schemas.microsoft.com/office/drawing/2014/main" id="{00297296-10D0-4AA5-B2BA-E34C9376137B}"/>
                </a:ext>
              </a:extLst>
            </p:cNvPr>
            <p:cNvSpPr/>
            <p:nvPr/>
          </p:nvSpPr>
          <p:spPr>
            <a:xfrm>
              <a:off x="1597057" y="521970"/>
              <a:ext cx="54959" cy="80867"/>
            </a:xfrm>
            <a:custGeom>
              <a:avLst/>
              <a:gdLst/>
              <a:ahLst/>
              <a:cxnLst/>
              <a:rect l="0" t="0" r="0" b="0"/>
              <a:pathLst>
                <a:path w="54959" h="80867">
                  <a:moveTo>
                    <a:pt x="27432" y="0"/>
                  </a:moveTo>
                  <a:lnTo>
                    <a:pt x="27432" y="18288"/>
                  </a:lnTo>
                  <a:lnTo>
                    <a:pt x="54959" y="18288"/>
                  </a:lnTo>
                  <a:lnTo>
                    <a:pt x="54959" y="27432"/>
                  </a:lnTo>
                  <a:lnTo>
                    <a:pt x="27432" y="27432"/>
                  </a:lnTo>
                  <a:lnTo>
                    <a:pt x="27432" y="59436"/>
                  </a:lnTo>
                  <a:cubicBezTo>
                    <a:pt x="27432" y="64008"/>
                    <a:pt x="28956" y="67056"/>
                    <a:pt x="30480" y="68580"/>
                  </a:cubicBezTo>
                  <a:cubicBezTo>
                    <a:pt x="33528" y="71723"/>
                    <a:pt x="36576" y="71723"/>
                    <a:pt x="41148" y="71723"/>
                  </a:cubicBezTo>
                  <a:cubicBezTo>
                    <a:pt x="42672" y="71723"/>
                    <a:pt x="45720" y="71723"/>
                    <a:pt x="47244" y="71723"/>
                  </a:cubicBezTo>
                  <a:cubicBezTo>
                    <a:pt x="50387" y="71723"/>
                    <a:pt x="51911" y="71723"/>
                    <a:pt x="54959" y="70104"/>
                  </a:cubicBezTo>
                  <a:lnTo>
                    <a:pt x="54959" y="79343"/>
                  </a:lnTo>
                  <a:cubicBezTo>
                    <a:pt x="51911" y="80867"/>
                    <a:pt x="50387" y="80867"/>
                    <a:pt x="47244" y="80867"/>
                  </a:cubicBezTo>
                  <a:cubicBezTo>
                    <a:pt x="44196" y="80867"/>
                    <a:pt x="42672" y="80867"/>
                    <a:pt x="39624" y="80867"/>
                  </a:cubicBezTo>
                  <a:cubicBezTo>
                    <a:pt x="32004" y="80867"/>
                    <a:pt x="25908" y="79343"/>
                    <a:pt x="22860" y="76295"/>
                  </a:cubicBezTo>
                  <a:cubicBezTo>
                    <a:pt x="18288" y="73247"/>
                    <a:pt x="16764" y="67056"/>
                    <a:pt x="16764" y="59436"/>
                  </a:cubicBezTo>
                  <a:lnTo>
                    <a:pt x="16764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6764" y="18288"/>
                  </a:lnTo>
                  <a:lnTo>
                    <a:pt x="16764" y="1524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8" name="Shape 444">
              <a:extLst>
                <a:ext uri="{FF2B5EF4-FFF2-40B4-BE49-F238E27FC236}">
                  <a16:creationId xmlns:a16="http://schemas.microsoft.com/office/drawing/2014/main" id="{C760BD2C-8670-4742-BCC3-F77A041CD324}"/>
                </a:ext>
              </a:extLst>
            </p:cNvPr>
            <p:cNvSpPr/>
            <p:nvPr/>
          </p:nvSpPr>
          <p:spPr>
            <a:xfrm>
              <a:off x="1679448" y="511207"/>
              <a:ext cx="35147" cy="117539"/>
            </a:xfrm>
            <a:custGeom>
              <a:avLst/>
              <a:gdLst/>
              <a:ahLst/>
              <a:cxnLst/>
              <a:rect l="0" t="0" r="0" b="0"/>
              <a:pathLst>
                <a:path w="35147" h="117539">
                  <a:moveTo>
                    <a:pt x="7620" y="0"/>
                  </a:moveTo>
                  <a:cubicBezTo>
                    <a:pt x="26003" y="16859"/>
                    <a:pt x="35147" y="36671"/>
                    <a:pt x="35147" y="58007"/>
                  </a:cubicBezTo>
                  <a:cubicBezTo>
                    <a:pt x="35147" y="62579"/>
                    <a:pt x="35147" y="67151"/>
                    <a:pt x="33623" y="71723"/>
                  </a:cubicBezTo>
                  <a:cubicBezTo>
                    <a:pt x="33623" y="76295"/>
                    <a:pt x="32099" y="80867"/>
                    <a:pt x="29051" y="87059"/>
                  </a:cubicBezTo>
                  <a:cubicBezTo>
                    <a:pt x="27527" y="91630"/>
                    <a:pt x="24479" y="96203"/>
                    <a:pt x="21431" y="102298"/>
                  </a:cubicBezTo>
                  <a:cubicBezTo>
                    <a:pt x="16764" y="106871"/>
                    <a:pt x="12192" y="111442"/>
                    <a:pt x="6096" y="117539"/>
                  </a:cubicBezTo>
                  <a:lnTo>
                    <a:pt x="0" y="111442"/>
                  </a:lnTo>
                  <a:cubicBezTo>
                    <a:pt x="9144" y="102298"/>
                    <a:pt x="15240" y="94678"/>
                    <a:pt x="18383" y="85534"/>
                  </a:cubicBezTo>
                  <a:cubicBezTo>
                    <a:pt x="22955" y="77819"/>
                    <a:pt x="24479" y="68675"/>
                    <a:pt x="24479" y="59531"/>
                  </a:cubicBezTo>
                  <a:cubicBezTo>
                    <a:pt x="24479" y="39719"/>
                    <a:pt x="16764" y="21431"/>
                    <a:pt x="0" y="6096"/>
                  </a:cubicBezTo>
                  <a:lnTo>
                    <a:pt x="7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9" name="Shape 445">
              <a:extLst>
                <a:ext uri="{FF2B5EF4-FFF2-40B4-BE49-F238E27FC236}">
                  <a16:creationId xmlns:a16="http://schemas.microsoft.com/office/drawing/2014/main" id="{048F0AB2-E024-4B79-9F96-69A23B481548}"/>
                </a:ext>
              </a:extLst>
            </p:cNvPr>
            <p:cNvSpPr/>
            <p:nvPr/>
          </p:nvSpPr>
          <p:spPr>
            <a:xfrm>
              <a:off x="1752791" y="584454"/>
              <a:ext cx="18288" cy="19907"/>
            </a:xfrm>
            <a:custGeom>
              <a:avLst/>
              <a:gdLst/>
              <a:ahLst/>
              <a:cxnLst/>
              <a:rect l="0" t="0" r="0" b="0"/>
              <a:pathLst>
                <a:path w="18288" h="19907">
                  <a:moveTo>
                    <a:pt x="9144" y="0"/>
                  </a:moveTo>
                  <a:cubicBezTo>
                    <a:pt x="10668" y="0"/>
                    <a:pt x="10668" y="0"/>
                    <a:pt x="12192" y="1524"/>
                  </a:cubicBezTo>
                  <a:cubicBezTo>
                    <a:pt x="13716" y="1524"/>
                    <a:pt x="15240" y="1524"/>
                    <a:pt x="15240" y="3048"/>
                  </a:cubicBezTo>
                  <a:cubicBezTo>
                    <a:pt x="16764" y="4572"/>
                    <a:pt x="16764" y="4572"/>
                    <a:pt x="16764" y="6096"/>
                  </a:cubicBezTo>
                  <a:cubicBezTo>
                    <a:pt x="18288" y="7620"/>
                    <a:pt x="18288" y="9239"/>
                    <a:pt x="18288" y="9239"/>
                  </a:cubicBezTo>
                  <a:cubicBezTo>
                    <a:pt x="18288" y="10763"/>
                    <a:pt x="18288" y="12287"/>
                    <a:pt x="16764" y="13811"/>
                  </a:cubicBezTo>
                  <a:cubicBezTo>
                    <a:pt x="16764" y="13811"/>
                    <a:pt x="16764" y="15335"/>
                    <a:pt x="15240" y="16859"/>
                  </a:cubicBezTo>
                  <a:cubicBezTo>
                    <a:pt x="15240" y="16859"/>
                    <a:pt x="13716" y="18383"/>
                    <a:pt x="12192" y="18383"/>
                  </a:cubicBezTo>
                  <a:cubicBezTo>
                    <a:pt x="10668" y="18383"/>
                    <a:pt x="10668" y="19907"/>
                    <a:pt x="9144" y="19907"/>
                  </a:cubicBezTo>
                  <a:cubicBezTo>
                    <a:pt x="7620" y="19907"/>
                    <a:pt x="6096" y="18383"/>
                    <a:pt x="4572" y="18383"/>
                  </a:cubicBezTo>
                  <a:cubicBezTo>
                    <a:pt x="4572" y="18383"/>
                    <a:pt x="3048" y="16859"/>
                    <a:pt x="1524" y="16859"/>
                  </a:cubicBezTo>
                  <a:cubicBezTo>
                    <a:pt x="1524" y="15335"/>
                    <a:pt x="0" y="15335"/>
                    <a:pt x="0" y="13811"/>
                  </a:cubicBezTo>
                  <a:cubicBezTo>
                    <a:pt x="0" y="12287"/>
                    <a:pt x="0" y="10763"/>
                    <a:pt x="0" y="9239"/>
                  </a:cubicBezTo>
                  <a:cubicBezTo>
                    <a:pt x="0" y="9239"/>
                    <a:pt x="0" y="7620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1524"/>
                    <a:pt x="4572" y="1524"/>
                    <a:pt x="4572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0" name="Shape 446">
              <a:extLst>
                <a:ext uri="{FF2B5EF4-FFF2-40B4-BE49-F238E27FC236}">
                  <a16:creationId xmlns:a16="http://schemas.microsoft.com/office/drawing/2014/main" id="{6C38F0A5-8E9D-45BE-919F-1804016311EE}"/>
                </a:ext>
              </a:extLst>
            </p:cNvPr>
            <p:cNvSpPr/>
            <p:nvPr/>
          </p:nvSpPr>
          <p:spPr>
            <a:xfrm>
              <a:off x="1752791" y="540258"/>
              <a:ext cx="18288" cy="18288"/>
            </a:xfrm>
            <a:custGeom>
              <a:avLst/>
              <a:gdLst/>
              <a:ahLst/>
              <a:cxnLst/>
              <a:rect l="0" t="0" r="0" b="0"/>
              <a:pathLst>
                <a:path w="18288" h="18288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10668" y="0"/>
                    <a:pt x="10668" y="0"/>
                    <a:pt x="12192" y="0"/>
                  </a:cubicBezTo>
                  <a:cubicBezTo>
                    <a:pt x="13716" y="1524"/>
                    <a:pt x="15240" y="1524"/>
                    <a:pt x="15240" y="3048"/>
                  </a:cubicBezTo>
                  <a:cubicBezTo>
                    <a:pt x="16764" y="3048"/>
                    <a:pt x="16764" y="4572"/>
                    <a:pt x="16764" y="6096"/>
                  </a:cubicBezTo>
                  <a:cubicBezTo>
                    <a:pt x="18288" y="6096"/>
                    <a:pt x="18288" y="7620"/>
                    <a:pt x="18288" y="9144"/>
                  </a:cubicBezTo>
                  <a:cubicBezTo>
                    <a:pt x="18288" y="10668"/>
                    <a:pt x="18288" y="12192"/>
                    <a:pt x="16764" y="12192"/>
                  </a:cubicBezTo>
                  <a:cubicBezTo>
                    <a:pt x="16764" y="13716"/>
                    <a:pt x="16764" y="15240"/>
                    <a:pt x="15240" y="15240"/>
                  </a:cubicBezTo>
                  <a:cubicBezTo>
                    <a:pt x="15240" y="16764"/>
                    <a:pt x="13716" y="16764"/>
                    <a:pt x="12192" y="18288"/>
                  </a:cubicBezTo>
                  <a:cubicBezTo>
                    <a:pt x="10668" y="18288"/>
                    <a:pt x="10668" y="18288"/>
                    <a:pt x="9144" y="18288"/>
                  </a:cubicBezTo>
                  <a:cubicBezTo>
                    <a:pt x="7620" y="18288"/>
                    <a:pt x="6096" y="18288"/>
                    <a:pt x="4572" y="18288"/>
                  </a:cubicBezTo>
                  <a:cubicBezTo>
                    <a:pt x="4572" y="16764"/>
                    <a:pt x="3048" y="16764"/>
                    <a:pt x="1524" y="15240"/>
                  </a:cubicBezTo>
                  <a:cubicBezTo>
                    <a:pt x="1524" y="15240"/>
                    <a:pt x="0" y="13716"/>
                    <a:pt x="0" y="12192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0" y="4572"/>
                    <a:pt x="1524" y="3048"/>
                    <a:pt x="1524" y="3048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1" name="Shape 447">
              <a:extLst>
                <a:ext uri="{FF2B5EF4-FFF2-40B4-BE49-F238E27FC236}">
                  <a16:creationId xmlns:a16="http://schemas.microsoft.com/office/drawing/2014/main" id="{8DB76DAD-398A-4C53-A0E2-FB9616DD9490}"/>
                </a:ext>
              </a:extLst>
            </p:cNvPr>
            <p:cNvSpPr/>
            <p:nvPr/>
          </p:nvSpPr>
          <p:spPr>
            <a:xfrm>
              <a:off x="705326" y="791813"/>
              <a:ext cx="26765" cy="87154"/>
            </a:xfrm>
            <a:custGeom>
              <a:avLst/>
              <a:gdLst/>
              <a:ahLst/>
              <a:cxnLst/>
              <a:rect l="0" t="0" r="0" b="0"/>
              <a:pathLst>
                <a:path w="26765" h="87154">
                  <a:moveTo>
                    <a:pt x="26765" y="0"/>
                  </a:moveTo>
                  <a:lnTo>
                    <a:pt x="26765" y="9335"/>
                  </a:lnTo>
                  <a:lnTo>
                    <a:pt x="26003" y="9335"/>
                  </a:lnTo>
                  <a:cubicBezTo>
                    <a:pt x="24479" y="9335"/>
                    <a:pt x="22955" y="10859"/>
                    <a:pt x="21431" y="10859"/>
                  </a:cubicBezTo>
                  <a:cubicBezTo>
                    <a:pt x="19907" y="12383"/>
                    <a:pt x="18383" y="13907"/>
                    <a:pt x="16859" y="15431"/>
                  </a:cubicBezTo>
                  <a:cubicBezTo>
                    <a:pt x="15335" y="16955"/>
                    <a:pt x="12287" y="18574"/>
                    <a:pt x="10763" y="21622"/>
                  </a:cubicBezTo>
                  <a:lnTo>
                    <a:pt x="10763" y="52102"/>
                  </a:lnTo>
                  <a:cubicBezTo>
                    <a:pt x="13811" y="52102"/>
                    <a:pt x="15335" y="53626"/>
                    <a:pt x="16859" y="53626"/>
                  </a:cubicBezTo>
                  <a:cubicBezTo>
                    <a:pt x="19907" y="53626"/>
                    <a:pt x="21431" y="53626"/>
                    <a:pt x="22955" y="53626"/>
                  </a:cubicBezTo>
                  <a:lnTo>
                    <a:pt x="26765" y="52356"/>
                  </a:lnTo>
                  <a:lnTo>
                    <a:pt x="26765" y="62293"/>
                  </a:lnTo>
                  <a:lnTo>
                    <a:pt x="22955" y="62770"/>
                  </a:lnTo>
                  <a:cubicBezTo>
                    <a:pt x="21431" y="62770"/>
                    <a:pt x="18383" y="62770"/>
                    <a:pt x="16859" y="62770"/>
                  </a:cubicBezTo>
                  <a:cubicBezTo>
                    <a:pt x="15335" y="62770"/>
                    <a:pt x="13811" y="61246"/>
                    <a:pt x="10763" y="61246"/>
                  </a:cubicBezTo>
                  <a:lnTo>
                    <a:pt x="10763" y="87154"/>
                  </a:lnTo>
                  <a:lnTo>
                    <a:pt x="0" y="87154"/>
                  </a:lnTo>
                  <a:lnTo>
                    <a:pt x="0" y="191"/>
                  </a:lnTo>
                  <a:lnTo>
                    <a:pt x="9239" y="191"/>
                  </a:lnTo>
                  <a:lnTo>
                    <a:pt x="10763" y="10859"/>
                  </a:lnTo>
                  <a:cubicBezTo>
                    <a:pt x="13811" y="6287"/>
                    <a:pt x="16859" y="3239"/>
                    <a:pt x="19907" y="1715"/>
                  </a:cubicBezTo>
                  <a:lnTo>
                    <a:pt x="267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2" name="Shape 448">
              <a:extLst>
                <a:ext uri="{FF2B5EF4-FFF2-40B4-BE49-F238E27FC236}">
                  <a16:creationId xmlns:a16="http://schemas.microsoft.com/office/drawing/2014/main" id="{6B51CC6B-3F35-4D51-9172-F2CE443C7902}"/>
                </a:ext>
              </a:extLst>
            </p:cNvPr>
            <p:cNvSpPr/>
            <p:nvPr/>
          </p:nvSpPr>
          <p:spPr>
            <a:xfrm>
              <a:off x="732092" y="790480"/>
              <a:ext cx="26765" cy="63627"/>
            </a:xfrm>
            <a:custGeom>
              <a:avLst/>
              <a:gdLst/>
              <a:ahLst/>
              <a:cxnLst/>
              <a:rect l="0" t="0" r="0" b="0"/>
              <a:pathLst>
                <a:path w="26765" h="63627">
                  <a:moveTo>
                    <a:pt x="5334" y="0"/>
                  </a:moveTo>
                  <a:cubicBezTo>
                    <a:pt x="8382" y="0"/>
                    <a:pt x="11430" y="1524"/>
                    <a:pt x="14478" y="3048"/>
                  </a:cubicBezTo>
                  <a:cubicBezTo>
                    <a:pt x="17526" y="4572"/>
                    <a:pt x="19050" y="6096"/>
                    <a:pt x="20574" y="9144"/>
                  </a:cubicBezTo>
                  <a:cubicBezTo>
                    <a:pt x="22098" y="12192"/>
                    <a:pt x="23622" y="15240"/>
                    <a:pt x="25146" y="18288"/>
                  </a:cubicBezTo>
                  <a:cubicBezTo>
                    <a:pt x="25146" y="22955"/>
                    <a:pt x="26765" y="27527"/>
                    <a:pt x="26765" y="32099"/>
                  </a:cubicBezTo>
                  <a:cubicBezTo>
                    <a:pt x="26765" y="36671"/>
                    <a:pt x="25146" y="41243"/>
                    <a:pt x="23622" y="45815"/>
                  </a:cubicBezTo>
                  <a:cubicBezTo>
                    <a:pt x="22098" y="50387"/>
                    <a:pt x="20574" y="53435"/>
                    <a:pt x="17526" y="56483"/>
                  </a:cubicBezTo>
                  <a:cubicBezTo>
                    <a:pt x="14478" y="58007"/>
                    <a:pt x="11430" y="61055"/>
                    <a:pt x="8382" y="62579"/>
                  </a:cubicBezTo>
                  <a:lnTo>
                    <a:pt x="0" y="63627"/>
                  </a:lnTo>
                  <a:lnTo>
                    <a:pt x="0" y="53689"/>
                  </a:lnTo>
                  <a:lnTo>
                    <a:pt x="9906" y="50387"/>
                  </a:lnTo>
                  <a:cubicBezTo>
                    <a:pt x="12954" y="45815"/>
                    <a:pt x="16002" y="39719"/>
                    <a:pt x="16002" y="32099"/>
                  </a:cubicBezTo>
                  <a:cubicBezTo>
                    <a:pt x="16002" y="29051"/>
                    <a:pt x="14478" y="26003"/>
                    <a:pt x="14478" y="22955"/>
                  </a:cubicBezTo>
                  <a:cubicBezTo>
                    <a:pt x="14478" y="19907"/>
                    <a:pt x="12954" y="18288"/>
                    <a:pt x="12954" y="16764"/>
                  </a:cubicBezTo>
                  <a:cubicBezTo>
                    <a:pt x="11430" y="13716"/>
                    <a:pt x="9906" y="12192"/>
                    <a:pt x="8382" y="12192"/>
                  </a:cubicBezTo>
                  <a:cubicBezTo>
                    <a:pt x="6858" y="10668"/>
                    <a:pt x="5334" y="10668"/>
                    <a:pt x="2286" y="10668"/>
                  </a:cubicBezTo>
                  <a:lnTo>
                    <a:pt x="0" y="10668"/>
                  </a:lnTo>
                  <a:lnTo>
                    <a:pt x="0" y="1333"/>
                  </a:lnTo>
                  <a:lnTo>
                    <a:pt x="5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3" name="Shape 449">
              <a:extLst>
                <a:ext uri="{FF2B5EF4-FFF2-40B4-BE49-F238E27FC236}">
                  <a16:creationId xmlns:a16="http://schemas.microsoft.com/office/drawing/2014/main" id="{9968D39D-2E58-4F8B-B113-1777A1E9818D}"/>
                </a:ext>
              </a:extLst>
            </p:cNvPr>
            <p:cNvSpPr/>
            <p:nvPr/>
          </p:nvSpPr>
          <p:spPr>
            <a:xfrm>
              <a:off x="771049" y="790480"/>
              <a:ext cx="50387" cy="64103"/>
            </a:xfrm>
            <a:custGeom>
              <a:avLst/>
              <a:gdLst/>
              <a:ahLst/>
              <a:cxnLst/>
              <a:rect l="0" t="0" r="0" b="0"/>
              <a:pathLst>
                <a:path w="50387" h="64103">
                  <a:moveTo>
                    <a:pt x="32004" y="0"/>
                  </a:moveTo>
                  <a:cubicBezTo>
                    <a:pt x="38100" y="0"/>
                    <a:pt x="42767" y="3048"/>
                    <a:pt x="45815" y="7620"/>
                  </a:cubicBezTo>
                  <a:cubicBezTo>
                    <a:pt x="48863" y="10668"/>
                    <a:pt x="50387" y="16764"/>
                    <a:pt x="50387" y="26003"/>
                  </a:cubicBezTo>
                  <a:lnTo>
                    <a:pt x="39719" y="26003"/>
                  </a:lnTo>
                  <a:cubicBezTo>
                    <a:pt x="39719" y="19907"/>
                    <a:pt x="39719" y="15240"/>
                    <a:pt x="38100" y="13716"/>
                  </a:cubicBezTo>
                  <a:cubicBezTo>
                    <a:pt x="35052" y="10668"/>
                    <a:pt x="33528" y="9144"/>
                    <a:pt x="30480" y="9144"/>
                  </a:cubicBezTo>
                  <a:cubicBezTo>
                    <a:pt x="28956" y="9144"/>
                    <a:pt x="27432" y="10668"/>
                    <a:pt x="25908" y="10668"/>
                  </a:cubicBezTo>
                  <a:cubicBezTo>
                    <a:pt x="24384" y="10668"/>
                    <a:pt x="22860" y="12192"/>
                    <a:pt x="21336" y="13716"/>
                  </a:cubicBezTo>
                  <a:cubicBezTo>
                    <a:pt x="19812" y="13716"/>
                    <a:pt x="18288" y="15240"/>
                    <a:pt x="16764" y="16764"/>
                  </a:cubicBezTo>
                  <a:cubicBezTo>
                    <a:pt x="15240" y="19907"/>
                    <a:pt x="12192" y="21431"/>
                    <a:pt x="10668" y="24479"/>
                  </a:cubicBezTo>
                  <a:lnTo>
                    <a:pt x="10668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10668" y="13716"/>
                  </a:lnTo>
                  <a:cubicBezTo>
                    <a:pt x="13716" y="9144"/>
                    <a:pt x="16764" y="6096"/>
                    <a:pt x="21336" y="3048"/>
                  </a:cubicBezTo>
                  <a:cubicBezTo>
                    <a:pt x="24384" y="1524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4" name="Shape 450">
              <a:extLst>
                <a:ext uri="{FF2B5EF4-FFF2-40B4-BE49-F238E27FC236}">
                  <a16:creationId xmlns:a16="http://schemas.microsoft.com/office/drawing/2014/main" id="{725BCC57-549E-4B4A-9621-2572D6E81510}"/>
                </a:ext>
              </a:extLst>
            </p:cNvPr>
            <p:cNvSpPr/>
            <p:nvPr/>
          </p:nvSpPr>
          <p:spPr>
            <a:xfrm>
              <a:off x="841248" y="792004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575" y="0"/>
                  </a:lnTo>
                  <a:lnTo>
                    <a:pt x="30575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5" name="Shape 451">
              <a:extLst>
                <a:ext uri="{FF2B5EF4-FFF2-40B4-BE49-F238E27FC236}">
                  <a16:creationId xmlns:a16="http://schemas.microsoft.com/office/drawing/2014/main" id="{D689FD90-01E6-4874-A0A9-4FFF89685D22}"/>
                </a:ext>
              </a:extLst>
            </p:cNvPr>
            <p:cNvSpPr/>
            <p:nvPr/>
          </p:nvSpPr>
          <p:spPr>
            <a:xfrm>
              <a:off x="856488" y="766096"/>
              <a:ext cx="16859" cy="16764"/>
            </a:xfrm>
            <a:custGeom>
              <a:avLst/>
              <a:gdLst/>
              <a:ahLst/>
              <a:cxnLst/>
              <a:rect l="0" t="0" r="0" b="0"/>
              <a:pathLst>
                <a:path w="16859" h="16764">
                  <a:moveTo>
                    <a:pt x="7715" y="0"/>
                  </a:moveTo>
                  <a:cubicBezTo>
                    <a:pt x="9239" y="0"/>
                    <a:pt x="10763" y="0"/>
                    <a:pt x="12287" y="1524"/>
                  </a:cubicBezTo>
                  <a:cubicBezTo>
                    <a:pt x="12287" y="1524"/>
                    <a:pt x="13811" y="1524"/>
                    <a:pt x="13811" y="3048"/>
                  </a:cubicBezTo>
                  <a:cubicBezTo>
                    <a:pt x="15335" y="3048"/>
                    <a:pt x="15335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5335" y="13716"/>
                    <a:pt x="15335" y="13716"/>
                    <a:pt x="13811" y="15240"/>
                  </a:cubicBezTo>
                  <a:cubicBezTo>
                    <a:pt x="13811" y="15240"/>
                    <a:pt x="12287" y="16764"/>
                    <a:pt x="12287" y="16764"/>
                  </a:cubicBezTo>
                  <a:cubicBezTo>
                    <a:pt x="10763" y="16764"/>
                    <a:pt x="9239" y="16764"/>
                    <a:pt x="7715" y="16764"/>
                  </a:cubicBezTo>
                  <a:cubicBezTo>
                    <a:pt x="7715" y="16764"/>
                    <a:pt x="6191" y="16764"/>
                    <a:pt x="4572" y="16764"/>
                  </a:cubicBezTo>
                  <a:cubicBezTo>
                    <a:pt x="4572" y="16764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0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1524" y="4572"/>
                    <a:pt x="1524" y="3048"/>
                    <a:pt x="3048" y="3048"/>
                  </a:cubicBezTo>
                  <a:cubicBezTo>
                    <a:pt x="3048" y="1524"/>
                    <a:pt x="4572" y="1524"/>
                    <a:pt x="4572" y="1524"/>
                  </a:cubicBezTo>
                  <a:cubicBezTo>
                    <a:pt x="6191" y="0"/>
                    <a:pt x="7715" y="0"/>
                    <a:pt x="77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6" name="Shape 452">
              <a:extLst>
                <a:ext uri="{FF2B5EF4-FFF2-40B4-BE49-F238E27FC236}">
                  <a16:creationId xmlns:a16="http://schemas.microsoft.com/office/drawing/2014/main" id="{604CD1EA-7489-4C47-B3BF-7F7D96F9459D}"/>
                </a:ext>
              </a:extLst>
            </p:cNvPr>
            <p:cNvSpPr/>
            <p:nvPr/>
          </p:nvSpPr>
          <p:spPr>
            <a:xfrm>
              <a:off x="911447" y="790480"/>
              <a:ext cx="50387" cy="64103"/>
            </a:xfrm>
            <a:custGeom>
              <a:avLst/>
              <a:gdLst/>
              <a:ahLst/>
              <a:cxnLst/>
              <a:rect l="0" t="0" r="0" b="0"/>
              <a:pathLst>
                <a:path w="50387" h="64103">
                  <a:moveTo>
                    <a:pt x="30575" y="0"/>
                  </a:moveTo>
                  <a:cubicBezTo>
                    <a:pt x="36671" y="0"/>
                    <a:pt x="41243" y="3048"/>
                    <a:pt x="44291" y="6096"/>
                  </a:cubicBezTo>
                  <a:cubicBezTo>
                    <a:pt x="48863" y="10668"/>
                    <a:pt x="50387" y="15240"/>
                    <a:pt x="50387" y="22955"/>
                  </a:cubicBezTo>
                  <a:lnTo>
                    <a:pt x="50387" y="64103"/>
                  </a:lnTo>
                  <a:lnTo>
                    <a:pt x="39719" y="64103"/>
                  </a:lnTo>
                  <a:lnTo>
                    <a:pt x="39719" y="24479"/>
                  </a:lnTo>
                  <a:cubicBezTo>
                    <a:pt x="39719" y="19907"/>
                    <a:pt x="38195" y="15240"/>
                    <a:pt x="36671" y="13716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10668"/>
                    <a:pt x="24479" y="10668"/>
                  </a:cubicBezTo>
                  <a:cubicBezTo>
                    <a:pt x="22955" y="10668"/>
                    <a:pt x="21431" y="12192"/>
                    <a:pt x="21431" y="12192"/>
                  </a:cubicBezTo>
                  <a:cubicBezTo>
                    <a:pt x="19907" y="13716"/>
                    <a:pt x="18383" y="15240"/>
                    <a:pt x="16859" y="16764"/>
                  </a:cubicBezTo>
                  <a:cubicBezTo>
                    <a:pt x="15335" y="18288"/>
                    <a:pt x="12287" y="19907"/>
                    <a:pt x="10763" y="22955"/>
                  </a:cubicBezTo>
                  <a:lnTo>
                    <a:pt x="10763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10763" y="12192"/>
                  </a:lnTo>
                  <a:cubicBezTo>
                    <a:pt x="12287" y="9144"/>
                    <a:pt x="13811" y="7620"/>
                    <a:pt x="15335" y="6096"/>
                  </a:cubicBezTo>
                  <a:cubicBezTo>
                    <a:pt x="16859" y="4572"/>
                    <a:pt x="18383" y="4572"/>
                    <a:pt x="19907" y="3048"/>
                  </a:cubicBezTo>
                  <a:cubicBezTo>
                    <a:pt x="21431" y="1524"/>
                    <a:pt x="22955" y="1524"/>
                    <a:pt x="26003" y="1524"/>
                  </a:cubicBezTo>
                  <a:cubicBezTo>
                    <a:pt x="27527" y="1524"/>
                    <a:pt x="29051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7" name="Shape 453">
              <a:extLst>
                <a:ext uri="{FF2B5EF4-FFF2-40B4-BE49-F238E27FC236}">
                  <a16:creationId xmlns:a16="http://schemas.microsoft.com/office/drawing/2014/main" id="{86B90633-FA4D-4659-A03B-F5F1561602AE}"/>
                </a:ext>
              </a:extLst>
            </p:cNvPr>
            <p:cNvSpPr/>
            <p:nvPr/>
          </p:nvSpPr>
          <p:spPr>
            <a:xfrm>
              <a:off x="977170" y="772192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7432" y="0"/>
                  </a:moveTo>
                  <a:lnTo>
                    <a:pt x="27432" y="19812"/>
                  </a:lnTo>
                  <a:lnTo>
                    <a:pt x="56483" y="19812"/>
                  </a:lnTo>
                  <a:lnTo>
                    <a:pt x="56483" y="28956"/>
                  </a:lnTo>
                  <a:lnTo>
                    <a:pt x="27432" y="28956"/>
                  </a:lnTo>
                  <a:lnTo>
                    <a:pt x="27432" y="61055"/>
                  </a:lnTo>
                  <a:cubicBezTo>
                    <a:pt x="27432" y="64103"/>
                    <a:pt x="28956" y="68675"/>
                    <a:pt x="32004" y="70199"/>
                  </a:cubicBezTo>
                  <a:cubicBezTo>
                    <a:pt x="33528" y="71723"/>
                    <a:pt x="38100" y="73247"/>
                    <a:pt x="42767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0387" y="73247"/>
                    <a:pt x="53435" y="71723"/>
                    <a:pt x="56483" y="71723"/>
                  </a:cubicBezTo>
                  <a:lnTo>
                    <a:pt x="56483" y="80867"/>
                  </a:lnTo>
                  <a:cubicBezTo>
                    <a:pt x="53435" y="80867"/>
                    <a:pt x="50387" y="82391"/>
                    <a:pt x="48863" y="82391"/>
                  </a:cubicBezTo>
                  <a:cubicBezTo>
                    <a:pt x="45815" y="82391"/>
                    <a:pt x="42767" y="82391"/>
                    <a:pt x="41148" y="82391"/>
                  </a:cubicBezTo>
                  <a:cubicBezTo>
                    <a:pt x="32004" y="82391"/>
                    <a:pt x="27432" y="80867"/>
                    <a:pt x="22860" y="77819"/>
                  </a:cubicBezTo>
                  <a:cubicBezTo>
                    <a:pt x="19812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8" name="Shape 454">
              <a:extLst>
                <a:ext uri="{FF2B5EF4-FFF2-40B4-BE49-F238E27FC236}">
                  <a16:creationId xmlns:a16="http://schemas.microsoft.com/office/drawing/2014/main" id="{9604506B-977D-4260-870A-56E4F8865438}"/>
                </a:ext>
              </a:extLst>
            </p:cNvPr>
            <p:cNvSpPr/>
            <p:nvPr/>
          </p:nvSpPr>
          <p:spPr>
            <a:xfrm>
              <a:off x="1054989" y="763048"/>
              <a:ext cx="35147" cy="115919"/>
            </a:xfrm>
            <a:custGeom>
              <a:avLst/>
              <a:gdLst/>
              <a:ahLst/>
              <a:cxnLst/>
              <a:rect l="0" t="0" r="0" b="0"/>
              <a:pathLst>
                <a:path w="35147" h="115919">
                  <a:moveTo>
                    <a:pt x="29051" y="0"/>
                  </a:moveTo>
                  <a:lnTo>
                    <a:pt x="35147" y="6096"/>
                  </a:lnTo>
                  <a:cubicBezTo>
                    <a:pt x="19907" y="21336"/>
                    <a:pt x="12192" y="38100"/>
                    <a:pt x="12192" y="58007"/>
                  </a:cubicBezTo>
                  <a:cubicBezTo>
                    <a:pt x="12192" y="67151"/>
                    <a:pt x="13716" y="76295"/>
                    <a:pt x="16859" y="85439"/>
                  </a:cubicBezTo>
                  <a:cubicBezTo>
                    <a:pt x="21431" y="94583"/>
                    <a:pt x="27527" y="102203"/>
                    <a:pt x="35147" y="109823"/>
                  </a:cubicBezTo>
                  <a:lnTo>
                    <a:pt x="29051" y="115919"/>
                  </a:lnTo>
                  <a:cubicBezTo>
                    <a:pt x="10668" y="99155"/>
                    <a:pt x="0" y="79343"/>
                    <a:pt x="0" y="58007"/>
                  </a:cubicBezTo>
                  <a:cubicBezTo>
                    <a:pt x="0" y="53435"/>
                    <a:pt x="1524" y="48863"/>
                    <a:pt x="1524" y="44196"/>
                  </a:cubicBezTo>
                  <a:cubicBezTo>
                    <a:pt x="3048" y="39624"/>
                    <a:pt x="4572" y="33528"/>
                    <a:pt x="7620" y="28956"/>
                  </a:cubicBezTo>
                  <a:cubicBezTo>
                    <a:pt x="9144" y="24384"/>
                    <a:pt x="12192" y="19812"/>
                    <a:pt x="15240" y="13716"/>
                  </a:cubicBezTo>
                  <a:cubicBezTo>
                    <a:pt x="19907" y="9144"/>
                    <a:pt x="24479" y="4572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9" name="Shape 455">
              <a:extLst>
                <a:ext uri="{FF2B5EF4-FFF2-40B4-BE49-F238E27FC236}">
                  <a16:creationId xmlns:a16="http://schemas.microsoft.com/office/drawing/2014/main" id="{9595FDE8-3433-4091-9720-F0CE13694DAA}"/>
                </a:ext>
              </a:extLst>
            </p:cNvPr>
            <p:cNvSpPr/>
            <p:nvPr/>
          </p:nvSpPr>
          <p:spPr>
            <a:xfrm>
              <a:off x="1135952" y="767620"/>
              <a:ext cx="15240" cy="28956"/>
            </a:xfrm>
            <a:custGeom>
              <a:avLst/>
              <a:gdLst/>
              <a:ahLst/>
              <a:cxnLst/>
              <a:rect l="0" t="0" r="0" b="0"/>
              <a:pathLst>
                <a:path w="15240" h="28956">
                  <a:moveTo>
                    <a:pt x="0" y="0"/>
                  </a:moveTo>
                  <a:lnTo>
                    <a:pt x="15240" y="0"/>
                  </a:lnTo>
                  <a:lnTo>
                    <a:pt x="12192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0" name="Shape 456">
              <a:extLst>
                <a:ext uri="{FF2B5EF4-FFF2-40B4-BE49-F238E27FC236}">
                  <a16:creationId xmlns:a16="http://schemas.microsoft.com/office/drawing/2014/main" id="{A176DCF2-8B86-4C17-9DB6-E78503BA5DAF}"/>
                </a:ext>
              </a:extLst>
            </p:cNvPr>
            <p:cNvSpPr/>
            <p:nvPr/>
          </p:nvSpPr>
          <p:spPr>
            <a:xfrm>
              <a:off x="1195483" y="773716"/>
              <a:ext cx="45815" cy="80867"/>
            </a:xfrm>
            <a:custGeom>
              <a:avLst/>
              <a:gdLst/>
              <a:ahLst/>
              <a:cxnLst/>
              <a:rect l="0" t="0" r="0" b="0"/>
              <a:pathLst>
                <a:path w="45815" h="80867">
                  <a:moveTo>
                    <a:pt x="0" y="0"/>
                  </a:moveTo>
                  <a:lnTo>
                    <a:pt x="10668" y="0"/>
                  </a:lnTo>
                  <a:lnTo>
                    <a:pt x="10668" y="70200"/>
                  </a:lnTo>
                  <a:lnTo>
                    <a:pt x="45815" y="70200"/>
                  </a:lnTo>
                  <a:lnTo>
                    <a:pt x="45815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1" name="Shape 457">
              <a:extLst>
                <a:ext uri="{FF2B5EF4-FFF2-40B4-BE49-F238E27FC236}">
                  <a16:creationId xmlns:a16="http://schemas.microsoft.com/office/drawing/2014/main" id="{E9ED239D-65B0-4455-8DB2-1B1765BF4AFC}"/>
                </a:ext>
              </a:extLst>
            </p:cNvPr>
            <p:cNvSpPr/>
            <p:nvPr/>
          </p:nvSpPr>
          <p:spPr>
            <a:xfrm>
              <a:off x="1253490" y="792004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48" y="0"/>
                  </a:moveTo>
                  <a:lnTo>
                    <a:pt x="32099" y="0"/>
                  </a:lnTo>
                  <a:lnTo>
                    <a:pt x="32099" y="53435"/>
                  </a:lnTo>
                  <a:lnTo>
                    <a:pt x="50387" y="53435"/>
                  </a:lnTo>
                  <a:lnTo>
                    <a:pt x="50387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21336" y="53435"/>
                  </a:lnTo>
                  <a:lnTo>
                    <a:pt x="21336" y="9144"/>
                  </a:lnTo>
                  <a:lnTo>
                    <a:pt x="3048" y="9144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2" name="Shape 458">
              <a:extLst>
                <a:ext uri="{FF2B5EF4-FFF2-40B4-BE49-F238E27FC236}">
                  <a16:creationId xmlns:a16="http://schemas.microsoft.com/office/drawing/2014/main" id="{45A00641-366F-43B7-9052-1B091EB1316B}"/>
                </a:ext>
              </a:extLst>
            </p:cNvPr>
            <p:cNvSpPr/>
            <p:nvPr/>
          </p:nvSpPr>
          <p:spPr>
            <a:xfrm>
              <a:off x="1268730" y="766096"/>
              <a:ext cx="16859" cy="16764"/>
            </a:xfrm>
            <a:custGeom>
              <a:avLst/>
              <a:gdLst/>
              <a:ahLst/>
              <a:cxnLst/>
              <a:rect l="0" t="0" r="0" b="0"/>
              <a:pathLst>
                <a:path w="16859" h="16764">
                  <a:moveTo>
                    <a:pt x="9144" y="0"/>
                  </a:moveTo>
                  <a:cubicBezTo>
                    <a:pt x="10763" y="0"/>
                    <a:pt x="10763" y="0"/>
                    <a:pt x="12287" y="1524"/>
                  </a:cubicBezTo>
                  <a:cubicBezTo>
                    <a:pt x="13811" y="1524"/>
                    <a:pt x="13811" y="1524"/>
                    <a:pt x="15335" y="3048"/>
                  </a:cubicBezTo>
                  <a:cubicBezTo>
                    <a:pt x="15335" y="3048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764"/>
                    <a:pt x="12287" y="16764"/>
                  </a:cubicBezTo>
                  <a:cubicBezTo>
                    <a:pt x="10763" y="16764"/>
                    <a:pt x="10763" y="16764"/>
                    <a:pt x="9144" y="16764"/>
                  </a:cubicBezTo>
                  <a:cubicBezTo>
                    <a:pt x="7620" y="16764"/>
                    <a:pt x="6096" y="16764"/>
                    <a:pt x="6096" y="16764"/>
                  </a:cubicBezTo>
                  <a:cubicBezTo>
                    <a:pt x="4572" y="16764"/>
                    <a:pt x="4572" y="15240"/>
                    <a:pt x="3048" y="15240"/>
                  </a:cubicBezTo>
                  <a:cubicBezTo>
                    <a:pt x="3048" y="13716"/>
                    <a:pt x="1524" y="13716"/>
                    <a:pt x="1524" y="12192"/>
                  </a:cubicBezTo>
                  <a:cubicBezTo>
                    <a:pt x="1524" y="10668"/>
                    <a:pt x="0" y="10668"/>
                    <a:pt x="0" y="9144"/>
                  </a:cubicBezTo>
                  <a:cubicBezTo>
                    <a:pt x="0" y="7620"/>
                    <a:pt x="1524" y="6096"/>
                    <a:pt x="1524" y="6096"/>
                  </a:cubicBezTo>
                  <a:cubicBezTo>
                    <a:pt x="1524" y="4572"/>
                    <a:pt x="3048" y="3048"/>
                    <a:pt x="3048" y="3048"/>
                  </a:cubicBezTo>
                  <a:cubicBezTo>
                    <a:pt x="4572" y="1524"/>
                    <a:pt x="4572" y="1524"/>
                    <a:pt x="6096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3" name="Shape 459">
              <a:extLst>
                <a:ext uri="{FF2B5EF4-FFF2-40B4-BE49-F238E27FC236}">
                  <a16:creationId xmlns:a16="http://schemas.microsoft.com/office/drawing/2014/main" id="{25CF9814-A067-4F32-BD81-4E82D22E4E1F}"/>
                </a:ext>
              </a:extLst>
            </p:cNvPr>
            <p:cNvSpPr/>
            <p:nvPr/>
          </p:nvSpPr>
          <p:spPr>
            <a:xfrm>
              <a:off x="1326738" y="790480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7527" y="0"/>
                    <a:pt x="30575" y="1524"/>
                    <a:pt x="33623" y="1524"/>
                  </a:cubicBezTo>
                  <a:cubicBezTo>
                    <a:pt x="36671" y="1524"/>
                    <a:pt x="39719" y="1524"/>
                    <a:pt x="42767" y="3048"/>
                  </a:cubicBezTo>
                  <a:lnTo>
                    <a:pt x="42767" y="12192"/>
                  </a:lnTo>
                  <a:cubicBezTo>
                    <a:pt x="39719" y="10668"/>
                    <a:pt x="36671" y="10668"/>
                    <a:pt x="33623" y="10668"/>
                  </a:cubicBezTo>
                  <a:cubicBezTo>
                    <a:pt x="30575" y="9144"/>
                    <a:pt x="27527" y="9144"/>
                    <a:pt x="26003" y="9144"/>
                  </a:cubicBezTo>
                  <a:cubicBezTo>
                    <a:pt x="22955" y="9144"/>
                    <a:pt x="19907" y="9144"/>
                    <a:pt x="18383" y="10668"/>
                  </a:cubicBezTo>
                  <a:cubicBezTo>
                    <a:pt x="16859" y="10668"/>
                    <a:pt x="15335" y="10668"/>
                    <a:pt x="13811" y="12192"/>
                  </a:cubicBezTo>
                  <a:cubicBezTo>
                    <a:pt x="13811" y="12192"/>
                    <a:pt x="12287" y="13716"/>
                    <a:pt x="12287" y="13716"/>
                  </a:cubicBezTo>
                  <a:cubicBezTo>
                    <a:pt x="10763" y="15240"/>
                    <a:pt x="10763" y="16764"/>
                    <a:pt x="10763" y="16764"/>
                  </a:cubicBezTo>
                  <a:cubicBezTo>
                    <a:pt x="10763" y="18288"/>
                    <a:pt x="10763" y="19907"/>
                    <a:pt x="12287" y="19907"/>
                  </a:cubicBezTo>
                  <a:cubicBezTo>
                    <a:pt x="12287" y="21431"/>
                    <a:pt x="12287" y="22955"/>
                    <a:pt x="13811" y="22955"/>
                  </a:cubicBezTo>
                  <a:cubicBezTo>
                    <a:pt x="15335" y="24480"/>
                    <a:pt x="16859" y="24480"/>
                    <a:pt x="18383" y="26003"/>
                  </a:cubicBezTo>
                  <a:cubicBezTo>
                    <a:pt x="21431" y="26003"/>
                    <a:pt x="24479" y="27527"/>
                    <a:pt x="27527" y="29051"/>
                  </a:cubicBezTo>
                  <a:cubicBezTo>
                    <a:pt x="30575" y="29051"/>
                    <a:pt x="33623" y="30575"/>
                    <a:pt x="36671" y="32099"/>
                  </a:cubicBezTo>
                  <a:cubicBezTo>
                    <a:pt x="38195" y="33624"/>
                    <a:pt x="41243" y="33624"/>
                    <a:pt x="42767" y="35147"/>
                  </a:cubicBezTo>
                  <a:cubicBezTo>
                    <a:pt x="44291" y="36671"/>
                    <a:pt x="45815" y="38195"/>
                    <a:pt x="45815" y="39719"/>
                  </a:cubicBezTo>
                  <a:cubicBezTo>
                    <a:pt x="45815" y="42768"/>
                    <a:pt x="47339" y="44291"/>
                    <a:pt x="47339" y="47339"/>
                  </a:cubicBezTo>
                  <a:cubicBezTo>
                    <a:pt x="47339" y="48863"/>
                    <a:pt x="45815" y="50387"/>
                    <a:pt x="45815" y="51911"/>
                  </a:cubicBezTo>
                  <a:cubicBezTo>
                    <a:pt x="44291" y="53436"/>
                    <a:pt x="44291" y="54959"/>
                    <a:pt x="42767" y="56483"/>
                  </a:cubicBezTo>
                  <a:cubicBezTo>
                    <a:pt x="41243" y="58007"/>
                    <a:pt x="39719" y="59531"/>
                    <a:pt x="38195" y="61055"/>
                  </a:cubicBezTo>
                  <a:cubicBezTo>
                    <a:pt x="36671" y="61055"/>
                    <a:pt x="35147" y="62580"/>
                    <a:pt x="33623" y="62580"/>
                  </a:cubicBezTo>
                  <a:cubicBezTo>
                    <a:pt x="30575" y="62580"/>
                    <a:pt x="29051" y="64103"/>
                    <a:pt x="27527" y="64103"/>
                  </a:cubicBezTo>
                  <a:cubicBezTo>
                    <a:pt x="24479" y="64103"/>
                    <a:pt x="22955" y="64103"/>
                    <a:pt x="21431" y="64103"/>
                  </a:cubicBezTo>
                  <a:cubicBezTo>
                    <a:pt x="16859" y="64103"/>
                    <a:pt x="13811" y="64103"/>
                    <a:pt x="9239" y="64103"/>
                  </a:cubicBezTo>
                  <a:cubicBezTo>
                    <a:pt x="6191" y="64103"/>
                    <a:pt x="3048" y="62580"/>
                    <a:pt x="0" y="62580"/>
                  </a:cubicBezTo>
                  <a:lnTo>
                    <a:pt x="0" y="51911"/>
                  </a:lnTo>
                  <a:cubicBezTo>
                    <a:pt x="3048" y="53436"/>
                    <a:pt x="6191" y="53436"/>
                    <a:pt x="10763" y="54959"/>
                  </a:cubicBezTo>
                  <a:cubicBezTo>
                    <a:pt x="13811" y="54959"/>
                    <a:pt x="16859" y="54959"/>
                    <a:pt x="21431" y="54959"/>
                  </a:cubicBezTo>
                  <a:cubicBezTo>
                    <a:pt x="26003" y="54959"/>
                    <a:pt x="29051" y="54959"/>
                    <a:pt x="32099" y="53436"/>
                  </a:cubicBezTo>
                  <a:cubicBezTo>
                    <a:pt x="35147" y="51911"/>
                    <a:pt x="35147" y="50387"/>
                    <a:pt x="35147" y="47339"/>
                  </a:cubicBezTo>
                  <a:cubicBezTo>
                    <a:pt x="35147" y="45815"/>
                    <a:pt x="35147" y="45815"/>
                    <a:pt x="35147" y="44291"/>
                  </a:cubicBezTo>
                  <a:cubicBezTo>
                    <a:pt x="35147" y="44291"/>
                    <a:pt x="33623" y="42768"/>
                    <a:pt x="33623" y="41243"/>
                  </a:cubicBezTo>
                  <a:cubicBezTo>
                    <a:pt x="32099" y="41243"/>
                    <a:pt x="30575" y="39719"/>
                    <a:pt x="29051" y="39719"/>
                  </a:cubicBezTo>
                  <a:cubicBezTo>
                    <a:pt x="26003" y="38195"/>
                    <a:pt x="22955" y="38195"/>
                    <a:pt x="19907" y="36671"/>
                  </a:cubicBezTo>
                  <a:cubicBezTo>
                    <a:pt x="16859" y="35147"/>
                    <a:pt x="13811" y="35147"/>
                    <a:pt x="12287" y="33624"/>
                  </a:cubicBezTo>
                  <a:cubicBezTo>
                    <a:pt x="9239" y="32099"/>
                    <a:pt x="7715" y="32099"/>
                    <a:pt x="6191" y="30575"/>
                  </a:cubicBezTo>
                  <a:cubicBezTo>
                    <a:pt x="4572" y="29051"/>
                    <a:pt x="3048" y="27527"/>
                    <a:pt x="1524" y="24480"/>
                  </a:cubicBezTo>
                  <a:cubicBezTo>
                    <a:pt x="0" y="22955"/>
                    <a:pt x="0" y="21431"/>
                    <a:pt x="0" y="18288"/>
                  </a:cubicBezTo>
                  <a:cubicBezTo>
                    <a:pt x="0" y="16764"/>
                    <a:pt x="0" y="15240"/>
                    <a:pt x="1524" y="12192"/>
                  </a:cubicBezTo>
                  <a:cubicBezTo>
                    <a:pt x="1524" y="10668"/>
                    <a:pt x="3048" y="9144"/>
                    <a:pt x="6191" y="6096"/>
                  </a:cubicBezTo>
                  <a:cubicBezTo>
                    <a:pt x="7715" y="4572"/>
                    <a:pt x="9239" y="3048"/>
                    <a:pt x="13811" y="3048"/>
                  </a:cubicBezTo>
                  <a:cubicBezTo>
                    <a:pt x="16859" y="1524"/>
                    <a:pt x="19907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4" name="Shape 460">
              <a:extLst>
                <a:ext uri="{FF2B5EF4-FFF2-40B4-BE49-F238E27FC236}">
                  <a16:creationId xmlns:a16="http://schemas.microsoft.com/office/drawing/2014/main" id="{7D50BE94-A507-4FC4-9CE5-33EC245662C4}"/>
                </a:ext>
              </a:extLst>
            </p:cNvPr>
            <p:cNvSpPr/>
            <p:nvPr/>
          </p:nvSpPr>
          <p:spPr>
            <a:xfrm>
              <a:off x="1390936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61055"/>
                  </a:lnTo>
                  <a:cubicBezTo>
                    <a:pt x="27432" y="64103"/>
                    <a:pt x="28956" y="68675"/>
                    <a:pt x="30480" y="70199"/>
                  </a:cubicBezTo>
                  <a:cubicBezTo>
                    <a:pt x="33528" y="71723"/>
                    <a:pt x="36576" y="73247"/>
                    <a:pt x="41148" y="73247"/>
                  </a:cubicBezTo>
                  <a:cubicBezTo>
                    <a:pt x="42672" y="73247"/>
                    <a:pt x="45815" y="73247"/>
                    <a:pt x="47339" y="73247"/>
                  </a:cubicBezTo>
                  <a:cubicBezTo>
                    <a:pt x="50387" y="73247"/>
                    <a:pt x="51911" y="71723"/>
                    <a:pt x="54959" y="71723"/>
                  </a:cubicBezTo>
                  <a:lnTo>
                    <a:pt x="54959" y="80867"/>
                  </a:lnTo>
                  <a:cubicBezTo>
                    <a:pt x="53435" y="80867"/>
                    <a:pt x="50387" y="82391"/>
                    <a:pt x="47339" y="82391"/>
                  </a:cubicBezTo>
                  <a:cubicBezTo>
                    <a:pt x="44196" y="82391"/>
                    <a:pt x="42672" y="82391"/>
                    <a:pt x="39624" y="82391"/>
                  </a:cubicBezTo>
                  <a:cubicBezTo>
                    <a:pt x="32004" y="82391"/>
                    <a:pt x="25908" y="80867"/>
                    <a:pt x="22860" y="77819"/>
                  </a:cubicBezTo>
                  <a:cubicBezTo>
                    <a:pt x="18288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5" name="Shape 461">
              <a:extLst>
                <a:ext uri="{FF2B5EF4-FFF2-40B4-BE49-F238E27FC236}">
                  <a16:creationId xmlns:a16="http://schemas.microsoft.com/office/drawing/2014/main" id="{14893FDA-5AC8-4266-B970-B53522912711}"/>
                </a:ext>
              </a:extLst>
            </p:cNvPr>
            <p:cNvSpPr/>
            <p:nvPr/>
          </p:nvSpPr>
          <p:spPr>
            <a:xfrm>
              <a:off x="1531430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812" y="53340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6" name="Shape 462">
              <a:extLst>
                <a:ext uri="{FF2B5EF4-FFF2-40B4-BE49-F238E27FC236}">
                  <a16:creationId xmlns:a16="http://schemas.microsoft.com/office/drawing/2014/main" id="{0585ED58-3484-4B7E-BE3C-B595BDF108CD}"/>
                </a:ext>
              </a:extLst>
            </p:cNvPr>
            <p:cNvSpPr/>
            <p:nvPr/>
          </p:nvSpPr>
          <p:spPr>
            <a:xfrm>
              <a:off x="1546670" y="766001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2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7" name="Shape 463">
              <a:extLst>
                <a:ext uri="{FF2B5EF4-FFF2-40B4-BE49-F238E27FC236}">
                  <a16:creationId xmlns:a16="http://schemas.microsoft.com/office/drawing/2014/main" id="{A33C6002-2F02-4200-890A-1B461360570C}"/>
                </a:ext>
              </a:extLst>
            </p:cNvPr>
            <p:cNvSpPr/>
            <p:nvPr/>
          </p:nvSpPr>
          <p:spPr>
            <a:xfrm>
              <a:off x="1603153" y="790480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7432" y="0"/>
                  </a:moveTo>
                  <a:cubicBezTo>
                    <a:pt x="28956" y="0"/>
                    <a:pt x="32004" y="1524"/>
                    <a:pt x="35052" y="1524"/>
                  </a:cubicBezTo>
                  <a:cubicBezTo>
                    <a:pt x="38100" y="1524"/>
                    <a:pt x="41148" y="1524"/>
                    <a:pt x="44291" y="3048"/>
                  </a:cubicBezTo>
                  <a:lnTo>
                    <a:pt x="44291" y="12192"/>
                  </a:lnTo>
                  <a:cubicBezTo>
                    <a:pt x="41148" y="10668"/>
                    <a:pt x="38100" y="10668"/>
                    <a:pt x="35052" y="10668"/>
                  </a:cubicBezTo>
                  <a:cubicBezTo>
                    <a:pt x="32004" y="9144"/>
                    <a:pt x="28956" y="9144"/>
                    <a:pt x="25908" y="9144"/>
                  </a:cubicBezTo>
                  <a:cubicBezTo>
                    <a:pt x="24384" y="9144"/>
                    <a:pt x="21336" y="9144"/>
                    <a:pt x="19812" y="10668"/>
                  </a:cubicBezTo>
                  <a:cubicBezTo>
                    <a:pt x="18288" y="10668"/>
                    <a:pt x="16764" y="10668"/>
                    <a:pt x="15240" y="12192"/>
                  </a:cubicBezTo>
                  <a:cubicBezTo>
                    <a:pt x="13716" y="12192"/>
                    <a:pt x="13716" y="13716"/>
                    <a:pt x="13716" y="13716"/>
                  </a:cubicBezTo>
                  <a:cubicBezTo>
                    <a:pt x="12192" y="15240"/>
                    <a:pt x="12192" y="16764"/>
                    <a:pt x="12192" y="16764"/>
                  </a:cubicBezTo>
                  <a:cubicBezTo>
                    <a:pt x="12192" y="18288"/>
                    <a:pt x="12192" y="19907"/>
                    <a:pt x="13716" y="19907"/>
                  </a:cubicBezTo>
                  <a:cubicBezTo>
                    <a:pt x="13716" y="21431"/>
                    <a:pt x="13716" y="22955"/>
                    <a:pt x="15240" y="22955"/>
                  </a:cubicBezTo>
                  <a:cubicBezTo>
                    <a:pt x="16764" y="24480"/>
                    <a:pt x="18288" y="24480"/>
                    <a:pt x="19812" y="26003"/>
                  </a:cubicBezTo>
                  <a:cubicBezTo>
                    <a:pt x="22860" y="26003"/>
                    <a:pt x="24384" y="27527"/>
                    <a:pt x="28956" y="29051"/>
                  </a:cubicBezTo>
                  <a:cubicBezTo>
                    <a:pt x="32004" y="29051"/>
                    <a:pt x="35052" y="30575"/>
                    <a:pt x="38100" y="32099"/>
                  </a:cubicBezTo>
                  <a:cubicBezTo>
                    <a:pt x="39624" y="33624"/>
                    <a:pt x="42767" y="33624"/>
                    <a:pt x="44291" y="35147"/>
                  </a:cubicBezTo>
                  <a:cubicBezTo>
                    <a:pt x="45815" y="36671"/>
                    <a:pt x="45815" y="38195"/>
                    <a:pt x="47339" y="39719"/>
                  </a:cubicBezTo>
                  <a:cubicBezTo>
                    <a:pt x="47339" y="42768"/>
                    <a:pt x="47339" y="44291"/>
                    <a:pt x="47339" y="47339"/>
                  </a:cubicBezTo>
                  <a:cubicBezTo>
                    <a:pt x="47339" y="48863"/>
                    <a:pt x="47339" y="50387"/>
                    <a:pt x="47339" y="51911"/>
                  </a:cubicBezTo>
                  <a:cubicBezTo>
                    <a:pt x="45815" y="53436"/>
                    <a:pt x="45815" y="54959"/>
                    <a:pt x="44291" y="56483"/>
                  </a:cubicBezTo>
                  <a:cubicBezTo>
                    <a:pt x="42767" y="58007"/>
                    <a:pt x="41148" y="59531"/>
                    <a:pt x="39624" y="61055"/>
                  </a:cubicBezTo>
                  <a:cubicBezTo>
                    <a:pt x="38100" y="61055"/>
                    <a:pt x="36576" y="62580"/>
                    <a:pt x="33528" y="62580"/>
                  </a:cubicBezTo>
                  <a:cubicBezTo>
                    <a:pt x="32004" y="62580"/>
                    <a:pt x="30480" y="64103"/>
                    <a:pt x="28956" y="64103"/>
                  </a:cubicBezTo>
                  <a:cubicBezTo>
                    <a:pt x="25908" y="64103"/>
                    <a:pt x="24384" y="64103"/>
                    <a:pt x="22860" y="64103"/>
                  </a:cubicBezTo>
                  <a:cubicBezTo>
                    <a:pt x="18288" y="64103"/>
                    <a:pt x="13716" y="64103"/>
                    <a:pt x="10668" y="64103"/>
                  </a:cubicBezTo>
                  <a:cubicBezTo>
                    <a:pt x="7620" y="64103"/>
                    <a:pt x="4572" y="62580"/>
                    <a:pt x="0" y="62580"/>
                  </a:cubicBezTo>
                  <a:lnTo>
                    <a:pt x="0" y="51911"/>
                  </a:lnTo>
                  <a:cubicBezTo>
                    <a:pt x="4572" y="53436"/>
                    <a:pt x="7620" y="53436"/>
                    <a:pt x="10668" y="54959"/>
                  </a:cubicBezTo>
                  <a:cubicBezTo>
                    <a:pt x="15240" y="54959"/>
                    <a:pt x="18288" y="54959"/>
                    <a:pt x="21336" y="54959"/>
                  </a:cubicBezTo>
                  <a:cubicBezTo>
                    <a:pt x="27432" y="54959"/>
                    <a:pt x="30480" y="54959"/>
                    <a:pt x="33528" y="53436"/>
                  </a:cubicBezTo>
                  <a:cubicBezTo>
                    <a:pt x="35052" y="51911"/>
                    <a:pt x="36576" y="50387"/>
                    <a:pt x="36576" y="47339"/>
                  </a:cubicBezTo>
                  <a:cubicBezTo>
                    <a:pt x="36576" y="45815"/>
                    <a:pt x="36576" y="45815"/>
                    <a:pt x="36576" y="44291"/>
                  </a:cubicBezTo>
                  <a:cubicBezTo>
                    <a:pt x="36576" y="44291"/>
                    <a:pt x="35052" y="42768"/>
                    <a:pt x="33528" y="41243"/>
                  </a:cubicBezTo>
                  <a:cubicBezTo>
                    <a:pt x="33528" y="41243"/>
                    <a:pt x="32004" y="39719"/>
                    <a:pt x="28956" y="39719"/>
                  </a:cubicBezTo>
                  <a:cubicBezTo>
                    <a:pt x="27432" y="38195"/>
                    <a:pt x="24384" y="38195"/>
                    <a:pt x="21336" y="36671"/>
                  </a:cubicBezTo>
                  <a:cubicBezTo>
                    <a:pt x="18288" y="35147"/>
                    <a:pt x="15240" y="35147"/>
                    <a:pt x="13716" y="33624"/>
                  </a:cubicBezTo>
                  <a:cubicBezTo>
                    <a:pt x="10668" y="32099"/>
                    <a:pt x="9144" y="32099"/>
                    <a:pt x="7620" y="30575"/>
                  </a:cubicBezTo>
                  <a:cubicBezTo>
                    <a:pt x="4572" y="29051"/>
                    <a:pt x="4572" y="27527"/>
                    <a:pt x="3048" y="24480"/>
                  </a:cubicBezTo>
                  <a:cubicBezTo>
                    <a:pt x="1524" y="22955"/>
                    <a:pt x="1524" y="21431"/>
                    <a:pt x="1524" y="18288"/>
                  </a:cubicBezTo>
                  <a:cubicBezTo>
                    <a:pt x="1524" y="16764"/>
                    <a:pt x="1524" y="15240"/>
                    <a:pt x="3048" y="12192"/>
                  </a:cubicBezTo>
                  <a:cubicBezTo>
                    <a:pt x="3048" y="10668"/>
                    <a:pt x="4572" y="9144"/>
                    <a:pt x="6096" y="6096"/>
                  </a:cubicBezTo>
                  <a:cubicBezTo>
                    <a:pt x="9144" y="4572"/>
                    <a:pt x="10668" y="3048"/>
                    <a:pt x="13716" y="3048"/>
                  </a:cubicBezTo>
                  <a:cubicBezTo>
                    <a:pt x="18288" y="1524"/>
                    <a:pt x="21336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8" name="Shape 464">
              <a:extLst>
                <a:ext uri="{FF2B5EF4-FFF2-40B4-BE49-F238E27FC236}">
                  <a16:creationId xmlns:a16="http://schemas.microsoft.com/office/drawing/2014/main" id="{8B691B6C-BDE5-4A75-9320-108AB4D5898B}"/>
                </a:ext>
              </a:extLst>
            </p:cNvPr>
            <p:cNvSpPr/>
            <p:nvPr/>
          </p:nvSpPr>
          <p:spPr>
            <a:xfrm>
              <a:off x="1734407" y="790682"/>
              <a:ext cx="26718" cy="63472"/>
            </a:xfrm>
            <a:custGeom>
              <a:avLst/>
              <a:gdLst/>
              <a:ahLst/>
              <a:cxnLst/>
              <a:rect l="0" t="0" r="0" b="0"/>
              <a:pathLst>
                <a:path w="26718" h="63472">
                  <a:moveTo>
                    <a:pt x="26718" y="0"/>
                  </a:moveTo>
                  <a:lnTo>
                    <a:pt x="26718" y="9144"/>
                  </a:lnTo>
                  <a:lnTo>
                    <a:pt x="21431" y="10466"/>
                  </a:lnTo>
                  <a:cubicBezTo>
                    <a:pt x="18383" y="11990"/>
                    <a:pt x="16859" y="11990"/>
                    <a:pt x="15335" y="13514"/>
                  </a:cubicBezTo>
                  <a:cubicBezTo>
                    <a:pt x="13716" y="15038"/>
                    <a:pt x="13716" y="18086"/>
                    <a:pt x="12192" y="19705"/>
                  </a:cubicBezTo>
                  <a:cubicBezTo>
                    <a:pt x="12192" y="22753"/>
                    <a:pt x="10668" y="24277"/>
                    <a:pt x="10668" y="27325"/>
                  </a:cubicBezTo>
                  <a:lnTo>
                    <a:pt x="26718" y="27325"/>
                  </a:lnTo>
                  <a:lnTo>
                    <a:pt x="26718" y="36469"/>
                  </a:lnTo>
                  <a:lnTo>
                    <a:pt x="10668" y="36469"/>
                  </a:lnTo>
                  <a:cubicBezTo>
                    <a:pt x="10668" y="42565"/>
                    <a:pt x="12192" y="47137"/>
                    <a:pt x="16859" y="50185"/>
                  </a:cubicBezTo>
                  <a:lnTo>
                    <a:pt x="26718" y="53142"/>
                  </a:lnTo>
                  <a:lnTo>
                    <a:pt x="26718" y="63472"/>
                  </a:lnTo>
                  <a:lnTo>
                    <a:pt x="16859" y="62377"/>
                  </a:lnTo>
                  <a:cubicBezTo>
                    <a:pt x="12192" y="60853"/>
                    <a:pt x="9144" y="59329"/>
                    <a:pt x="7620" y="56281"/>
                  </a:cubicBezTo>
                  <a:cubicBezTo>
                    <a:pt x="4572" y="53233"/>
                    <a:pt x="3048" y="50185"/>
                    <a:pt x="1524" y="45613"/>
                  </a:cubicBezTo>
                  <a:cubicBezTo>
                    <a:pt x="0" y="42565"/>
                    <a:pt x="0" y="37993"/>
                    <a:pt x="0" y="31897"/>
                  </a:cubicBezTo>
                  <a:cubicBezTo>
                    <a:pt x="0" y="28849"/>
                    <a:pt x="0" y="24277"/>
                    <a:pt x="1524" y="19705"/>
                  </a:cubicBezTo>
                  <a:cubicBezTo>
                    <a:pt x="3048" y="16562"/>
                    <a:pt x="4572" y="13514"/>
                    <a:pt x="7620" y="10466"/>
                  </a:cubicBezTo>
                  <a:cubicBezTo>
                    <a:pt x="9144" y="7418"/>
                    <a:pt x="12192" y="4370"/>
                    <a:pt x="15335" y="2846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9" name="Shape 465">
              <a:extLst>
                <a:ext uri="{FF2B5EF4-FFF2-40B4-BE49-F238E27FC236}">
                  <a16:creationId xmlns:a16="http://schemas.microsoft.com/office/drawing/2014/main" id="{2921DAEE-35E1-4DA4-B336-EF616C539620}"/>
                </a:ext>
              </a:extLst>
            </p:cNvPr>
            <p:cNvSpPr/>
            <p:nvPr/>
          </p:nvSpPr>
          <p:spPr>
            <a:xfrm>
              <a:off x="1761125" y="843824"/>
              <a:ext cx="23670" cy="10759"/>
            </a:xfrm>
            <a:custGeom>
              <a:avLst/>
              <a:gdLst/>
              <a:ahLst/>
              <a:cxnLst/>
              <a:rect l="0" t="0" r="0" b="0"/>
              <a:pathLst>
                <a:path w="23670" h="10759">
                  <a:moveTo>
                    <a:pt x="0" y="0"/>
                  </a:moveTo>
                  <a:lnTo>
                    <a:pt x="5382" y="1615"/>
                  </a:lnTo>
                  <a:cubicBezTo>
                    <a:pt x="6906" y="1615"/>
                    <a:pt x="8430" y="1615"/>
                    <a:pt x="9954" y="1615"/>
                  </a:cubicBezTo>
                  <a:cubicBezTo>
                    <a:pt x="11478" y="1615"/>
                    <a:pt x="13002" y="1615"/>
                    <a:pt x="16050" y="1615"/>
                  </a:cubicBezTo>
                  <a:cubicBezTo>
                    <a:pt x="17574" y="1615"/>
                    <a:pt x="19098" y="1615"/>
                    <a:pt x="20622" y="91"/>
                  </a:cubicBezTo>
                  <a:cubicBezTo>
                    <a:pt x="22146" y="91"/>
                    <a:pt x="23670" y="91"/>
                    <a:pt x="23670" y="91"/>
                  </a:cubicBezTo>
                  <a:lnTo>
                    <a:pt x="23670" y="7710"/>
                  </a:lnTo>
                  <a:cubicBezTo>
                    <a:pt x="22146" y="9235"/>
                    <a:pt x="17574" y="9235"/>
                    <a:pt x="14526" y="10759"/>
                  </a:cubicBezTo>
                  <a:cubicBezTo>
                    <a:pt x="11478" y="10759"/>
                    <a:pt x="6906" y="10759"/>
                    <a:pt x="3858" y="10759"/>
                  </a:cubicBezTo>
                  <a:lnTo>
                    <a:pt x="0" y="103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0" name="Shape 466">
              <a:extLst>
                <a:ext uri="{FF2B5EF4-FFF2-40B4-BE49-F238E27FC236}">
                  <a16:creationId xmlns:a16="http://schemas.microsoft.com/office/drawing/2014/main" id="{05A4662F-8F94-4F3A-9015-DD58898397F1}"/>
                </a:ext>
              </a:extLst>
            </p:cNvPr>
            <p:cNvSpPr/>
            <p:nvPr/>
          </p:nvSpPr>
          <p:spPr>
            <a:xfrm>
              <a:off x="1761125" y="790480"/>
              <a:ext cx="28242" cy="36671"/>
            </a:xfrm>
            <a:custGeom>
              <a:avLst/>
              <a:gdLst/>
              <a:ahLst/>
              <a:cxnLst/>
              <a:rect l="0" t="0" r="0" b="0"/>
              <a:pathLst>
                <a:path w="28242" h="36671">
                  <a:moveTo>
                    <a:pt x="810" y="0"/>
                  </a:moveTo>
                  <a:cubicBezTo>
                    <a:pt x="5382" y="0"/>
                    <a:pt x="8430" y="1524"/>
                    <a:pt x="13002" y="3048"/>
                  </a:cubicBezTo>
                  <a:cubicBezTo>
                    <a:pt x="16050" y="4572"/>
                    <a:pt x="19098" y="6096"/>
                    <a:pt x="20622" y="9144"/>
                  </a:cubicBezTo>
                  <a:cubicBezTo>
                    <a:pt x="23670" y="10668"/>
                    <a:pt x="25194" y="13716"/>
                    <a:pt x="25194" y="16764"/>
                  </a:cubicBezTo>
                  <a:cubicBezTo>
                    <a:pt x="26718" y="21431"/>
                    <a:pt x="28242" y="24480"/>
                    <a:pt x="28242" y="29051"/>
                  </a:cubicBezTo>
                  <a:cubicBezTo>
                    <a:pt x="28242" y="30575"/>
                    <a:pt x="28242" y="32099"/>
                    <a:pt x="28242" y="33623"/>
                  </a:cubicBezTo>
                  <a:cubicBezTo>
                    <a:pt x="28242" y="33623"/>
                    <a:pt x="28242" y="35147"/>
                    <a:pt x="26718" y="36671"/>
                  </a:cubicBezTo>
                  <a:lnTo>
                    <a:pt x="0" y="36671"/>
                  </a:lnTo>
                  <a:lnTo>
                    <a:pt x="0" y="27527"/>
                  </a:lnTo>
                  <a:lnTo>
                    <a:pt x="16050" y="27527"/>
                  </a:lnTo>
                  <a:cubicBezTo>
                    <a:pt x="16050" y="24480"/>
                    <a:pt x="16050" y="22955"/>
                    <a:pt x="16050" y="19907"/>
                  </a:cubicBezTo>
                  <a:cubicBezTo>
                    <a:pt x="14526" y="18288"/>
                    <a:pt x="14526" y="16764"/>
                    <a:pt x="13002" y="13716"/>
                  </a:cubicBezTo>
                  <a:cubicBezTo>
                    <a:pt x="11478" y="12192"/>
                    <a:pt x="9954" y="12192"/>
                    <a:pt x="6906" y="10668"/>
                  </a:cubicBezTo>
                  <a:cubicBezTo>
                    <a:pt x="5382" y="9144"/>
                    <a:pt x="3858" y="9144"/>
                    <a:pt x="810" y="9144"/>
                  </a:cubicBezTo>
                  <a:lnTo>
                    <a:pt x="0" y="9346"/>
                  </a:lnTo>
                  <a:lnTo>
                    <a:pt x="0" y="202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1" name="Shape 467">
              <a:extLst>
                <a:ext uri="{FF2B5EF4-FFF2-40B4-BE49-F238E27FC236}">
                  <a16:creationId xmlns:a16="http://schemas.microsoft.com/office/drawing/2014/main" id="{6FE71F1A-937B-4D82-9F01-DEA8F789B048}"/>
                </a:ext>
              </a:extLst>
            </p:cNvPr>
            <p:cNvSpPr/>
            <p:nvPr/>
          </p:nvSpPr>
          <p:spPr>
            <a:xfrm>
              <a:off x="1804702" y="790480"/>
              <a:ext cx="58007" cy="64103"/>
            </a:xfrm>
            <a:custGeom>
              <a:avLst/>
              <a:gdLst/>
              <a:ahLst/>
              <a:cxnLst/>
              <a:rect l="0" t="0" r="0" b="0"/>
              <a:pathLst>
                <a:path w="58007" h="64103">
                  <a:moveTo>
                    <a:pt x="21336" y="0"/>
                  </a:moveTo>
                  <a:cubicBezTo>
                    <a:pt x="24384" y="0"/>
                    <a:pt x="27432" y="1524"/>
                    <a:pt x="28956" y="4572"/>
                  </a:cubicBezTo>
                  <a:cubicBezTo>
                    <a:pt x="30480" y="6096"/>
                    <a:pt x="32004" y="9144"/>
                    <a:pt x="32004" y="13716"/>
                  </a:cubicBezTo>
                  <a:cubicBezTo>
                    <a:pt x="33528" y="12192"/>
                    <a:pt x="33528" y="10668"/>
                    <a:pt x="35052" y="7620"/>
                  </a:cubicBezTo>
                  <a:cubicBezTo>
                    <a:pt x="35052" y="6096"/>
                    <a:pt x="36576" y="4572"/>
                    <a:pt x="38100" y="4572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1524"/>
                    <a:pt x="44196" y="0"/>
                    <a:pt x="45720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4103"/>
                  </a:lnTo>
                  <a:lnTo>
                    <a:pt x="47244" y="64103"/>
                  </a:lnTo>
                  <a:lnTo>
                    <a:pt x="47244" y="19907"/>
                  </a:lnTo>
                  <a:cubicBezTo>
                    <a:pt x="47244" y="16764"/>
                    <a:pt x="47244" y="15240"/>
                    <a:pt x="47244" y="13716"/>
                  </a:cubicBezTo>
                  <a:cubicBezTo>
                    <a:pt x="47244" y="13716"/>
                    <a:pt x="47244" y="12192"/>
                    <a:pt x="47244" y="12192"/>
                  </a:cubicBezTo>
                  <a:cubicBezTo>
                    <a:pt x="45720" y="10668"/>
                    <a:pt x="45720" y="10668"/>
                    <a:pt x="45720" y="10668"/>
                  </a:cubicBezTo>
                  <a:cubicBezTo>
                    <a:pt x="45720" y="9144"/>
                    <a:pt x="44196" y="9144"/>
                    <a:pt x="44196" y="9144"/>
                  </a:cubicBezTo>
                  <a:cubicBezTo>
                    <a:pt x="42672" y="9144"/>
                    <a:pt x="42672" y="9144"/>
                    <a:pt x="41148" y="10668"/>
                  </a:cubicBezTo>
                  <a:cubicBezTo>
                    <a:pt x="41148" y="10668"/>
                    <a:pt x="39624" y="12192"/>
                    <a:pt x="39624" y="12192"/>
                  </a:cubicBezTo>
                  <a:cubicBezTo>
                    <a:pt x="38100" y="13716"/>
                    <a:pt x="38100" y="15240"/>
                    <a:pt x="36576" y="16764"/>
                  </a:cubicBezTo>
                  <a:cubicBezTo>
                    <a:pt x="35052" y="18288"/>
                    <a:pt x="35052" y="21431"/>
                    <a:pt x="33528" y="24479"/>
                  </a:cubicBezTo>
                  <a:lnTo>
                    <a:pt x="33528" y="64103"/>
                  </a:lnTo>
                  <a:lnTo>
                    <a:pt x="22860" y="64103"/>
                  </a:lnTo>
                  <a:lnTo>
                    <a:pt x="22860" y="19907"/>
                  </a:lnTo>
                  <a:cubicBezTo>
                    <a:pt x="22860" y="18288"/>
                    <a:pt x="22860" y="16764"/>
                    <a:pt x="22860" y="15240"/>
                  </a:cubicBezTo>
                  <a:cubicBezTo>
                    <a:pt x="22860" y="13716"/>
                    <a:pt x="22860" y="12192"/>
                    <a:pt x="22860" y="12192"/>
                  </a:cubicBezTo>
                  <a:cubicBezTo>
                    <a:pt x="22860" y="10668"/>
                    <a:pt x="21336" y="10668"/>
                    <a:pt x="21336" y="10668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3716" y="15240"/>
                    <a:pt x="12192" y="16764"/>
                  </a:cubicBezTo>
                  <a:cubicBezTo>
                    <a:pt x="12192" y="18288"/>
                    <a:pt x="10668" y="21431"/>
                    <a:pt x="9144" y="24479"/>
                  </a:cubicBezTo>
                  <a:lnTo>
                    <a:pt x="9144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6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2" name="Shape 468">
              <a:extLst>
                <a:ext uri="{FF2B5EF4-FFF2-40B4-BE49-F238E27FC236}">
                  <a16:creationId xmlns:a16="http://schemas.microsoft.com/office/drawing/2014/main" id="{BC2FB527-6A88-43B8-A006-528EE087DE4A}"/>
                </a:ext>
              </a:extLst>
            </p:cNvPr>
            <p:cNvSpPr/>
            <p:nvPr/>
          </p:nvSpPr>
          <p:spPr>
            <a:xfrm>
              <a:off x="1879473" y="791815"/>
              <a:ext cx="26718" cy="87152"/>
            </a:xfrm>
            <a:custGeom>
              <a:avLst/>
              <a:gdLst/>
              <a:ahLst/>
              <a:cxnLst/>
              <a:rect l="0" t="0" r="0" b="0"/>
              <a:pathLst>
                <a:path w="26718" h="87152">
                  <a:moveTo>
                    <a:pt x="26718" y="0"/>
                  </a:moveTo>
                  <a:lnTo>
                    <a:pt x="26718" y="9333"/>
                  </a:lnTo>
                  <a:lnTo>
                    <a:pt x="25908" y="9333"/>
                  </a:lnTo>
                  <a:cubicBezTo>
                    <a:pt x="24384" y="9333"/>
                    <a:pt x="22860" y="10857"/>
                    <a:pt x="21336" y="10857"/>
                  </a:cubicBezTo>
                  <a:cubicBezTo>
                    <a:pt x="19812" y="12381"/>
                    <a:pt x="18288" y="13905"/>
                    <a:pt x="16764" y="15429"/>
                  </a:cubicBezTo>
                  <a:cubicBezTo>
                    <a:pt x="15240" y="16953"/>
                    <a:pt x="13716" y="18573"/>
                    <a:pt x="10668" y="21620"/>
                  </a:cubicBezTo>
                  <a:lnTo>
                    <a:pt x="10668" y="52100"/>
                  </a:lnTo>
                  <a:cubicBezTo>
                    <a:pt x="13716" y="52100"/>
                    <a:pt x="15240" y="53624"/>
                    <a:pt x="16764" y="53624"/>
                  </a:cubicBezTo>
                  <a:cubicBezTo>
                    <a:pt x="19812" y="53624"/>
                    <a:pt x="21336" y="53624"/>
                    <a:pt x="24384" y="53624"/>
                  </a:cubicBezTo>
                  <a:lnTo>
                    <a:pt x="26718" y="52756"/>
                  </a:lnTo>
                  <a:lnTo>
                    <a:pt x="26718" y="62290"/>
                  </a:lnTo>
                  <a:lnTo>
                    <a:pt x="22860" y="62768"/>
                  </a:lnTo>
                  <a:cubicBezTo>
                    <a:pt x="21336" y="62768"/>
                    <a:pt x="19812" y="62768"/>
                    <a:pt x="16764" y="62768"/>
                  </a:cubicBezTo>
                  <a:cubicBezTo>
                    <a:pt x="15240" y="62768"/>
                    <a:pt x="13716" y="61244"/>
                    <a:pt x="10668" y="61244"/>
                  </a:cubicBezTo>
                  <a:lnTo>
                    <a:pt x="10668" y="87152"/>
                  </a:lnTo>
                  <a:lnTo>
                    <a:pt x="0" y="87152"/>
                  </a:lnTo>
                  <a:lnTo>
                    <a:pt x="0" y="189"/>
                  </a:lnTo>
                  <a:lnTo>
                    <a:pt x="10668" y="189"/>
                  </a:lnTo>
                  <a:lnTo>
                    <a:pt x="10668" y="10857"/>
                  </a:lnTo>
                  <a:cubicBezTo>
                    <a:pt x="13716" y="6285"/>
                    <a:pt x="16764" y="3237"/>
                    <a:pt x="19812" y="171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3" name="Shape 469">
              <a:extLst>
                <a:ext uri="{FF2B5EF4-FFF2-40B4-BE49-F238E27FC236}">
                  <a16:creationId xmlns:a16="http://schemas.microsoft.com/office/drawing/2014/main" id="{D8CFD2A0-4FA6-411E-B383-441260C9D149}"/>
                </a:ext>
              </a:extLst>
            </p:cNvPr>
            <p:cNvSpPr/>
            <p:nvPr/>
          </p:nvSpPr>
          <p:spPr>
            <a:xfrm>
              <a:off x="1906191" y="790480"/>
              <a:ext cx="26718" cy="63625"/>
            </a:xfrm>
            <a:custGeom>
              <a:avLst/>
              <a:gdLst/>
              <a:ahLst/>
              <a:cxnLst/>
              <a:rect l="0" t="0" r="0" b="0"/>
              <a:pathLst>
                <a:path w="26718" h="63625">
                  <a:moveTo>
                    <a:pt x="5382" y="0"/>
                  </a:moveTo>
                  <a:cubicBezTo>
                    <a:pt x="8430" y="0"/>
                    <a:pt x="11478" y="1524"/>
                    <a:pt x="14525" y="3048"/>
                  </a:cubicBezTo>
                  <a:cubicBezTo>
                    <a:pt x="17574" y="4572"/>
                    <a:pt x="19097" y="6096"/>
                    <a:pt x="20622" y="9144"/>
                  </a:cubicBezTo>
                  <a:cubicBezTo>
                    <a:pt x="22146" y="12192"/>
                    <a:pt x="23669" y="15240"/>
                    <a:pt x="25194" y="18288"/>
                  </a:cubicBezTo>
                  <a:cubicBezTo>
                    <a:pt x="26718" y="22955"/>
                    <a:pt x="26718" y="27527"/>
                    <a:pt x="26718" y="32099"/>
                  </a:cubicBezTo>
                  <a:cubicBezTo>
                    <a:pt x="26718" y="36671"/>
                    <a:pt x="25194" y="41243"/>
                    <a:pt x="23669" y="45815"/>
                  </a:cubicBezTo>
                  <a:cubicBezTo>
                    <a:pt x="22146" y="50387"/>
                    <a:pt x="20622" y="53435"/>
                    <a:pt x="17574" y="56483"/>
                  </a:cubicBezTo>
                  <a:cubicBezTo>
                    <a:pt x="14525" y="58007"/>
                    <a:pt x="11478" y="61055"/>
                    <a:pt x="8430" y="62579"/>
                  </a:cubicBezTo>
                  <a:lnTo>
                    <a:pt x="0" y="63625"/>
                  </a:lnTo>
                  <a:lnTo>
                    <a:pt x="0" y="54091"/>
                  </a:lnTo>
                  <a:lnTo>
                    <a:pt x="9953" y="50387"/>
                  </a:lnTo>
                  <a:cubicBezTo>
                    <a:pt x="14525" y="45815"/>
                    <a:pt x="16050" y="39719"/>
                    <a:pt x="16050" y="32099"/>
                  </a:cubicBezTo>
                  <a:cubicBezTo>
                    <a:pt x="16050" y="29051"/>
                    <a:pt x="16050" y="26003"/>
                    <a:pt x="14525" y="22955"/>
                  </a:cubicBezTo>
                  <a:cubicBezTo>
                    <a:pt x="14525" y="19907"/>
                    <a:pt x="13002" y="18288"/>
                    <a:pt x="13002" y="16764"/>
                  </a:cubicBezTo>
                  <a:cubicBezTo>
                    <a:pt x="11478" y="13716"/>
                    <a:pt x="9953" y="12192"/>
                    <a:pt x="8430" y="12192"/>
                  </a:cubicBezTo>
                  <a:cubicBezTo>
                    <a:pt x="6906" y="10668"/>
                    <a:pt x="5382" y="10668"/>
                    <a:pt x="2334" y="10668"/>
                  </a:cubicBezTo>
                  <a:lnTo>
                    <a:pt x="0" y="10668"/>
                  </a:lnTo>
                  <a:lnTo>
                    <a:pt x="0" y="1335"/>
                  </a:lnTo>
                  <a:lnTo>
                    <a:pt x="5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4" name="Shape 470">
              <a:extLst>
                <a:ext uri="{FF2B5EF4-FFF2-40B4-BE49-F238E27FC236}">
                  <a16:creationId xmlns:a16="http://schemas.microsoft.com/office/drawing/2014/main" id="{AE285445-36EA-4F0D-94E9-7A79CDFC9EA6}"/>
                </a:ext>
              </a:extLst>
            </p:cNvPr>
            <p:cNvSpPr/>
            <p:nvPr/>
          </p:nvSpPr>
          <p:spPr>
            <a:xfrm>
              <a:off x="1937481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1055"/>
                  </a:lnTo>
                  <a:cubicBezTo>
                    <a:pt x="27527" y="64103"/>
                    <a:pt x="29051" y="68675"/>
                    <a:pt x="30575" y="70199"/>
                  </a:cubicBezTo>
                  <a:cubicBezTo>
                    <a:pt x="33623" y="71723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1723"/>
                    <a:pt x="54959" y="71723"/>
                  </a:cubicBezTo>
                  <a:lnTo>
                    <a:pt x="54959" y="80867"/>
                  </a:lnTo>
                  <a:cubicBezTo>
                    <a:pt x="51911" y="80867"/>
                    <a:pt x="50387" y="82391"/>
                    <a:pt x="47339" y="82391"/>
                  </a:cubicBezTo>
                  <a:cubicBezTo>
                    <a:pt x="44291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288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5" name="Shape 471">
              <a:extLst>
                <a:ext uri="{FF2B5EF4-FFF2-40B4-BE49-F238E27FC236}">
                  <a16:creationId xmlns:a16="http://schemas.microsoft.com/office/drawing/2014/main" id="{8D75C647-9A38-4791-9E36-A1E840D7E3BC}"/>
                </a:ext>
              </a:extLst>
            </p:cNvPr>
            <p:cNvSpPr/>
            <p:nvPr/>
          </p:nvSpPr>
          <p:spPr>
            <a:xfrm>
              <a:off x="2007679" y="792004"/>
              <a:ext cx="61151" cy="86963"/>
            </a:xfrm>
            <a:custGeom>
              <a:avLst/>
              <a:gdLst/>
              <a:ahLst/>
              <a:cxn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41243"/>
                  </a:lnTo>
                  <a:lnTo>
                    <a:pt x="32099" y="50387"/>
                  </a:lnTo>
                  <a:lnTo>
                    <a:pt x="35147" y="41243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61055"/>
                    <a:pt x="36671" y="65627"/>
                    <a:pt x="33623" y="70199"/>
                  </a:cubicBezTo>
                  <a:cubicBezTo>
                    <a:pt x="32099" y="73247"/>
                    <a:pt x="29051" y="77819"/>
                    <a:pt x="26003" y="79343"/>
                  </a:cubicBezTo>
                  <a:cubicBezTo>
                    <a:pt x="22955" y="82391"/>
                    <a:pt x="19907" y="83915"/>
                    <a:pt x="16859" y="85439"/>
                  </a:cubicBezTo>
                  <a:cubicBezTo>
                    <a:pt x="13811" y="86963"/>
                    <a:pt x="10763" y="86963"/>
                    <a:pt x="6191" y="86963"/>
                  </a:cubicBezTo>
                  <a:cubicBezTo>
                    <a:pt x="4667" y="86963"/>
                    <a:pt x="4667" y="86963"/>
                    <a:pt x="3143" y="86963"/>
                  </a:cubicBezTo>
                  <a:cubicBezTo>
                    <a:pt x="3143" y="86963"/>
                    <a:pt x="1524" y="86963"/>
                    <a:pt x="0" y="86963"/>
                  </a:cubicBezTo>
                  <a:lnTo>
                    <a:pt x="0" y="77819"/>
                  </a:lnTo>
                  <a:cubicBezTo>
                    <a:pt x="1524" y="77819"/>
                    <a:pt x="3143" y="77819"/>
                    <a:pt x="3143" y="77819"/>
                  </a:cubicBezTo>
                  <a:cubicBezTo>
                    <a:pt x="4667" y="77819"/>
                    <a:pt x="6191" y="77819"/>
                    <a:pt x="6191" y="77819"/>
                  </a:cubicBezTo>
                  <a:cubicBezTo>
                    <a:pt x="9239" y="77819"/>
                    <a:pt x="10763" y="77819"/>
                    <a:pt x="12287" y="76295"/>
                  </a:cubicBezTo>
                  <a:cubicBezTo>
                    <a:pt x="13811" y="76295"/>
                    <a:pt x="15335" y="76295"/>
                    <a:pt x="16859" y="74771"/>
                  </a:cubicBezTo>
                  <a:cubicBezTo>
                    <a:pt x="18383" y="73247"/>
                    <a:pt x="19907" y="71723"/>
                    <a:pt x="21431" y="68675"/>
                  </a:cubicBezTo>
                  <a:cubicBezTo>
                    <a:pt x="22955" y="67151"/>
                    <a:pt x="24479" y="64103"/>
                    <a:pt x="26003" y="62579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6" name="Shape 472">
              <a:extLst>
                <a:ext uri="{FF2B5EF4-FFF2-40B4-BE49-F238E27FC236}">
                  <a16:creationId xmlns:a16="http://schemas.microsoft.com/office/drawing/2014/main" id="{CDFA8A28-D64E-44CF-9A57-78228001F9CA}"/>
                </a:ext>
              </a:extLst>
            </p:cNvPr>
            <p:cNvSpPr/>
            <p:nvPr/>
          </p:nvSpPr>
          <p:spPr>
            <a:xfrm>
              <a:off x="2102358" y="839343"/>
              <a:ext cx="16859" cy="15240"/>
            </a:xfrm>
            <a:custGeom>
              <a:avLst/>
              <a:gdLst/>
              <a:ahLst/>
              <a:cxnLst/>
              <a:rect l="0" t="0" r="0" b="0"/>
              <a:pathLst>
                <a:path w="16859" h="15240">
                  <a:moveTo>
                    <a:pt x="4572" y="0"/>
                  </a:moveTo>
                  <a:cubicBezTo>
                    <a:pt x="6096" y="0"/>
                    <a:pt x="7620" y="0"/>
                    <a:pt x="7620" y="0"/>
                  </a:cubicBezTo>
                  <a:cubicBezTo>
                    <a:pt x="9144" y="0"/>
                    <a:pt x="10668" y="0"/>
                    <a:pt x="10668" y="0"/>
                  </a:cubicBezTo>
                  <a:cubicBezTo>
                    <a:pt x="12287" y="0"/>
                    <a:pt x="13811" y="1524"/>
                    <a:pt x="13811" y="1524"/>
                  </a:cubicBezTo>
                  <a:cubicBezTo>
                    <a:pt x="15335" y="3048"/>
                    <a:pt x="15335" y="3048"/>
                    <a:pt x="15335" y="4572"/>
                  </a:cubicBezTo>
                  <a:cubicBezTo>
                    <a:pt x="16859" y="6096"/>
                    <a:pt x="16859" y="6096"/>
                    <a:pt x="16859" y="7620"/>
                  </a:cubicBezTo>
                  <a:cubicBezTo>
                    <a:pt x="16859" y="9144"/>
                    <a:pt x="16859" y="9144"/>
                    <a:pt x="15335" y="10668"/>
                  </a:cubicBezTo>
                  <a:cubicBezTo>
                    <a:pt x="15335" y="12192"/>
                    <a:pt x="15335" y="12192"/>
                    <a:pt x="13811" y="13716"/>
                  </a:cubicBezTo>
                  <a:cubicBezTo>
                    <a:pt x="13811" y="13716"/>
                    <a:pt x="12287" y="15240"/>
                    <a:pt x="10668" y="15240"/>
                  </a:cubicBezTo>
                  <a:cubicBezTo>
                    <a:pt x="10668" y="15240"/>
                    <a:pt x="9144" y="15240"/>
                    <a:pt x="7620" y="15240"/>
                  </a:cubicBezTo>
                  <a:cubicBezTo>
                    <a:pt x="7620" y="15240"/>
                    <a:pt x="6096" y="15240"/>
                    <a:pt x="4572" y="15240"/>
                  </a:cubicBezTo>
                  <a:cubicBezTo>
                    <a:pt x="4572" y="15240"/>
                    <a:pt x="3048" y="13716"/>
                    <a:pt x="3048" y="13716"/>
                  </a:cubicBezTo>
                  <a:cubicBezTo>
                    <a:pt x="1524" y="12192"/>
                    <a:pt x="1524" y="12192"/>
                    <a:pt x="0" y="10668"/>
                  </a:cubicBezTo>
                  <a:cubicBezTo>
                    <a:pt x="0" y="9144"/>
                    <a:pt x="0" y="9144"/>
                    <a:pt x="0" y="7620"/>
                  </a:cubicBezTo>
                  <a:cubicBezTo>
                    <a:pt x="0" y="6096"/>
                    <a:pt x="0" y="6096"/>
                    <a:pt x="0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7" name="Shape 473">
              <a:extLst>
                <a:ext uri="{FF2B5EF4-FFF2-40B4-BE49-F238E27FC236}">
                  <a16:creationId xmlns:a16="http://schemas.microsoft.com/office/drawing/2014/main" id="{72042103-8B24-4F6B-A5E5-5B4A5B912686}"/>
                </a:ext>
              </a:extLst>
            </p:cNvPr>
            <p:cNvSpPr/>
            <p:nvPr/>
          </p:nvSpPr>
          <p:spPr>
            <a:xfrm>
              <a:off x="2103882" y="767620"/>
              <a:ext cx="13811" cy="62579"/>
            </a:xfrm>
            <a:custGeom>
              <a:avLst/>
              <a:gdLst/>
              <a:ahLst/>
              <a:cxnLst/>
              <a:rect l="0" t="0" r="0" b="0"/>
              <a:pathLst>
                <a:path w="13811" h="62579">
                  <a:moveTo>
                    <a:pt x="0" y="0"/>
                  </a:moveTo>
                  <a:lnTo>
                    <a:pt x="13811" y="0"/>
                  </a:lnTo>
                  <a:lnTo>
                    <a:pt x="12287" y="62579"/>
                  </a:lnTo>
                  <a:lnTo>
                    <a:pt x="1524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8" name="Shape 474">
              <a:extLst>
                <a:ext uri="{FF2B5EF4-FFF2-40B4-BE49-F238E27FC236}">
                  <a16:creationId xmlns:a16="http://schemas.microsoft.com/office/drawing/2014/main" id="{A7C663AA-F3B8-4F65-AD2B-100E9E38E740}"/>
                </a:ext>
              </a:extLst>
            </p:cNvPr>
            <p:cNvSpPr/>
            <p:nvPr/>
          </p:nvSpPr>
          <p:spPr>
            <a:xfrm>
              <a:off x="2166557" y="767620"/>
              <a:ext cx="13716" cy="28956"/>
            </a:xfrm>
            <a:custGeom>
              <a:avLst/>
              <a:gdLst/>
              <a:ahLst/>
              <a:cxnLst/>
              <a:rect l="0" t="0" r="0" b="0"/>
              <a:pathLst>
                <a:path w="13716" h="28956">
                  <a:moveTo>
                    <a:pt x="0" y="0"/>
                  </a:moveTo>
                  <a:lnTo>
                    <a:pt x="13716" y="0"/>
                  </a:lnTo>
                  <a:lnTo>
                    <a:pt x="12192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9" name="Shape 475">
              <a:extLst>
                <a:ext uri="{FF2B5EF4-FFF2-40B4-BE49-F238E27FC236}">
                  <a16:creationId xmlns:a16="http://schemas.microsoft.com/office/drawing/2014/main" id="{BA6FAF58-4B9C-4B8A-913A-ED4E1522F3EA}"/>
                </a:ext>
              </a:extLst>
            </p:cNvPr>
            <p:cNvSpPr/>
            <p:nvPr/>
          </p:nvSpPr>
          <p:spPr>
            <a:xfrm>
              <a:off x="2230660" y="763048"/>
              <a:ext cx="33528" cy="115919"/>
            </a:xfrm>
            <a:custGeom>
              <a:avLst/>
              <a:gdLst/>
              <a:ahLst/>
              <a:cxnLst/>
              <a:rect l="0" t="0" r="0" b="0"/>
              <a:pathLst>
                <a:path w="33528" h="115919">
                  <a:moveTo>
                    <a:pt x="6096" y="0"/>
                  </a:moveTo>
                  <a:cubicBezTo>
                    <a:pt x="24384" y="16764"/>
                    <a:pt x="33528" y="36576"/>
                    <a:pt x="33528" y="58007"/>
                  </a:cubicBezTo>
                  <a:cubicBezTo>
                    <a:pt x="33528" y="62579"/>
                    <a:pt x="33528" y="67151"/>
                    <a:pt x="32004" y="71723"/>
                  </a:cubicBezTo>
                  <a:cubicBezTo>
                    <a:pt x="32004" y="76295"/>
                    <a:pt x="30480" y="80867"/>
                    <a:pt x="27432" y="85439"/>
                  </a:cubicBezTo>
                  <a:cubicBezTo>
                    <a:pt x="25908" y="91535"/>
                    <a:pt x="22860" y="96107"/>
                    <a:pt x="19812" y="100679"/>
                  </a:cubicBezTo>
                  <a:cubicBezTo>
                    <a:pt x="15240" y="106775"/>
                    <a:pt x="10668" y="111347"/>
                    <a:pt x="6096" y="115919"/>
                  </a:cubicBezTo>
                  <a:lnTo>
                    <a:pt x="0" y="109823"/>
                  </a:lnTo>
                  <a:cubicBezTo>
                    <a:pt x="7620" y="102203"/>
                    <a:pt x="13716" y="94583"/>
                    <a:pt x="16764" y="85439"/>
                  </a:cubicBezTo>
                  <a:cubicBezTo>
                    <a:pt x="21336" y="76295"/>
                    <a:pt x="22860" y="68675"/>
                    <a:pt x="22860" y="58007"/>
                  </a:cubicBezTo>
                  <a:cubicBezTo>
                    <a:pt x="22860" y="39624"/>
                    <a:pt x="15240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500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9F7DB3-26F2-4EC7-8038-6B6629FF1BC0}"/>
              </a:ext>
            </a:extLst>
          </p:cNvPr>
          <p:cNvGrpSpPr/>
          <p:nvPr/>
        </p:nvGrpSpPr>
        <p:grpSpPr>
          <a:xfrm>
            <a:off x="1821784" y="441054"/>
            <a:ext cx="2581540" cy="1165804"/>
            <a:chOff x="0" y="0"/>
            <a:chExt cx="2192369" cy="880492"/>
          </a:xfrm>
        </p:grpSpPr>
        <p:sp>
          <p:nvSpPr>
            <p:cNvPr id="3" name="Shape 476">
              <a:extLst>
                <a:ext uri="{FF2B5EF4-FFF2-40B4-BE49-F238E27FC236}">
                  <a16:creationId xmlns:a16="http://schemas.microsoft.com/office/drawing/2014/main" id="{464F98D1-6A47-47F8-B7BB-32DD2D7D4B28}"/>
                </a:ext>
              </a:extLst>
            </p:cNvPr>
            <p:cNvSpPr/>
            <p:nvPr/>
          </p:nvSpPr>
          <p:spPr>
            <a:xfrm>
              <a:off x="0" y="10668"/>
              <a:ext cx="29004" cy="80867"/>
            </a:xfrm>
            <a:custGeom>
              <a:avLst/>
              <a:gdLst/>
              <a:ahLst/>
              <a:cxnLst/>
              <a:rect l="0" t="0" r="0" b="0"/>
              <a:pathLst>
                <a:path w="29004" h="80867">
                  <a:moveTo>
                    <a:pt x="0" y="0"/>
                  </a:moveTo>
                  <a:lnTo>
                    <a:pt x="21336" y="0"/>
                  </a:lnTo>
                  <a:lnTo>
                    <a:pt x="29004" y="1181"/>
                  </a:lnTo>
                  <a:lnTo>
                    <a:pt x="29004" y="10285"/>
                  </a:lnTo>
                  <a:lnTo>
                    <a:pt x="19812" y="9144"/>
                  </a:lnTo>
                  <a:lnTo>
                    <a:pt x="10668" y="9144"/>
                  </a:lnTo>
                  <a:lnTo>
                    <a:pt x="10668" y="71724"/>
                  </a:lnTo>
                  <a:lnTo>
                    <a:pt x="19812" y="71724"/>
                  </a:lnTo>
                  <a:lnTo>
                    <a:pt x="29004" y="68163"/>
                  </a:lnTo>
                  <a:lnTo>
                    <a:pt x="29004" y="79517"/>
                  </a:lnTo>
                  <a:lnTo>
                    <a:pt x="16764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Shape 477">
              <a:extLst>
                <a:ext uri="{FF2B5EF4-FFF2-40B4-BE49-F238E27FC236}">
                  <a16:creationId xmlns:a16="http://schemas.microsoft.com/office/drawing/2014/main" id="{F04AD033-83F5-49E0-8AFF-E3310B298EAF}"/>
                </a:ext>
              </a:extLst>
            </p:cNvPr>
            <p:cNvSpPr/>
            <p:nvPr/>
          </p:nvSpPr>
          <p:spPr>
            <a:xfrm>
              <a:off x="29004" y="11849"/>
              <a:ext cx="29004" cy="78336"/>
            </a:xfrm>
            <a:custGeom>
              <a:avLst/>
              <a:gdLst/>
              <a:ahLst/>
              <a:cxnLst/>
              <a:rect l="0" t="0" r="0" b="0"/>
              <a:pathLst>
                <a:path w="29004" h="78336">
                  <a:moveTo>
                    <a:pt x="0" y="0"/>
                  </a:moveTo>
                  <a:lnTo>
                    <a:pt x="8418" y="1296"/>
                  </a:lnTo>
                  <a:cubicBezTo>
                    <a:pt x="13002" y="3011"/>
                    <a:pt x="16812" y="5677"/>
                    <a:pt x="19860" y="9488"/>
                  </a:cubicBezTo>
                  <a:cubicBezTo>
                    <a:pt x="25956" y="15584"/>
                    <a:pt x="29004" y="24727"/>
                    <a:pt x="29004" y="38539"/>
                  </a:cubicBezTo>
                  <a:cubicBezTo>
                    <a:pt x="29004" y="41587"/>
                    <a:pt x="29004" y="46158"/>
                    <a:pt x="27480" y="49207"/>
                  </a:cubicBezTo>
                  <a:cubicBezTo>
                    <a:pt x="27480" y="52255"/>
                    <a:pt x="25956" y="56827"/>
                    <a:pt x="25956" y="59875"/>
                  </a:cubicBezTo>
                  <a:cubicBezTo>
                    <a:pt x="24432" y="62923"/>
                    <a:pt x="22908" y="64446"/>
                    <a:pt x="19860" y="67495"/>
                  </a:cubicBezTo>
                  <a:cubicBezTo>
                    <a:pt x="18336" y="70543"/>
                    <a:pt x="15288" y="72067"/>
                    <a:pt x="12240" y="73591"/>
                  </a:cubicBezTo>
                  <a:cubicBezTo>
                    <a:pt x="9192" y="75115"/>
                    <a:pt x="6144" y="76639"/>
                    <a:pt x="1572" y="78163"/>
                  </a:cubicBezTo>
                  <a:lnTo>
                    <a:pt x="0" y="78336"/>
                  </a:lnTo>
                  <a:lnTo>
                    <a:pt x="0" y="66983"/>
                  </a:lnTo>
                  <a:lnTo>
                    <a:pt x="11466" y="62542"/>
                  </a:lnTo>
                  <a:cubicBezTo>
                    <a:pt x="16050" y="57207"/>
                    <a:pt x="18336" y="49206"/>
                    <a:pt x="18336" y="38539"/>
                  </a:cubicBezTo>
                  <a:cubicBezTo>
                    <a:pt x="18336" y="33967"/>
                    <a:pt x="16812" y="29300"/>
                    <a:pt x="16812" y="24727"/>
                  </a:cubicBezTo>
                  <a:cubicBezTo>
                    <a:pt x="15288" y="20155"/>
                    <a:pt x="13764" y="17107"/>
                    <a:pt x="10716" y="15584"/>
                  </a:cubicBezTo>
                  <a:cubicBezTo>
                    <a:pt x="9192" y="12536"/>
                    <a:pt x="6144" y="11012"/>
                    <a:pt x="3096" y="9488"/>
                  </a:cubicBezTo>
                  <a:lnTo>
                    <a:pt x="0" y="910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478">
              <a:extLst>
                <a:ext uri="{FF2B5EF4-FFF2-40B4-BE49-F238E27FC236}">
                  <a16:creationId xmlns:a16="http://schemas.microsoft.com/office/drawing/2014/main" id="{5DE76C3F-0C9C-469D-9093-CBF08EAA08B0}"/>
                </a:ext>
              </a:extLst>
            </p:cNvPr>
            <p:cNvSpPr/>
            <p:nvPr/>
          </p:nvSpPr>
          <p:spPr>
            <a:xfrm>
              <a:off x="80963" y="0"/>
              <a:ext cx="35052" cy="117443"/>
            </a:xfrm>
            <a:custGeom>
              <a:avLst/>
              <a:gdLst/>
              <a:ahLst/>
              <a:cxn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4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6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4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479">
              <a:extLst>
                <a:ext uri="{FF2B5EF4-FFF2-40B4-BE49-F238E27FC236}">
                  <a16:creationId xmlns:a16="http://schemas.microsoft.com/office/drawing/2014/main" id="{B17A10D4-0319-40AB-94E1-50C4C5333D07}"/>
                </a:ext>
              </a:extLst>
            </p:cNvPr>
            <p:cNvSpPr/>
            <p:nvPr/>
          </p:nvSpPr>
          <p:spPr>
            <a:xfrm>
              <a:off x="212217" y="10668"/>
              <a:ext cx="31337" cy="80867"/>
            </a:xfrm>
            <a:custGeom>
              <a:avLst/>
              <a:gdLst/>
              <a:ahLst/>
              <a:cxnLst/>
              <a:rect l="0" t="0" r="0" b="0"/>
              <a:pathLst>
                <a:path w="31337" h="80867">
                  <a:moveTo>
                    <a:pt x="18288" y="0"/>
                  </a:moveTo>
                  <a:lnTo>
                    <a:pt x="27527" y="0"/>
                  </a:lnTo>
                  <a:lnTo>
                    <a:pt x="26003" y="21336"/>
                  </a:lnTo>
                  <a:lnTo>
                    <a:pt x="31337" y="21336"/>
                  </a:lnTo>
                  <a:lnTo>
                    <a:pt x="31337" y="28956"/>
                  </a:lnTo>
                  <a:lnTo>
                    <a:pt x="24479" y="28956"/>
                  </a:lnTo>
                  <a:lnTo>
                    <a:pt x="22955" y="50388"/>
                  </a:lnTo>
                  <a:lnTo>
                    <a:pt x="31337" y="50388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80867"/>
                  </a:lnTo>
                  <a:lnTo>
                    <a:pt x="10668" y="80867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50388"/>
                  </a:lnTo>
                  <a:lnTo>
                    <a:pt x="13716" y="50388"/>
                  </a:lnTo>
                  <a:lnTo>
                    <a:pt x="15240" y="28956"/>
                  </a:lnTo>
                  <a:lnTo>
                    <a:pt x="3048" y="28956"/>
                  </a:lnTo>
                  <a:lnTo>
                    <a:pt x="3048" y="21336"/>
                  </a:lnTo>
                  <a:lnTo>
                    <a:pt x="16764" y="21336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480">
              <a:extLst>
                <a:ext uri="{FF2B5EF4-FFF2-40B4-BE49-F238E27FC236}">
                  <a16:creationId xmlns:a16="http://schemas.microsoft.com/office/drawing/2014/main" id="{085F2CA5-AB7A-4296-88DE-97A55881CCB0}"/>
                </a:ext>
              </a:extLst>
            </p:cNvPr>
            <p:cNvSpPr/>
            <p:nvPr/>
          </p:nvSpPr>
          <p:spPr>
            <a:xfrm>
              <a:off x="243554" y="10668"/>
              <a:ext cx="32766" cy="80867"/>
            </a:xfrm>
            <a:custGeom>
              <a:avLst/>
              <a:gdLst/>
              <a:ahLst/>
              <a:cxnLst/>
              <a:rect l="0" t="0" r="0" b="0"/>
              <a:pathLst>
                <a:path w="32766" h="80867">
                  <a:moveTo>
                    <a:pt x="11430" y="0"/>
                  </a:moveTo>
                  <a:lnTo>
                    <a:pt x="20574" y="0"/>
                  </a:lnTo>
                  <a:lnTo>
                    <a:pt x="19050" y="21336"/>
                  </a:lnTo>
                  <a:lnTo>
                    <a:pt x="32766" y="21336"/>
                  </a:lnTo>
                  <a:lnTo>
                    <a:pt x="32766" y="28956"/>
                  </a:lnTo>
                  <a:lnTo>
                    <a:pt x="17526" y="28956"/>
                  </a:lnTo>
                  <a:lnTo>
                    <a:pt x="16002" y="50388"/>
                  </a:lnTo>
                  <a:lnTo>
                    <a:pt x="28194" y="50388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80867"/>
                  </a:lnTo>
                  <a:lnTo>
                    <a:pt x="3810" y="80867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50388"/>
                  </a:lnTo>
                  <a:lnTo>
                    <a:pt x="6858" y="50388"/>
                  </a:lnTo>
                  <a:lnTo>
                    <a:pt x="8382" y="28956"/>
                  </a:lnTo>
                  <a:lnTo>
                    <a:pt x="0" y="28956"/>
                  </a:lnTo>
                  <a:lnTo>
                    <a:pt x="0" y="21336"/>
                  </a:lnTo>
                  <a:lnTo>
                    <a:pt x="9906" y="21336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481">
              <a:extLst>
                <a:ext uri="{FF2B5EF4-FFF2-40B4-BE49-F238E27FC236}">
                  <a16:creationId xmlns:a16="http://schemas.microsoft.com/office/drawing/2014/main" id="{C4B9A303-FC1E-46FD-A759-C55229E6666D}"/>
                </a:ext>
              </a:extLst>
            </p:cNvPr>
            <p:cNvSpPr/>
            <p:nvPr/>
          </p:nvSpPr>
          <p:spPr>
            <a:xfrm>
              <a:off x="354235" y="10669"/>
              <a:ext cx="23622" cy="80867"/>
            </a:xfrm>
            <a:custGeom>
              <a:avLst/>
              <a:gdLst/>
              <a:ahLst/>
              <a:cxnLst/>
              <a:rect l="0" t="0" r="0" b="0"/>
              <a:pathLst>
                <a:path w="23622" h="80867">
                  <a:moveTo>
                    <a:pt x="0" y="0"/>
                  </a:moveTo>
                  <a:lnTo>
                    <a:pt x="21336" y="0"/>
                  </a:lnTo>
                  <a:lnTo>
                    <a:pt x="23622" y="286"/>
                  </a:lnTo>
                  <a:lnTo>
                    <a:pt x="23622" y="9797"/>
                  </a:lnTo>
                  <a:lnTo>
                    <a:pt x="21336" y="9144"/>
                  </a:lnTo>
                  <a:lnTo>
                    <a:pt x="10668" y="9144"/>
                  </a:lnTo>
                  <a:lnTo>
                    <a:pt x="10668" y="36671"/>
                  </a:lnTo>
                  <a:lnTo>
                    <a:pt x="19812" y="36671"/>
                  </a:lnTo>
                  <a:lnTo>
                    <a:pt x="23622" y="35719"/>
                  </a:lnTo>
                  <a:lnTo>
                    <a:pt x="23622" y="47085"/>
                  </a:lnTo>
                  <a:lnTo>
                    <a:pt x="19812" y="45815"/>
                  </a:lnTo>
                  <a:cubicBezTo>
                    <a:pt x="18288" y="44291"/>
                    <a:pt x="16764" y="44291"/>
                    <a:pt x="15240" y="44291"/>
                  </a:cubicBezTo>
                  <a:lnTo>
                    <a:pt x="10668" y="44291"/>
                  </a:lnTo>
                  <a:lnTo>
                    <a:pt x="10668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482">
              <a:extLst>
                <a:ext uri="{FF2B5EF4-FFF2-40B4-BE49-F238E27FC236}">
                  <a16:creationId xmlns:a16="http://schemas.microsoft.com/office/drawing/2014/main" id="{A855A28F-6C58-450C-A327-2B3EE3D9C277}"/>
                </a:ext>
              </a:extLst>
            </p:cNvPr>
            <p:cNvSpPr/>
            <p:nvPr/>
          </p:nvSpPr>
          <p:spPr>
            <a:xfrm>
              <a:off x="377857" y="10955"/>
              <a:ext cx="29813" cy="80581"/>
            </a:xfrm>
            <a:custGeom>
              <a:avLst/>
              <a:gdLst/>
              <a:ahLst/>
              <a:cxnLst/>
              <a:rect l="0" t="0" r="0" b="0"/>
              <a:pathLst>
                <a:path w="29813" h="80581">
                  <a:moveTo>
                    <a:pt x="0" y="0"/>
                  </a:moveTo>
                  <a:lnTo>
                    <a:pt x="9906" y="1238"/>
                  </a:lnTo>
                  <a:cubicBezTo>
                    <a:pt x="12954" y="2762"/>
                    <a:pt x="16097" y="4286"/>
                    <a:pt x="17621" y="5810"/>
                  </a:cubicBezTo>
                  <a:cubicBezTo>
                    <a:pt x="20669" y="7334"/>
                    <a:pt x="22193" y="10382"/>
                    <a:pt x="22193" y="11906"/>
                  </a:cubicBezTo>
                  <a:cubicBezTo>
                    <a:pt x="23717" y="14954"/>
                    <a:pt x="23717" y="18002"/>
                    <a:pt x="23717" y="21050"/>
                  </a:cubicBezTo>
                  <a:cubicBezTo>
                    <a:pt x="23717" y="24098"/>
                    <a:pt x="23717" y="25622"/>
                    <a:pt x="23717" y="28670"/>
                  </a:cubicBezTo>
                  <a:cubicBezTo>
                    <a:pt x="22193" y="30194"/>
                    <a:pt x="20669" y="31813"/>
                    <a:pt x="19145" y="34861"/>
                  </a:cubicBezTo>
                  <a:cubicBezTo>
                    <a:pt x="17621" y="36385"/>
                    <a:pt x="16097" y="37909"/>
                    <a:pt x="14573" y="39433"/>
                  </a:cubicBezTo>
                  <a:cubicBezTo>
                    <a:pt x="11430" y="40957"/>
                    <a:pt x="9906" y="40957"/>
                    <a:pt x="6858" y="42481"/>
                  </a:cubicBezTo>
                  <a:cubicBezTo>
                    <a:pt x="9906" y="42481"/>
                    <a:pt x="11430" y="44005"/>
                    <a:pt x="12954" y="45529"/>
                  </a:cubicBezTo>
                  <a:cubicBezTo>
                    <a:pt x="14573" y="48577"/>
                    <a:pt x="16097" y="50101"/>
                    <a:pt x="17621" y="53149"/>
                  </a:cubicBezTo>
                  <a:lnTo>
                    <a:pt x="29813" y="80581"/>
                  </a:lnTo>
                  <a:lnTo>
                    <a:pt x="17621" y="80581"/>
                  </a:lnTo>
                  <a:lnTo>
                    <a:pt x="5334" y="54673"/>
                  </a:lnTo>
                  <a:cubicBezTo>
                    <a:pt x="5334" y="53149"/>
                    <a:pt x="3810" y="51625"/>
                    <a:pt x="3810" y="50101"/>
                  </a:cubicBezTo>
                  <a:cubicBezTo>
                    <a:pt x="2286" y="48577"/>
                    <a:pt x="762" y="47053"/>
                    <a:pt x="762" y="47053"/>
                  </a:cubicBezTo>
                  <a:lnTo>
                    <a:pt x="0" y="46799"/>
                  </a:lnTo>
                  <a:lnTo>
                    <a:pt x="0" y="35433"/>
                  </a:lnTo>
                  <a:lnTo>
                    <a:pt x="2286" y="34861"/>
                  </a:lnTo>
                  <a:cubicBezTo>
                    <a:pt x="5334" y="34861"/>
                    <a:pt x="6858" y="33338"/>
                    <a:pt x="8382" y="31813"/>
                  </a:cubicBezTo>
                  <a:cubicBezTo>
                    <a:pt x="9906" y="31813"/>
                    <a:pt x="11430" y="30194"/>
                    <a:pt x="11430" y="28670"/>
                  </a:cubicBezTo>
                  <a:cubicBezTo>
                    <a:pt x="12954" y="25622"/>
                    <a:pt x="12954" y="24098"/>
                    <a:pt x="12954" y="22574"/>
                  </a:cubicBezTo>
                  <a:cubicBezTo>
                    <a:pt x="12954" y="18002"/>
                    <a:pt x="11430" y="14954"/>
                    <a:pt x="8382" y="11906"/>
                  </a:cubicBezTo>
                  <a:lnTo>
                    <a:pt x="0" y="95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483">
              <a:extLst>
                <a:ext uri="{FF2B5EF4-FFF2-40B4-BE49-F238E27FC236}">
                  <a16:creationId xmlns:a16="http://schemas.microsoft.com/office/drawing/2014/main" id="{C0ABCEB2-7E96-4BB4-8DB7-D206E629F225}"/>
                </a:ext>
              </a:extLst>
            </p:cNvPr>
            <p:cNvSpPr/>
            <p:nvPr/>
          </p:nvSpPr>
          <p:spPr>
            <a:xfrm>
              <a:off x="422910" y="29058"/>
              <a:ext cx="26718" cy="62221"/>
            </a:xfrm>
            <a:custGeom>
              <a:avLst/>
              <a:gdLst/>
              <a:ahLst/>
              <a:cxnLst/>
              <a:rect l="0" t="0" r="0" b="0"/>
              <a:pathLst>
                <a:path w="26718" h="62221">
                  <a:moveTo>
                    <a:pt x="26718" y="0"/>
                  </a:moveTo>
                  <a:lnTo>
                    <a:pt x="26718" y="7679"/>
                  </a:lnTo>
                  <a:lnTo>
                    <a:pt x="19812" y="9043"/>
                  </a:lnTo>
                  <a:cubicBezTo>
                    <a:pt x="18288" y="10567"/>
                    <a:pt x="16764" y="12091"/>
                    <a:pt x="15240" y="13710"/>
                  </a:cubicBezTo>
                  <a:cubicBezTo>
                    <a:pt x="13716" y="15234"/>
                    <a:pt x="13716" y="16758"/>
                    <a:pt x="12192" y="19807"/>
                  </a:cubicBezTo>
                  <a:cubicBezTo>
                    <a:pt x="10668" y="21330"/>
                    <a:pt x="10668" y="24378"/>
                    <a:pt x="10668" y="25902"/>
                  </a:cubicBezTo>
                  <a:lnTo>
                    <a:pt x="26718" y="25902"/>
                  </a:lnTo>
                  <a:lnTo>
                    <a:pt x="26718" y="35046"/>
                  </a:lnTo>
                  <a:lnTo>
                    <a:pt x="10668" y="35046"/>
                  </a:lnTo>
                  <a:cubicBezTo>
                    <a:pt x="10668" y="41142"/>
                    <a:pt x="12192" y="45714"/>
                    <a:pt x="15240" y="48762"/>
                  </a:cubicBezTo>
                  <a:lnTo>
                    <a:pt x="26718" y="53325"/>
                  </a:lnTo>
                  <a:lnTo>
                    <a:pt x="26718" y="62221"/>
                  </a:lnTo>
                  <a:lnTo>
                    <a:pt x="15240" y="60954"/>
                  </a:lnTo>
                  <a:cubicBezTo>
                    <a:pt x="12192" y="59430"/>
                    <a:pt x="9144" y="57907"/>
                    <a:pt x="6096" y="54858"/>
                  </a:cubicBezTo>
                  <a:cubicBezTo>
                    <a:pt x="4572" y="51810"/>
                    <a:pt x="3048" y="48762"/>
                    <a:pt x="1524" y="44190"/>
                  </a:cubicBezTo>
                  <a:cubicBezTo>
                    <a:pt x="0" y="41142"/>
                    <a:pt x="0" y="36570"/>
                    <a:pt x="0" y="31998"/>
                  </a:cubicBezTo>
                  <a:cubicBezTo>
                    <a:pt x="0" y="27426"/>
                    <a:pt x="0" y="22854"/>
                    <a:pt x="1524" y="19807"/>
                  </a:cubicBezTo>
                  <a:cubicBezTo>
                    <a:pt x="3048" y="15234"/>
                    <a:pt x="4572" y="12091"/>
                    <a:pt x="6096" y="9043"/>
                  </a:cubicBezTo>
                  <a:cubicBezTo>
                    <a:pt x="9144" y="5995"/>
                    <a:pt x="12192" y="4471"/>
                    <a:pt x="15240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484">
              <a:extLst>
                <a:ext uri="{FF2B5EF4-FFF2-40B4-BE49-F238E27FC236}">
                  <a16:creationId xmlns:a16="http://schemas.microsoft.com/office/drawing/2014/main" id="{91245596-3D91-4EB9-9639-CA14C15DC96E}"/>
                </a:ext>
              </a:extLst>
            </p:cNvPr>
            <p:cNvSpPr/>
            <p:nvPr/>
          </p:nvSpPr>
          <p:spPr>
            <a:xfrm>
              <a:off x="449628" y="80868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1"/>
                  </a:lnTo>
                  <a:lnTo>
                    <a:pt x="0" y="151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485">
              <a:extLst>
                <a:ext uri="{FF2B5EF4-FFF2-40B4-BE49-F238E27FC236}">
                  <a16:creationId xmlns:a16="http://schemas.microsoft.com/office/drawing/2014/main" id="{7BFD9FDF-3A44-45B3-9EBF-D3578B34F3ED}"/>
                </a:ext>
              </a:extLst>
            </p:cNvPr>
            <p:cNvSpPr/>
            <p:nvPr/>
          </p:nvSpPr>
          <p:spPr>
            <a:xfrm>
              <a:off x="449628" y="28957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810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5194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6050" y="19907"/>
                  </a:cubicBezTo>
                  <a:cubicBezTo>
                    <a:pt x="14525" y="16859"/>
                    <a:pt x="14525" y="15335"/>
                    <a:pt x="13002" y="13811"/>
                  </a:cubicBezTo>
                  <a:cubicBezTo>
                    <a:pt x="11478" y="12192"/>
                    <a:pt x="9953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779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486">
              <a:extLst>
                <a:ext uri="{FF2B5EF4-FFF2-40B4-BE49-F238E27FC236}">
                  <a16:creationId xmlns:a16="http://schemas.microsoft.com/office/drawing/2014/main" id="{99301801-74E6-45B5-A9CD-581268A69F62}"/>
                </a:ext>
              </a:extLst>
            </p:cNvPr>
            <p:cNvSpPr/>
            <p:nvPr/>
          </p:nvSpPr>
          <p:spPr>
            <a:xfrm>
              <a:off x="496157" y="28956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1524"/>
                    <a:pt x="45815" y="1524"/>
                    <a:pt x="48863" y="3048"/>
                  </a:cubicBezTo>
                  <a:lnTo>
                    <a:pt x="48863" y="12192"/>
                  </a:lnTo>
                  <a:cubicBezTo>
                    <a:pt x="45815" y="12192"/>
                    <a:pt x="42672" y="10668"/>
                    <a:pt x="39624" y="9144"/>
                  </a:cubicBezTo>
                  <a:cubicBezTo>
                    <a:pt x="38100" y="9144"/>
                    <a:pt x="35052" y="9144"/>
                    <a:pt x="32004" y="9144"/>
                  </a:cubicBezTo>
                  <a:cubicBezTo>
                    <a:pt x="28956" y="9144"/>
                    <a:pt x="25908" y="9144"/>
                    <a:pt x="24384" y="10668"/>
                  </a:cubicBezTo>
                  <a:cubicBezTo>
                    <a:pt x="21336" y="12192"/>
                    <a:pt x="19812" y="12192"/>
                    <a:pt x="16764" y="15240"/>
                  </a:cubicBezTo>
                  <a:cubicBezTo>
                    <a:pt x="15240" y="16764"/>
                    <a:pt x="13716" y="19812"/>
                    <a:pt x="13716" y="21336"/>
                  </a:cubicBezTo>
                  <a:cubicBezTo>
                    <a:pt x="12192" y="24384"/>
                    <a:pt x="12192" y="27432"/>
                    <a:pt x="12192" y="32100"/>
                  </a:cubicBezTo>
                  <a:cubicBezTo>
                    <a:pt x="12192" y="39719"/>
                    <a:pt x="13716" y="44291"/>
                    <a:pt x="16764" y="48863"/>
                  </a:cubicBezTo>
                  <a:cubicBezTo>
                    <a:pt x="21336" y="51912"/>
                    <a:pt x="25908" y="53436"/>
                    <a:pt x="32004" y="53436"/>
                  </a:cubicBezTo>
                  <a:cubicBezTo>
                    <a:pt x="35052" y="53436"/>
                    <a:pt x="38100" y="53436"/>
                    <a:pt x="41148" y="53436"/>
                  </a:cubicBezTo>
                  <a:cubicBezTo>
                    <a:pt x="42672" y="51912"/>
                    <a:pt x="45815" y="51912"/>
                    <a:pt x="48863" y="50388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2579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61055"/>
                    <a:pt x="7620" y="54959"/>
                  </a:cubicBezTo>
                  <a:cubicBezTo>
                    <a:pt x="3048" y="50388"/>
                    <a:pt x="0" y="42767"/>
                    <a:pt x="0" y="32100"/>
                  </a:cubicBezTo>
                  <a:cubicBezTo>
                    <a:pt x="0" y="27432"/>
                    <a:pt x="1524" y="22860"/>
                    <a:pt x="3048" y="18288"/>
                  </a:cubicBezTo>
                  <a:cubicBezTo>
                    <a:pt x="4572" y="15240"/>
                    <a:pt x="6096" y="10668"/>
                    <a:pt x="9144" y="9144"/>
                  </a:cubicBezTo>
                  <a:cubicBezTo>
                    <a:pt x="12192" y="6096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487">
              <a:extLst>
                <a:ext uri="{FF2B5EF4-FFF2-40B4-BE49-F238E27FC236}">
                  <a16:creationId xmlns:a16="http://schemas.microsoft.com/office/drawing/2014/main" id="{D0F8C4B2-C930-450E-B811-E35FF237C4B2}"/>
                </a:ext>
              </a:extLst>
            </p:cNvPr>
            <p:cNvSpPr/>
            <p:nvPr/>
          </p:nvSpPr>
          <p:spPr>
            <a:xfrm>
              <a:off x="555784" y="29046"/>
              <a:ext cx="28242" cy="62490"/>
            </a:xfrm>
            <a:custGeom>
              <a:avLst/>
              <a:gdLst/>
              <a:ahLst/>
              <a:cxnLst/>
              <a:rect l="0" t="0" r="0" b="0"/>
              <a:pathLst>
                <a:path w="28242" h="62490">
                  <a:moveTo>
                    <a:pt x="28242" y="0"/>
                  </a:moveTo>
                  <a:lnTo>
                    <a:pt x="28242" y="9174"/>
                  </a:lnTo>
                  <a:lnTo>
                    <a:pt x="19812" y="10578"/>
                  </a:lnTo>
                  <a:cubicBezTo>
                    <a:pt x="18288" y="12102"/>
                    <a:pt x="16764" y="13722"/>
                    <a:pt x="15240" y="15246"/>
                  </a:cubicBezTo>
                  <a:cubicBezTo>
                    <a:pt x="13716" y="18293"/>
                    <a:pt x="12192" y="19817"/>
                    <a:pt x="12192" y="22866"/>
                  </a:cubicBezTo>
                  <a:cubicBezTo>
                    <a:pt x="10668" y="25914"/>
                    <a:pt x="10668" y="28962"/>
                    <a:pt x="10668" y="32010"/>
                  </a:cubicBezTo>
                  <a:cubicBezTo>
                    <a:pt x="10668" y="35058"/>
                    <a:pt x="10668" y="38105"/>
                    <a:pt x="12192" y="41154"/>
                  </a:cubicBezTo>
                  <a:cubicBezTo>
                    <a:pt x="12192" y="44202"/>
                    <a:pt x="13716" y="47250"/>
                    <a:pt x="15240" y="48774"/>
                  </a:cubicBezTo>
                  <a:cubicBezTo>
                    <a:pt x="16764" y="50298"/>
                    <a:pt x="18288" y="51822"/>
                    <a:pt x="21336" y="53346"/>
                  </a:cubicBezTo>
                  <a:lnTo>
                    <a:pt x="28242" y="54727"/>
                  </a:lnTo>
                  <a:lnTo>
                    <a:pt x="28242" y="62388"/>
                  </a:lnTo>
                  <a:lnTo>
                    <a:pt x="27432" y="62490"/>
                  </a:lnTo>
                  <a:cubicBezTo>
                    <a:pt x="22860" y="62490"/>
                    <a:pt x="19812" y="62490"/>
                    <a:pt x="15240" y="60966"/>
                  </a:cubicBezTo>
                  <a:cubicBezTo>
                    <a:pt x="12192" y="59442"/>
                    <a:pt x="9144" y="57917"/>
                    <a:pt x="7620" y="54870"/>
                  </a:cubicBezTo>
                  <a:cubicBezTo>
                    <a:pt x="4572" y="51822"/>
                    <a:pt x="3048" y="48774"/>
                    <a:pt x="1524" y="45726"/>
                  </a:cubicBezTo>
                  <a:cubicBezTo>
                    <a:pt x="0" y="41154"/>
                    <a:pt x="0" y="36581"/>
                    <a:pt x="0" y="32010"/>
                  </a:cubicBezTo>
                  <a:cubicBezTo>
                    <a:pt x="0" y="27438"/>
                    <a:pt x="0" y="22866"/>
                    <a:pt x="1524" y="18293"/>
                  </a:cubicBezTo>
                  <a:cubicBezTo>
                    <a:pt x="3048" y="15246"/>
                    <a:pt x="4572" y="10578"/>
                    <a:pt x="7620" y="9054"/>
                  </a:cubicBezTo>
                  <a:cubicBezTo>
                    <a:pt x="9144" y="6007"/>
                    <a:pt x="13716" y="2959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488">
              <a:extLst>
                <a:ext uri="{FF2B5EF4-FFF2-40B4-BE49-F238E27FC236}">
                  <a16:creationId xmlns:a16="http://schemas.microsoft.com/office/drawing/2014/main" id="{E98F0207-3134-49EF-9BDF-21B81CC0BAEC}"/>
                </a:ext>
              </a:extLst>
            </p:cNvPr>
            <p:cNvSpPr/>
            <p:nvPr/>
          </p:nvSpPr>
          <p:spPr>
            <a:xfrm>
              <a:off x="584025" y="28956"/>
              <a:ext cx="29766" cy="62478"/>
            </a:xfrm>
            <a:custGeom>
              <a:avLst/>
              <a:gdLst/>
              <a:ahLst/>
              <a:cxnLst/>
              <a:rect l="0" t="0" r="0" b="0"/>
              <a:pathLst>
                <a:path w="29766" h="62478">
                  <a:moveTo>
                    <a:pt x="714" y="0"/>
                  </a:moveTo>
                  <a:cubicBezTo>
                    <a:pt x="5286" y="0"/>
                    <a:pt x="9858" y="0"/>
                    <a:pt x="12906" y="1524"/>
                  </a:cubicBezTo>
                  <a:cubicBezTo>
                    <a:pt x="16050" y="3048"/>
                    <a:pt x="19098" y="4572"/>
                    <a:pt x="22146" y="7620"/>
                  </a:cubicBezTo>
                  <a:cubicBezTo>
                    <a:pt x="23670" y="10668"/>
                    <a:pt x="25194" y="13811"/>
                    <a:pt x="26718" y="16859"/>
                  </a:cubicBezTo>
                  <a:cubicBezTo>
                    <a:pt x="28242" y="21431"/>
                    <a:pt x="29766" y="26003"/>
                    <a:pt x="29766" y="30575"/>
                  </a:cubicBezTo>
                  <a:cubicBezTo>
                    <a:pt x="29766" y="35147"/>
                    <a:pt x="28242" y="39719"/>
                    <a:pt x="26718" y="44291"/>
                  </a:cubicBezTo>
                  <a:cubicBezTo>
                    <a:pt x="25194" y="47339"/>
                    <a:pt x="23670" y="51911"/>
                    <a:pt x="20622" y="54959"/>
                  </a:cubicBezTo>
                  <a:cubicBezTo>
                    <a:pt x="19098" y="56483"/>
                    <a:pt x="16050" y="59531"/>
                    <a:pt x="11382" y="61055"/>
                  </a:cubicBezTo>
                  <a:lnTo>
                    <a:pt x="0" y="62478"/>
                  </a:lnTo>
                  <a:lnTo>
                    <a:pt x="0" y="54816"/>
                  </a:lnTo>
                  <a:lnTo>
                    <a:pt x="714" y="54959"/>
                  </a:lnTo>
                  <a:cubicBezTo>
                    <a:pt x="3762" y="54959"/>
                    <a:pt x="5286" y="53435"/>
                    <a:pt x="8334" y="51911"/>
                  </a:cubicBezTo>
                  <a:cubicBezTo>
                    <a:pt x="9858" y="51911"/>
                    <a:pt x="12906" y="48863"/>
                    <a:pt x="14430" y="47339"/>
                  </a:cubicBezTo>
                  <a:cubicBezTo>
                    <a:pt x="16050" y="45815"/>
                    <a:pt x="16050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527"/>
                    <a:pt x="17574" y="24479"/>
                    <a:pt x="17574" y="21431"/>
                  </a:cubicBezTo>
                  <a:cubicBezTo>
                    <a:pt x="16050" y="18383"/>
                    <a:pt x="14430" y="16859"/>
                    <a:pt x="12906" y="13811"/>
                  </a:cubicBezTo>
                  <a:cubicBezTo>
                    <a:pt x="11382" y="12192"/>
                    <a:pt x="9858" y="10668"/>
                    <a:pt x="6810" y="10668"/>
                  </a:cubicBezTo>
                  <a:cubicBezTo>
                    <a:pt x="5286" y="9144"/>
                    <a:pt x="2238" y="9144"/>
                    <a:pt x="714" y="9144"/>
                  </a:cubicBezTo>
                  <a:lnTo>
                    <a:pt x="0" y="9263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489">
              <a:extLst>
                <a:ext uri="{FF2B5EF4-FFF2-40B4-BE49-F238E27FC236}">
                  <a16:creationId xmlns:a16="http://schemas.microsoft.com/office/drawing/2014/main" id="{C39CC953-10F0-4240-8AD5-899B7624B510}"/>
                </a:ext>
              </a:extLst>
            </p:cNvPr>
            <p:cNvSpPr/>
            <p:nvPr/>
          </p:nvSpPr>
          <p:spPr>
            <a:xfrm>
              <a:off x="627507" y="2895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7620" y="12192"/>
                  </a:lnTo>
                  <a:cubicBezTo>
                    <a:pt x="9144" y="10668"/>
                    <a:pt x="10668" y="7620"/>
                    <a:pt x="10668" y="6096"/>
                  </a:cubicBezTo>
                  <a:cubicBezTo>
                    <a:pt x="12192" y="4572"/>
                    <a:pt x="13716" y="3048"/>
                    <a:pt x="13716" y="3048"/>
                  </a:cubicBezTo>
                  <a:cubicBezTo>
                    <a:pt x="15240" y="1524"/>
                    <a:pt x="16764" y="0"/>
                    <a:pt x="16764" y="0"/>
                  </a:cubicBezTo>
                  <a:cubicBezTo>
                    <a:pt x="18288" y="0"/>
                    <a:pt x="19812" y="0"/>
                    <a:pt x="21336" y="0"/>
                  </a:cubicBezTo>
                  <a:cubicBezTo>
                    <a:pt x="24479" y="0"/>
                    <a:pt x="27527" y="0"/>
                    <a:pt x="29051" y="3048"/>
                  </a:cubicBezTo>
                  <a:cubicBezTo>
                    <a:pt x="30575" y="4572"/>
                    <a:pt x="32099" y="7620"/>
                    <a:pt x="32099" y="12192"/>
                  </a:cubicBezTo>
                  <a:cubicBezTo>
                    <a:pt x="32099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8195" y="1524"/>
                    <a:pt x="39719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859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3811"/>
                    <a:pt x="47339" y="13811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5815" y="9144"/>
                    <a:pt x="45815" y="9144"/>
                    <a:pt x="45815" y="9144"/>
                  </a:cubicBezTo>
                  <a:cubicBezTo>
                    <a:pt x="44291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9144"/>
                    <a:pt x="39719" y="10668"/>
                    <a:pt x="39719" y="12192"/>
                  </a:cubicBezTo>
                  <a:cubicBezTo>
                    <a:pt x="38195" y="12192"/>
                    <a:pt x="38195" y="13811"/>
                    <a:pt x="36671" y="15335"/>
                  </a:cubicBezTo>
                  <a:cubicBezTo>
                    <a:pt x="35147" y="18383"/>
                    <a:pt x="35147" y="19907"/>
                    <a:pt x="33623" y="22955"/>
                  </a:cubicBezTo>
                  <a:lnTo>
                    <a:pt x="33623" y="62579"/>
                  </a:lnTo>
                  <a:lnTo>
                    <a:pt x="22860" y="62579"/>
                  </a:lnTo>
                  <a:lnTo>
                    <a:pt x="22860" y="19907"/>
                  </a:lnTo>
                  <a:cubicBezTo>
                    <a:pt x="22860" y="16859"/>
                    <a:pt x="22860" y="15335"/>
                    <a:pt x="22860" y="13811"/>
                  </a:cubicBezTo>
                  <a:cubicBezTo>
                    <a:pt x="22860" y="12192"/>
                    <a:pt x="22860" y="10668"/>
                    <a:pt x="22860" y="10668"/>
                  </a:cubicBezTo>
                  <a:cubicBezTo>
                    <a:pt x="22860" y="9144"/>
                    <a:pt x="21336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6764" y="9144"/>
                  </a:cubicBezTo>
                  <a:cubicBezTo>
                    <a:pt x="16764" y="9144"/>
                    <a:pt x="15240" y="10668"/>
                    <a:pt x="15240" y="10668"/>
                  </a:cubicBezTo>
                  <a:cubicBezTo>
                    <a:pt x="13716" y="12192"/>
                    <a:pt x="13716" y="13811"/>
                    <a:pt x="12192" y="15335"/>
                  </a:cubicBezTo>
                  <a:cubicBezTo>
                    <a:pt x="12192" y="16859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490">
              <a:extLst>
                <a:ext uri="{FF2B5EF4-FFF2-40B4-BE49-F238E27FC236}">
                  <a16:creationId xmlns:a16="http://schemas.microsoft.com/office/drawing/2014/main" id="{DA2C0F18-2626-4AA6-9C79-562570DB534A}"/>
                </a:ext>
              </a:extLst>
            </p:cNvPr>
            <p:cNvSpPr/>
            <p:nvPr/>
          </p:nvSpPr>
          <p:spPr>
            <a:xfrm>
              <a:off x="697706" y="2895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239" y="0"/>
                  </a:lnTo>
                  <a:lnTo>
                    <a:pt x="9239" y="12192"/>
                  </a:lnTo>
                  <a:cubicBezTo>
                    <a:pt x="10763" y="10668"/>
                    <a:pt x="10763" y="7620"/>
                    <a:pt x="12287" y="6096"/>
                  </a:cubicBezTo>
                  <a:cubicBezTo>
                    <a:pt x="13811" y="4572"/>
                    <a:pt x="13811" y="3048"/>
                    <a:pt x="15335" y="3048"/>
                  </a:cubicBezTo>
                  <a:cubicBezTo>
                    <a:pt x="16859" y="1524"/>
                    <a:pt x="18383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9051" y="0"/>
                    <a:pt x="30575" y="3048"/>
                  </a:cubicBezTo>
                  <a:cubicBezTo>
                    <a:pt x="32099" y="4572"/>
                    <a:pt x="33623" y="7620"/>
                    <a:pt x="33623" y="12192"/>
                  </a:cubicBezTo>
                  <a:cubicBezTo>
                    <a:pt x="33623" y="10668"/>
                    <a:pt x="35147" y="9144"/>
                    <a:pt x="36671" y="7620"/>
                  </a:cubicBezTo>
                  <a:cubicBezTo>
                    <a:pt x="36671" y="6096"/>
                    <a:pt x="38195" y="4572"/>
                    <a:pt x="39719" y="3048"/>
                  </a:cubicBezTo>
                  <a:cubicBezTo>
                    <a:pt x="39719" y="1524"/>
                    <a:pt x="41243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859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383"/>
                  </a:lnTo>
                  <a:cubicBezTo>
                    <a:pt x="48863" y="16859"/>
                    <a:pt x="48863" y="13811"/>
                    <a:pt x="48863" y="13811"/>
                  </a:cubicBezTo>
                  <a:cubicBezTo>
                    <a:pt x="48863" y="12192"/>
                    <a:pt x="48863" y="10668"/>
                    <a:pt x="47339" y="10668"/>
                  </a:cubicBezTo>
                  <a:cubicBezTo>
                    <a:pt x="47339" y="9144"/>
                    <a:pt x="47339" y="9144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2767" y="9144"/>
                    <a:pt x="41243" y="10668"/>
                    <a:pt x="41243" y="12192"/>
                  </a:cubicBezTo>
                  <a:cubicBezTo>
                    <a:pt x="39719" y="12192"/>
                    <a:pt x="38195" y="13811"/>
                    <a:pt x="38195" y="15335"/>
                  </a:cubicBezTo>
                  <a:cubicBezTo>
                    <a:pt x="36671" y="18383"/>
                    <a:pt x="35147" y="19907"/>
                    <a:pt x="35147" y="22955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907"/>
                  </a:lnTo>
                  <a:cubicBezTo>
                    <a:pt x="24479" y="16859"/>
                    <a:pt x="24479" y="15335"/>
                    <a:pt x="24479" y="13811"/>
                  </a:cubicBezTo>
                  <a:cubicBezTo>
                    <a:pt x="24479" y="12192"/>
                    <a:pt x="24479" y="10668"/>
                    <a:pt x="24479" y="10668"/>
                  </a:cubicBezTo>
                  <a:cubicBezTo>
                    <a:pt x="22955" y="9144"/>
                    <a:pt x="22955" y="9144"/>
                    <a:pt x="22955" y="9144"/>
                  </a:cubicBezTo>
                  <a:cubicBezTo>
                    <a:pt x="22955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9144"/>
                  </a:cubicBezTo>
                  <a:cubicBezTo>
                    <a:pt x="18383" y="9144"/>
                    <a:pt x="16859" y="10668"/>
                    <a:pt x="16859" y="10668"/>
                  </a:cubicBezTo>
                  <a:cubicBezTo>
                    <a:pt x="15335" y="12192"/>
                    <a:pt x="15335" y="13811"/>
                    <a:pt x="13811" y="15335"/>
                  </a:cubicBezTo>
                  <a:cubicBezTo>
                    <a:pt x="12287" y="16859"/>
                    <a:pt x="12287" y="19907"/>
                    <a:pt x="10763" y="22955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491">
              <a:extLst>
                <a:ext uri="{FF2B5EF4-FFF2-40B4-BE49-F238E27FC236}">
                  <a16:creationId xmlns:a16="http://schemas.microsoft.com/office/drawing/2014/main" id="{CD2D1B57-13AC-4A8F-83D5-1033D97625E3}"/>
                </a:ext>
              </a:extLst>
            </p:cNvPr>
            <p:cNvSpPr/>
            <p:nvPr/>
          </p:nvSpPr>
          <p:spPr>
            <a:xfrm>
              <a:off x="763429" y="29058"/>
              <a:ext cx="26718" cy="62221"/>
            </a:xfrm>
            <a:custGeom>
              <a:avLst/>
              <a:gdLst/>
              <a:ahLst/>
              <a:cxnLst/>
              <a:rect l="0" t="0" r="0" b="0"/>
              <a:pathLst>
                <a:path w="26718" h="62221">
                  <a:moveTo>
                    <a:pt x="26718" y="0"/>
                  </a:moveTo>
                  <a:lnTo>
                    <a:pt x="26718" y="7679"/>
                  </a:lnTo>
                  <a:lnTo>
                    <a:pt x="19812" y="9043"/>
                  </a:lnTo>
                  <a:cubicBezTo>
                    <a:pt x="18288" y="10567"/>
                    <a:pt x="16764" y="12091"/>
                    <a:pt x="15240" y="13710"/>
                  </a:cubicBezTo>
                  <a:cubicBezTo>
                    <a:pt x="13716" y="15234"/>
                    <a:pt x="13716" y="16758"/>
                    <a:pt x="12192" y="19807"/>
                  </a:cubicBezTo>
                  <a:cubicBezTo>
                    <a:pt x="10668" y="21330"/>
                    <a:pt x="10668" y="24378"/>
                    <a:pt x="10668" y="25902"/>
                  </a:cubicBezTo>
                  <a:lnTo>
                    <a:pt x="26718" y="25902"/>
                  </a:lnTo>
                  <a:lnTo>
                    <a:pt x="26718" y="35046"/>
                  </a:lnTo>
                  <a:lnTo>
                    <a:pt x="10668" y="35046"/>
                  </a:lnTo>
                  <a:cubicBezTo>
                    <a:pt x="10668" y="41142"/>
                    <a:pt x="12192" y="45714"/>
                    <a:pt x="15240" y="48762"/>
                  </a:cubicBezTo>
                  <a:lnTo>
                    <a:pt x="26718" y="53325"/>
                  </a:lnTo>
                  <a:lnTo>
                    <a:pt x="26718" y="62221"/>
                  </a:lnTo>
                  <a:lnTo>
                    <a:pt x="15240" y="60954"/>
                  </a:lnTo>
                  <a:cubicBezTo>
                    <a:pt x="12192" y="59430"/>
                    <a:pt x="9144" y="57907"/>
                    <a:pt x="6096" y="54858"/>
                  </a:cubicBezTo>
                  <a:cubicBezTo>
                    <a:pt x="4572" y="51810"/>
                    <a:pt x="3048" y="48762"/>
                    <a:pt x="1524" y="44190"/>
                  </a:cubicBezTo>
                  <a:cubicBezTo>
                    <a:pt x="0" y="41142"/>
                    <a:pt x="0" y="36570"/>
                    <a:pt x="0" y="31998"/>
                  </a:cubicBezTo>
                  <a:cubicBezTo>
                    <a:pt x="0" y="27426"/>
                    <a:pt x="0" y="22854"/>
                    <a:pt x="1524" y="19807"/>
                  </a:cubicBezTo>
                  <a:cubicBezTo>
                    <a:pt x="3048" y="15234"/>
                    <a:pt x="4572" y="12091"/>
                    <a:pt x="6096" y="9043"/>
                  </a:cubicBezTo>
                  <a:cubicBezTo>
                    <a:pt x="9144" y="5995"/>
                    <a:pt x="12192" y="4471"/>
                    <a:pt x="15240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492">
              <a:extLst>
                <a:ext uri="{FF2B5EF4-FFF2-40B4-BE49-F238E27FC236}">
                  <a16:creationId xmlns:a16="http://schemas.microsoft.com/office/drawing/2014/main" id="{36901D26-729D-44A9-8EBC-7015BB6E7DCC}"/>
                </a:ext>
              </a:extLst>
            </p:cNvPr>
            <p:cNvSpPr/>
            <p:nvPr/>
          </p:nvSpPr>
          <p:spPr>
            <a:xfrm>
              <a:off x="790146" y="80868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1"/>
                  </a:lnTo>
                  <a:lnTo>
                    <a:pt x="0" y="151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493">
              <a:extLst>
                <a:ext uri="{FF2B5EF4-FFF2-40B4-BE49-F238E27FC236}">
                  <a16:creationId xmlns:a16="http://schemas.microsoft.com/office/drawing/2014/main" id="{3593DD17-378C-42A8-9D69-7BB17833753D}"/>
                </a:ext>
              </a:extLst>
            </p:cNvPr>
            <p:cNvSpPr/>
            <p:nvPr/>
          </p:nvSpPr>
          <p:spPr>
            <a:xfrm>
              <a:off x="790146" y="28957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810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5194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6050" y="19907"/>
                  </a:cubicBezTo>
                  <a:cubicBezTo>
                    <a:pt x="14525" y="16859"/>
                    <a:pt x="14525" y="15335"/>
                    <a:pt x="13002" y="13811"/>
                  </a:cubicBezTo>
                  <a:cubicBezTo>
                    <a:pt x="11478" y="12192"/>
                    <a:pt x="9953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779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494">
              <a:extLst>
                <a:ext uri="{FF2B5EF4-FFF2-40B4-BE49-F238E27FC236}">
                  <a16:creationId xmlns:a16="http://schemas.microsoft.com/office/drawing/2014/main" id="{A7338CE3-59B4-470C-ADB0-176E5ECBCE88}"/>
                </a:ext>
              </a:extLst>
            </p:cNvPr>
            <p:cNvSpPr/>
            <p:nvPr/>
          </p:nvSpPr>
          <p:spPr>
            <a:xfrm>
              <a:off x="836676" y="28956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10668" y="10668"/>
                  </a:lnTo>
                  <a:cubicBezTo>
                    <a:pt x="12192" y="9144"/>
                    <a:pt x="13716" y="6096"/>
                    <a:pt x="15240" y="4572"/>
                  </a:cubicBezTo>
                  <a:cubicBezTo>
                    <a:pt x="16764" y="4572"/>
                    <a:pt x="18288" y="3048"/>
                    <a:pt x="19812" y="1524"/>
                  </a:cubicBezTo>
                  <a:cubicBezTo>
                    <a:pt x="21336" y="1524"/>
                    <a:pt x="24479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8863" y="9144"/>
                    <a:pt x="50387" y="13812"/>
                    <a:pt x="50387" y="21431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955"/>
                  </a:lnTo>
                  <a:cubicBezTo>
                    <a:pt x="39719" y="18383"/>
                    <a:pt x="38195" y="15335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860" y="9144"/>
                    <a:pt x="21336" y="10668"/>
                    <a:pt x="21336" y="10668"/>
                  </a:cubicBezTo>
                  <a:cubicBezTo>
                    <a:pt x="19812" y="12192"/>
                    <a:pt x="18288" y="13812"/>
                    <a:pt x="16764" y="15335"/>
                  </a:cubicBezTo>
                  <a:cubicBezTo>
                    <a:pt x="15240" y="16859"/>
                    <a:pt x="13716" y="18383"/>
                    <a:pt x="10668" y="21431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495">
              <a:extLst>
                <a:ext uri="{FF2B5EF4-FFF2-40B4-BE49-F238E27FC236}">
                  <a16:creationId xmlns:a16="http://schemas.microsoft.com/office/drawing/2014/main" id="{48923372-E651-45F8-B97C-CFFB6DD8E7FE}"/>
                </a:ext>
              </a:extLst>
            </p:cNvPr>
            <p:cNvSpPr/>
            <p:nvPr/>
          </p:nvSpPr>
          <p:spPr>
            <a:xfrm>
              <a:off x="905351" y="29528"/>
              <a:ext cx="26003" cy="62008"/>
            </a:xfrm>
            <a:custGeom>
              <a:avLst/>
              <a:gdLst/>
              <a:ahLst/>
              <a:cxnLst/>
              <a:rect l="0" t="0" r="0" b="0"/>
              <a:pathLst>
                <a:path w="26003" h="62008">
                  <a:moveTo>
                    <a:pt x="26003" y="0"/>
                  </a:moveTo>
                  <a:lnTo>
                    <a:pt x="26003" y="9609"/>
                  </a:lnTo>
                  <a:lnTo>
                    <a:pt x="15335" y="13240"/>
                  </a:lnTo>
                  <a:cubicBezTo>
                    <a:pt x="12287" y="17811"/>
                    <a:pt x="10763" y="23908"/>
                    <a:pt x="10763" y="31528"/>
                  </a:cubicBezTo>
                  <a:cubicBezTo>
                    <a:pt x="10763" y="39147"/>
                    <a:pt x="12287" y="43720"/>
                    <a:pt x="13811" y="48292"/>
                  </a:cubicBezTo>
                  <a:cubicBezTo>
                    <a:pt x="16859" y="51340"/>
                    <a:pt x="19907" y="52863"/>
                    <a:pt x="24479" y="52863"/>
                  </a:cubicBezTo>
                  <a:lnTo>
                    <a:pt x="26003" y="52254"/>
                  </a:lnTo>
                  <a:lnTo>
                    <a:pt x="26003" y="60701"/>
                  </a:lnTo>
                  <a:lnTo>
                    <a:pt x="21431" y="62008"/>
                  </a:lnTo>
                  <a:cubicBezTo>
                    <a:pt x="18383" y="62008"/>
                    <a:pt x="15335" y="62008"/>
                    <a:pt x="12287" y="60484"/>
                  </a:cubicBezTo>
                  <a:cubicBezTo>
                    <a:pt x="9239" y="58959"/>
                    <a:pt x="7715" y="57435"/>
                    <a:pt x="6096" y="54387"/>
                  </a:cubicBezTo>
                  <a:cubicBezTo>
                    <a:pt x="3048" y="51340"/>
                    <a:pt x="3048" y="48292"/>
                    <a:pt x="1524" y="45244"/>
                  </a:cubicBezTo>
                  <a:cubicBezTo>
                    <a:pt x="0" y="40671"/>
                    <a:pt x="0" y="36099"/>
                    <a:pt x="0" y="31528"/>
                  </a:cubicBezTo>
                  <a:cubicBezTo>
                    <a:pt x="0" y="26956"/>
                    <a:pt x="1524" y="22384"/>
                    <a:pt x="3048" y="17811"/>
                  </a:cubicBezTo>
                  <a:cubicBezTo>
                    <a:pt x="3048" y="14763"/>
                    <a:pt x="6096" y="10096"/>
                    <a:pt x="9239" y="8572"/>
                  </a:cubicBezTo>
                  <a:cubicBezTo>
                    <a:pt x="10763" y="5524"/>
                    <a:pt x="13811" y="2477"/>
                    <a:pt x="18383" y="953"/>
                  </a:cubicBez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496">
              <a:extLst>
                <a:ext uri="{FF2B5EF4-FFF2-40B4-BE49-F238E27FC236}">
                  <a16:creationId xmlns:a16="http://schemas.microsoft.com/office/drawing/2014/main" id="{1C19BA20-B4DF-4FDD-A83C-84574E481D65}"/>
                </a:ext>
              </a:extLst>
            </p:cNvPr>
            <p:cNvSpPr/>
            <p:nvPr/>
          </p:nvSpPr>
          <p:spPr>
            <a:xfrm>
              <a:off x="931355" y="4573"/>
              <a:ext cx="25908" cy="86964"/>
            </a:xfrm>
            <a:custGeom>
              <a:avLst/>
              <a:gdLst/>
              <a:ahLst/>
              <a:cxnLst/>
              <a:rect l="0" t="0" r="0" b="0"/>
              <a:pathLst>
                <a:path w="25908" h="86964">
                  <a:moveTo>
                    <a:pt x="15240" y="0"/>
                  </a:moveTo>
                  <a:lnTo>
                    <a:pt x="25908" y="0"/>
                  </a:lnTo>
                  <a:lnTo>
                    <a:pt x="25908" y="86964"/>
                  </a:lnTo>
                  <a:lnTo>
                    <a:pt x="16764" y="86964"/>
                  </a:lnTo>
                  <a:lnTo>
                    <a:pt x="16764" y="74771"/>
                  </a:lnTo>
                  <a:cubicBezTo>
                    <a:pt x="13716" y="79343"/>
                    <a:pt x="10668" y="82391"/>
                    <a:pt x="6096" y="83915"/>
                  </a:cubicBezTo>
                  <a:lnTo>
                    <a:pt x="0" y="85657"/>
                  </a:lnTo>
                  <a:lnTo>
                    <a:pt x="0" y="77210"/>
                  </a:lnTo>
                  <a:lnTo>
                    <a:pt x="6096" y="74771"/>
                  </a:lnTo>
                  <a:cubicBezTo>
                    <a:pt x="9144" y="73247"/>
                    <a:pt x="12192" y="68676"/>
                    <a:pt x="15240" y="64103"/>
                  </a:cubicBezTo>
                  <a:lnTo>
                    <a:pt x="15240" y="35052"/>
                  </a:lnTo>
                  <a:cubicBezTo>
                    <a:pt x="13716" y="35052"/>
                    <a:pt x="12192" y="33528"/>
                    <a:pt x="9144" y="33528"/>
                  </a:cubicBezTo>
                  <a:cubicBezTo>
                    <a:pt x="7620" y="33528"/>
                    <a:pt x="6096" y="33528"/>
                    <a:pt x="3048" y="33528"/>
                  </a:cubicBezTo>
                  <a:lnTo>
                    <a:pt x="0" y="34565"/>
                  </a:lnTo>
                  <a:lnTo>
                    <a:pt x="0" y="24956"/>
                  </a:lnTo>
                  <a:lnTo>
                    <a:pt x="4572" y="24384"/>
                  </a:lnTo>
                  <a:cubicBezTo>
                    <a:pt x="6096" y="24384"/>
                    <a:pt x="7620" y="24384"/>
                    <a:pt x="10668" y="24384"/>
                  </a:cubicBezTo>
                  <a:cubicBezTo>
                    <a:pt x="12192" y="24384"/>
                    <a:pt x="13716" y="25908"/>
                    <a:pt x="15240" y="25908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497">
              <a:extLst>
                <a:ext uri="{FF2B5EF4-FFF2-40B4-BE49-F238E27FC236}">
                  <a16:creationId xmlns:a16="http://schemas.microsoft.com/office/drawing/2014/main" id="{F80109BC-FD2A-46FA-A93E-1DE97AE74106}"/>
                </a:ext>
              </a:extLst>
            </p:cNvPr>
            <p:cNvSpPr/>
            <p:nvPr/>
          </p:nvSpPr>
          <p:spPr>
            <a:xfrm>
              <a:off x="977170" y="29046"/>
              <a:ext cx="28242" cy="62241"/>
            </a:xfrm>
            <a:custGeom>
              <a:avLst/>
              <a:gdLst/>
              <a:ahLst/>
              <a:cxnLst/>
              <a:rect l="0" t="0" r="0" b="0"/>
              <a:pathLst>
                <a:path w="28242" h="62241">
                  <a:moveTo>
                    <a:pt x="28242" y="0"/>
                  </a:moveTo>
                  <a:lnTo>
                    <a:pt x="28242" y="7693"/>
                  </a:lnTo>
                  <a:lnTo>
                    <a:pt x="27432" y="7531"/>
                  </a:lnTo>
                  <a:cubicBezTo>
                    <a:pt x="25908" y="7531"/>
                    <a:pt x="22860" y="9054"/>
                    <a:pt x="21336" y="9054"/>
                  </a:cubicBezTo>
                  <a:cubicBezTo>
                    <a:pt x="19812" y="10578"/>
                    <a:pt x="18288" y="12102"/>
                    <a:pt x="16764" y="13722"/>
                  </a:cubicBezTo>
                  <a:cubicBezTo>
                    <a:pt x="15240" y="15246"/>
                    <a:pt x="13716" y="16770"/>
                    <a:pt x="13716" y="19818"/>
                  </a:cubicBezTo>
                  <a:cubicBezTo>
                    <a:pt x="12192" y="21342"/>
                    <a:pt x="12192" y="24390"/>
                    <a:pt x="12192" y="25914"/>
                  </a:cubicBezTo>
                  <a:lnTo>
                    <a:pt x="28242" y="25914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65"/>
                  </a:lnTo>
                  <a:lnTo>
                    <a:pt x="28242" y="62241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4572" y="51822"/>
                    <a:pt x="3048" y="48774"/>
                    <a:pt x="1524" y="44202"/>
                  </a:cubicBezTo>
                  <a:cubicBezTo>
                    <a:pt x="1524" y="41154"/>
                    <a:pt x="0" y="36581"/>
                    <a:pt x="0" y="32010"/>
                  </a:cubicBezTo>
                  <a:cubicBezTo>
                    <a:pt x="0" y="27438"/>
                    <a:pt x="1524" y="22866"/>
                    <a:pt x="3048" y="19818"/>
                  </a:cubicBezTo>
                  <a:cubicBezTo>
                    <a:pt x="3048" y="15246"/>
                    <a:pt x="6096" y="12102"/>
                    <a:pt x="7620" y="9054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498">
              <a:extLst>
                <a:ext uri="{FF2B5EF4-FFF2-40B4-BE49-F238E27FC236}">
                  <a16:creationId xmlns:a16="http://schemas.microsoft.com/office/drawing/2014/main" id="{4F664FEA-E34C-4114-9E02-49A6AD27333D}"/>
                </a:ext>
              </a:extLst>
            </p:cNvPr>
            <p:cNvSpPr/>
            <p:nvPr/>
          </p:nvSpPr>
          <p:spPr>
            <a:xfrm>
              <a:off x="1005412" y="80868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858" y="10668"/>
                    <a:pt x="6810" y="10668"/>
                    <a:pt x="2238" y="10668"/>
                  </a:cubicBezTo>
                  <a:lnTo>
                    <a:pt x="0" y="10420"/>
                  </a:lnTo>
                  <a:lnTo>
                    <a:pt x="0" y="1543"/>
                  </a:lnTo>
                  <a:lnTo>
                    <a:pt x="3762" y="3048"/>
                  </a:lnTo>
                  <a:cubicBezTo>
                    <a:pt x="5286" y="3048"/>
                    <a:pt x="6810" y="3048"/>
                    <a:pt x="9858" y="3048"/>
                  </a:cubicBezTo>
                  <a:cubicBezTo>
                    <a:pt x="11382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499">
              <a:extLst>
                <a:ext uri="{FF2B5EF4-FFF2-40B4-BE49-F238E27FC236}">
                  <a16:creationId xmlns:a16="http://schemas.microsoft.com/office/drawing/2014/main" id="{B424BC12-87E0-440B-8342-E825ABF86D54}"/>
                </a:ext>
              </a:extLst>
            </p:cNvPr>
            <p:cNvSpPr/>
            <p:nvPr/>
          </p:nvSpPr>
          <p:spPr>
            <a:xfrm>
              <a:off x="1005412" y="28957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3762" y="0"/>
                    <a:pt x="8334" y="0"/>
                    <a:pt x="11382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4525" y="19907"/>
                  </a:cubicBezTo>
                  <a:cubicBezTo>
                    <a:pt x="14525" y="16859"/>
                    <a:pt x="13002" y="15335"/>
                    <a:pt x="11382" y="13811"/>
                  </a:cubicBezTo>
                  <a:cubicBezTo>
                    <a:pt x="9858" y="12192"/>
                    <a:pt x="8334" y="10668"/>
                    <a:pt x="6810" y="9144"/>
                  </a:cubicBezTo>
                  <a:lnTo>
                    <a:pt x="0" y="7782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500">
              <a:extLst>
                <a:ext uri="{FF2B5EF4-FFF2-40B4-BE49-F238E27FC236}">
                  <a16:creationId xmlns:a16="http://schemas.microsoft.com/office/drawing/2014/main" id="{3140DA3A-A989-43B3-9D09-41B18D7E2BCF}"/>
                </a:ext>
              </a:extLst>
            </p:cNvPr>
            <p:cNvSpPr/>
            <p:nvPr/>
          </p:nvSpPr>
          <p:spPr>
            <a:xfrm>
              <a:off x="1039749" y="29530"/>
              <a:ext cx="25956" cy="62006"/>
            </a:xfrm>
            <a:custGeom>
              <a:avLst/>
              <a:gdLst/>
              <a:ahLst/>
              <a:cxnLst/>
              <a:rect l="0" t="0" r="0" b="0"/>
              <a:pathLst>
                <a:path w="25956" h="62006">
                  <a:moveTo>
                    <a:pt x="25956" y="0"/>
                  </a:moveTo>
                  <a:lnTo>
                    <a:pt x="25956" y="9592"/>
                  </a:lnTo>
                  <a:lnTo>
                    <a:pt x="15240" y="13238"/>
                  </a:lnTo>
                  <a:cubicBezTo>
                    <a:pt x="12192" y="17810"/>
                    <a:pt x="10668" y="23906"/>
                    <a:pt x="10668" y="31526"/>
                  </a:cubicBezTo>
                  <a:cubicBezTo>
                    <a:pt x="10668" y="39146"/>
                    <a:pt x="12192" y="43718"/>
                    <a:pt x="13716" y="48290"/>
                  </a:cubicBezTo>
                  <a:cubicBezTo>
                    <a:pt x="16764" y="51338"/>
                    <a:pt x="19812" y="52862"/>
                    <a:pt x="24384" y="52862"/>
                  </a:cubicBezTo>
                  <a:lnTo>
                    <a:pt x="25956" y="52241"/>
                  </a:lnTo>
                  <a:lnTo>
                    <a:pt x="25956" y="60860"/>
                  </a:lnTo>
                  <a:lnTo>
                    <a:pt x="21336" y="62006"/>
                  </a:lnTo>
                  <a:cubicBezTo>
                    <a:pt x="18288" y="62006"/>
                    <a:pt x="15240" y="62006"/>
                    <a:pt x="12192" y="60482"/>
                  </a:cubicBezTo>
                  <a:cubicBezTo>
                    <a:pt x="9144" y="58958"/>
                    <a:pt x="7620" y="57434"/>
                    <a:pt x="6096" y="54386"/>
                  </a:cubicBezTo>
                  <a:cubicBezTo>
                    <a:pt x="4572" y="51338"/>
                    <a:pt x="3048" y="48290"/>
                    <a:pt x="1524" y="45242"/>
                  </a:cubicBezTo>
                  <a:cubicBezTo>
                    <a:pt x="0" y="40670"/>
                    <a:pt x="0" y="36098"/>
                    <a:pt x="0" y="31526"/>
                  </a:cubicBezTo>
                  <a:cubicBezTo>
                    <a:pt x="0" y="26954"/>
                    <a:pt x="1524" y="22382"/>
                    <a:pt x="3048" y="17810"/>
                  </a:cubicBezTo>
                  <a:cubicBezTo>
                    <a:pt x="3048" y="14762"/>
                    <a:pt x="6096" y="10095"/>
                    <a:pt x="9144" y="8571"/>
                  </a:cubicBezTo>
                  <a:cubicBezTo>
                    <a:pt x="10668" y="5523"/>
                    <a:pt x="13716" y="2475"/>
                    <a:pt x="18288" y="951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501">
              <a:extLst>
                <a:ext uri="{FF2B5EF4-FFF2-40B4-BE49-F238E27FC236}">
                  <a16:creationId xmlns:a16="http://schemas.microsoft.com/office/drawing/2014/main" id="{E0A89CA2-CC65-437D-BED9-C8873C42E87A}"/>
                </a:ext>
              </a:extLst>
            </p:cNvPr>
            <p:cNvSpPr/>
            <p:nvPr/>
          </p:nvSpPr>
          <p:spPr>
            <a:xfrm>
              <a:off x="1065704" y="4573"/>
              <a:ext cx="25956" cy="86964"/>
            </a:xfrm>
            <a:custGeom>
              <a:avLst/>
              <a:gdLst/>
              <a:ahLst/>
              <a:cxnLst/>
              <a:rect l="0" t="0" r="0" b="0"/>
              <a:pathLst>
                <a:path w="25956" h="86964">
                  <a:moveTo>
                    <a:pt x="15288" y="0"/>
                  </a:moveTo>
                  <a:lnTo>
                    <a:pt x="25956" y="0"/>
                  </a:lnTo>
                  <a:lnTo>
                    <a:pt x="25956" y="86964"/>
                  </a:lnTo>
                  <a:lnTo>
                    <a:pt x="16812" y="86964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7668" y="83915"/>
                  </a:cubicBezTo>
                  <a:lnTo>
                    <a:pt x="0" y="85817"/>
                  </a:lnTo>
                  <a:lnTo>
                    <a:pt x="0" y="77198"/>
                  </a:lnTo>
                  <a:lnTo>
                    <a:pt x="6144" y="74771"/>
                  </a:lnTo>
                  <a:cubicBezTo>
                    <a:pt x="9192" y="73247"/>
                    <a:pt x="12240" y="68676"/>
                    <a:pt x="15288" y="64103"/>
                  </a:cubicBezTo>
                  <a:lnTo>
                    <a:pt x="15288" y="35052"/>
                  </a:lnTo>
                  <a:cubicBezTo>
                    <a:pt x="13764" y="35052"/>
                    <a:pt x="12240" y="33528"/>
                    <a:pt x="10716" y="33528"/>
                  </a:cubicBezTo>
                  <a:cubicBezTo>
                    <a:pt x="7668" y="33528"/>
                    <a:pt x="6144" y="33528"/>
                    <a:pt x="3000" y="33528"/>
                  </a:cubicBezTo>
                  <a:lnTo>
                    <a:pt x="0" y="34549"/>
                  </a:lnTo>
                  <a:lnTo>
                    <a:pt x="0" y="24957"/>
                  </a:lnTo>
                  <a:lnTo>
                    <a:pt x="4620" y="24384"/>
                  </a:lnTo>
                  <a:cubicBezTo>
                    <a:pt x="6144" y="24384"/>
                    <a:pt x="7668" y="24384"/>
                    <a:pt x="10716" y="24384"/>
                  </a:cubicBezTo>
                  <a:cubicBezTo>
                    <a:pt x="12240" y="24384"/>
                    <a:pt x="13764" y="25908"/>
                    <a:pt x="15288" y="25908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502">
              <a:extLst>
                <a:ext uri="{FF2B5EF4-FFF2-40B4-BE49-F238E27FC236}">
                  <a16:creationId xmlns:a16="http://schemas.microsoft.com/office/drawing/2014/main" id="{618C7368-0513-4B02-A681-0E4488B03016}"/>
                </a:ext>
              </a:extLst>
            </p:cNvPr>
            <p:cNvSpPr/>
            <p:nvPr/>
          </p:nvSpPr>
          <p:spPr>
            <a:xfrm>
              <a:off x="287083" y="279274"/>
              <a:ext cx="58007" cy="64103"/>
            </a:xfrm>
            <a:custGeom>
              <a:avLst/>
              <a:gdLst/>
              <a:ahLst/>
              <a:cxnLst/>
              <a:rect l="0" t="0" r="0" b="0"/>
              <a:pathLst>
                <a:path w="58007" h="64103">
                  <a:moveTo>
                    <a:pt x="21336" y="0"/>
                  </a:moveTo>
                  <a:cubicBezTo>
                    <a:pt x="24384" y="0"/>
                    <a:pt x="27432" y="1524"/>
                    <a:pt x="28956" y="4572"/>
                  </a:cubicBezTo>
                  <a:cubicBezTo>
                    <a:pt x="30480" y="6096"/>
                    <a:pt x="32004" y="9144"/>
                    <a:pt x="32004" y="13715"/>
                  </a:cubicBezTo>
                  <a:cubicBezTo>
                    <a:pt x="33528" y="12192"/>
                    <a:pt x="33528" y="10668"/>
                    <a:pt x="35052" y="7620"/>
                  </a:cubicBezTo>
                  <a:cubicBezTo>
                    <a:pt x="35052" y="6096"/>
                    <a:pt x="36576" y="6096"/>
                    <a:pt x="38100" y="4572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1524"/>
                    <a:pt x="44196" y="0"/>
                    <a:pt x="45720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4103"/>
                  </a:lnTo>
                  <a:lnTo>
                    <a:pt x="47244" y="64103"/>
                  </a:lnTo>
                  <a:lnTo>
                    <a:pt x="47244" y="19812"/>
                  </a:lnTo>
                  <a:cubicBezTo>
                    <a:pt x="47244" y="16764"/>
                    <a:pt x="47244" y="15240"/>
                    <a:pt x="47244" y="13715"/>
                  </a:cubicBezTo>
                  <a:cubicBezTo>
                    <a:pt x="47244" y="13715"/>
                    <a:pt x="47244" y="12192"/>
                    <a:pt x="47244" y="12192"/>
                  </a:cubicBezTo>
                  <a:cubicBezTo>
                    <a:pt x="45720" y="10668"/>
                    <a:pt x="45720" y="10668"/>
                    <a:pt x="45720" y="10668"/>
                  </a:cubicBezTo>
                  <a:cubicBezTo>
                    <a:pt x="45720" y="9144"/>
                    <a:pt x="44196" y="9144"/>
                    <a:pt x="44196" y="9144"/>
                  </a:cubicBezTo>
                  <a:cubicBezTo>
                    <a:pt x="42672" y="9144"/>
                    <a:pt x="42672" y="9144"/>
                    <a:pt x="41148" y="10668"/>
                  </a:cubicBezTo>
                  <a:cubicBezTo>
                    <a:pt x="41148" y="10668"/>
                    <a:pt x="39624" y="12192"/>
                    <a:pt x="39624" y="12192"/>
                  </a:cubicBezTo>
                  <a:cubicBezTo>
                    <a:pt x="38100" y="13715"/>
                    <a:pt x="38100" y="15240"/>
                    <a:pt x="36576" y="16764"/>
                  </a:cubicBezTo>
                  <a:cubicBezTo>
                    <a:pt x="35052" y="18288"/>
                    <a:pt x="35052" y="21336"/>
                    <a:pt x="33528" y="24384"/>
                  </a:cubicBezTo>
                  <a:lnTo>
                    <a:pt x="33528" y="64103"/>
                  </a:lnTo>
                  <a:lnTo>
                    <a:pt x="22860" y="64103"/>
                  </a:lnTo>
                  <a:lnTo>
                    <a:pt x="22860" y="19812"/>
                  </a:lnTo>
                  <a:cubicBezTo>
                    <a:pt x="22860" y="18288"/>
                    <a:pt x="22860" y="16764"/>
                    <a:pt x="22860" y="15240"/>
                  </a:cubicBezTo>
                  <a:cubicBezTo>
                    <a:pt x="22860" y="13715"/>
                    <a:pt x="22860" y="12192"/>
                    <a:pt x="22860" y="12192"/>
                  </a:cubicBezTo>
                  <a:cubicBezTo>
                    <a:pt x="22860" y="10668"/>
                    <a:pt x="21336" y="10668"/>
                    <a:pt x="21336" y="10668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5"/>
                    <a:pt x="13716" y="15240"/>
                    <a:pt x="12192" y="16764"/>
                  </a:cubicBezTo>
                  <a:cubicBezTo>
                    <a:pt x="12192" y="18288"/>
                    <a:pt x="10668" y="21336"/>
                    <a:pt x="9144" y="24384"/>
                  </a:cubicBezTo>
                  <a:lnTo>
                    <a:pt x="9144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5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503">
              <a:extLst>
                <a:ext uri="{FF2B5EF4-FFF2-40B4-BE49-F238E27FC236}">
                  <a16:creationId xmlns:a16="http://schemas.microsoft.com/office/drawing/2014/main" id="{FA3859B7-DFCD-46C5-831A-0BF06E59B524}"/>
                </a:ext>
              </a:extLst>
            </p:cNvPr>
            <p:cNvSpPr/>
            <p:nvPr/>
          </p:nvSpPr>
          <p:spPr>
            <a:xfrm>
              <a:off x="348139" y="280798"/>
              <a:ext cx="59531" cy="86963"/>
            </a:xfrm>
            <a:custGeom>
              <a:avLst/>
              <a:gdLst/>
              <a:ahLst/>
              <a:cxnLst/>
              <a:rect l="0" t="0" r="0" b="0"/>
              <a:pathLst>
                <a:path w="59531" h="86963">
                  <a:moveTo>
                    <a:pt x="0" y="0"/>
                  </a:moveTo>
                  <a:lnTo>
                    <a:pt x="12192" y="0"/>
                  </a:lnTo>
                  <a:lnTo>
                    <a:pt x="27432" y="41148"/>
                  </a:lnTo>
                  <a:lnTo>
                    <a:pt x="30480" y="50388"/>
                  </a:lnTo>
                  <a:lnTo>
                    <a:pt x="33528" y="41148"/>
                  </a:lnTo>
                  <a:lnTo>
                    <a:pt x="48863" y="0"/>
                  </a:lnTo>
                  <a:lnTo>
                    <a:pt x="59531" y="0"/>
                  </a:lnTo>
                  <a:lnTo>
                    <a:pt x="39624" y="54959"/>
                  </a:lnTo>
                  <a:cubicBezTo>
                    <a:pt x="36576" y="61055"/>
                    <a:pt x="35052" y="65627"/>
                    <a:pt x="32004" y="70200"/>
                  </a:cubicBezTo>
                  <a:cubicBezTo>
                    <a:pt x="30480" y="73247"/>
                    <a:pt x="27432" y="77819"/>
                    <a:pt x="24384" y="79343"/>
                  </a:cubicBezTo>
                  <a:cubicBezTo>
                    <a:pt x="22860" y="82391"/>
                    <a:pt x="19812" y="83915"/>
                    <a:pt x="15240" y="85439"/>
                  </a:cubicBezTo>
                  <a:cubicBezTo>
                    <a:pt x="12192" y="86963"/>
                    <a:pt x="9144" y="86963"/>
                    <a:pt x="4572" y="86963"/>
                  </a:cubicBezTo>
                  <a:cubicBezTo>
                    <a:pt x="4572" y="86963"/>
                    <a:pt x="3048" y="86963"/>
                    <a:pt x="1524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1524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2192" y="76295"/>
                    <a:pt x="13716" y="76295"/>
                    <a:pt x="15240" y="74771"/>
                  </a:cubicBezTo>
                  <a:cubicBezTo>
                    <a:pt x="16764" y="73247"/>
                    <a:pt x="18288" y="71724"/>
                    <a:pt x="19812" y="68675"/>
                  </a:cubicBezTo>
                  <a:cubicBezTo>
                    <a:pt x="21336" y="67151"/>
                    <a:pt x="22860" y="64103"/>
                    <a:pt x="24384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3767">
              <a:extLst>
                <a:ext uri="{FF2B5EF4-FFF2-40B4-BE49-F238E27FC236}">
                  <a16:creationId xmlns:a16="http://schemas.microsoft.com/office/drawing/2014/main" id="{88382B4F-A209-4EB2-8B99-B9CABA9092CD}"/>
                </a:ext>
              </a:extLst>
            </p:cNvPr>
            <p:cNvSpPr/>
            <p:nvPr/>
          </p:nvSpPr>
          <p:spPr>
            <a:xfrm>
              <a:off x="414719" y="358331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505">
              <a:extLst>
                <a:ext uri="{FF2B5EF4-FFF2-40B4-BE49-F238E27FC236}">
                  <a16:creationId xmlns:a16="http://schemas.microsoft.com/office/drawing/2014/main" id="{E186F9F7-F04A-43D3-B29C-FE0AEADB08EE}"/>
                </a:ext>
              </a:extLst>
            </p:cNvPr>
            <p:cNvSpPr/>
            <p:nvPr/>
          </p:nvSpPr>
          <p:spPr>
            <a:xfrm>
              <a:off x="497777" y="256414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506">
              <a:extLst>
                <a:ext uri="{FF2B5EF4-FFF2-40B4-BE49-F238E27FC236}">
                  <a16:creationId xmlns:a16="http://schemas.microsoft.com/office/drawing/2014/main" id="{588702DC-1064-45ED-B884-EC12E7C398CE}"/>
                </a:ext>
              </a:extLst>
            </p:cNvPr>
            <p:cNvSpPr/>
            <p:nvPr/>
          </p:nvSpPr>
          <p:spPr>
            <a:xfrm>
              <a:off x="560356" y="280798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507">
              <a:extLst>
                <a:ext uri="{FF2B5EF4-FFF2-40B4-BE49-F238E27FC236}">
                  <a16:creationId xmlns:a16="http://schemas.microsoft.com/office/drawing/2014/main" id="{84EE1916-AA6F-415F-A29B-0E330E5472BC}"/>
                </a:ext>
              </a:extLst>
            </p:cNvPr>
            <p:cNvSpPr/>
            <p:nvPr/>
          </p:nvSpPr>
          <p:spPr>
            <a:xfrm>
              <a:off x="575596" y="254794"/>
              <a:ext cx="16764" cy="16859"/>
            </a:xfrm>
            <a:custGeom>
              <a:avLst/>
              <a:gdLst/>
              <a:ahLst/>
              <a:cxnLst/>
              <a:rect l="0" t="0" r="0" b="0"/>
              <a:pathLst>
                <a:path w="16764" h="16859">
                  <a:moveTo>
                    <a:pt x="9144" y="0"/>
                  </a:moveTo>
                  <a:cubicBezTo>
                    <a:pt x="9144" y="0"/>
                    <a:pt x="10668" y="0"/>
                    <a:pt x="12192" y="1524"/>
                  </a:cubicBezTo>
                  <a:cubicBezTo>
                    <a:pt x="13716" y="1524"/>
                    <a:pt x="13716" y="1524"/>
                    <a:pt x="15240" y="3048"/>
                  </a:cubicBezTo>
                  <a:cubicBezTo>
                    <a:pt x="15240" y="3048"/>
                    <a:pt x="16764" y="4667"/>
                    <a:pt x="16764" y="6191"/>
                  </a:cubicBezTo>
                  <a:cubicBezTo>
                    <a:pt x="16764" y="6191"/>
                    <a:pt x="16764" y="7716"/>
                    <a:pt x="16764" y="9240"/>
                  </a:cubicBezTo>
                  <a:cubicBezTo>
                    <a:pt x="16764" y="10764"/>
                    <a:pt x="16764" y="10764"/>
                    <a:pt x="16764" y="12288"/>
                  </a:cubicBezTo>
                  <a:cubicBezTo>
                    <a:pt x="16764" y="13812"/>
                    <a:pt x="15240" y="13812"/>
                    <a:pt x="15240" y="15335"/>
                  </a:cubicBezTo>
                  <a:cubicBezTo>
                    <a:pt x="13716" y="15335"/>
                    <a:pt x="13716" y="16859"/>
                    <a:pt x="12192" y="16859"/>
                  </a:cubicBezTo>
                  <a:cubicBezTo>
                    <a:pt x="10668" y="16859"/>
                    <a:pt x="10668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335"/>
                    <a:pt x="3048" y="15335"/>
                  </a:cubicBezTo>
                  <a:cubicBezTo>
                    <a:pt x="1524" y="13812"/>
                    <a:pt x="1524" y="13812"/>
                    <a:pt x="1524" y="12288"/>
                  </a:cubicBezTo>
                  <a:cubicBezTo>
                    <a:pt x="0" y="10764"/>
                    <a:pt x="0" y="10764"/>
                    <a:pt x="0" y="9240"/>
                  </a:cubicBezTo>
                  <a:cubicBezTo>
                    <a:pt x="0" y="7716"/>
                    <a:pt x="0" y="6191"/>
                    <a:pt x="1524" y="6191"/>
                  </a:cubicBezTo>
                  <a:cubicBezTo>
                    <a:pt x="1524" y="4667"/>
                    <a:pt x="1524" y="3048"/>
                    <a:pt x="3048" y="3048"/>
                  </a:cubicBezTo>
                  <a:cubicBezTo>
                    <a:pt x="3048" y="1524"/>
                    <a:pt x="4572" y="1524"/>
                    <a:pt x="6096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508">
              <a:extLst>
                <a:ext uri="{FF2B5EF4-FFF2-40B4-BE49-F238E27FC236}">
                  <a16:creationId xmlns:a16="http://schemas.microsoft.com/office/drawing/2014/main" id="{13C6780B-1DAA-42AC-940E-17BB2EFD40A1}"/>
                </a:ext>
              </a:extLst>
            </p:cNvPr>
            <p:cNvSpPr/>
            <p:nvPr/>
          </p:nvSpPr>
          <p:spPr>
            <a:xfrm>
              <a:off x="632079" y="279274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9051" y="0"/>
                    <a:pt x="32099" y="1524"/>
                    <a:pt x="35147" y="1524"/>
                  </a:cubicBezTo>
                  <a:cubicBezTo>
                    <a:pt x="38195" y="1524"/>
                    <a:pt x="41243" y="1524"/>
                    <a:pt x="44291" y="3048"/>
                  </a:cubicBezTo>
                  <a:lnTo>
                    <a:pt x="44291" y="12192"/>
                  </a:lnTo>
                  <a:cubicBezTo>
                    <a:pt x="41243" y="10668"/>
                    <a:pt x="36671" y="10668"/>
                    <a:pt x="33623" y="10668"/>
                  </a:cubicBezTo>
                  <a:cubicBezTo>
                    <a:pt x="32099" y="9144"/>
                    <a:pt x="29051" y="9144"/>
                    <a:pt x="26003" y="9144"/>
                  </a:cubicBezTo>
                  <a:cubicBezTo>
                    <a:pt x="24479" y="9144"/>
                    <a:pt x="21431" y="9144"/>
                    <a:pt x="19907" y="10668"/>
                  </a:cubicBezTo>
                  <a:cubicBezTo>
                    <a:pt x="18288" y="10668"/>
                    <a:pt x="16764" y="10668"/>
                    <a:pt x="15240" y="12192"/>
                  </a:cubicBezTo>
                  <a:cubicBezTo>
                    <a:pt x="13716" y="12192"/>
                    <a:pt x="13716" y="13715"/>
                    <a:pt x="12192" y="13715"/>
                  </a:cubicBezTo>
                  <a:cubicBezTo>
                    <a:pt x="12192" y="15239"/>
                    <a:pt x="12192" y="16763"/>
                    <a:pt x="12192" y="16763"/>
                  </a:cubicBezTo>
                  <a:cubicBezTo>
                    <a:pt x="12192" y="18287"/>
                    <a:pt x="12192" y="19812"/>
                    <a:pt x="12192" y="19812"/>
                  </a:cubicBezTo>
                  <a:cubicBezTo>
                    <a:pt x="13716" y="21336"/>
                    <a:pt x="13716" y="22860"/>
                    <a:pt x="15240" y="22860"/>
                  </a:cubicBezTo>
                  <a:cubicBezTo>
                    <a:pt x="16764" y="24384"/>
                    <a:pt x="18288" y="24384"/>
                    <a:pt x="19907" y="25908"/>
                  </a:cubicBezTo>
                  <a:cubicBezTo>
                    <a:pt x="22955" y="25908"/>
                    <a:pt x="24479" y="27432"/>
                    <a:pt x="29051" y="28956"/>
                  </a:cubicBezTo>
                  <a:cubicBezTo>
                    <a:pt x="32099" y="28956"/>
                    <a:pt x="35147" y="30480"/>
                    <a:pt x="38195" y="32003"/>
                  </a:cubicBezTo>
                  <a:cubicBezTo>
                    <a:pt x="39719" y="33527"/>
                    <a:pt x="42767" y="33527"/>
                    <a:pt x="44291" y="35051"/>
                  </a:cubicBezTo>
                  <a:cubicBezTo>
                    <a:pt x="45815" y="36575"/>
                    <a:pt x="45815" y="38100"/>
                    <a:pt x="47339" y="41148"/>
                  </a:cubicBezTo>
                  <a:cubicBezTo>
                    <a:pt x="47339" y="42672"/>
                    <a:pt x="47339" y="44196"/>
                    <a:pt x="47339" y="47244"/>
                  </a:cubicBezTo>
                  <a:cubicBezTo>
                    <a:pt x="47339" y="48768"/>
                    <a:pt x="47339" y="50292"/>
                    <a:pt x="47339" y="51911"/>
                  </a:cubicBezTo>
                  <a:cubicBezTo>
                    <a:pt x="45815" y="53435"/>
                    <a:pt x="45815" y="54959"/>
                    <a:pt x="44291" y="56483"/>
                  </a:cubicBezTo>
                  <a:cubicBezTo>
                    <a:pt x="42767" y="58007"/>
                    <a:pt x="41243" y="59531"/>
                    <a:pt x="39719" y="61055"/>
                  </a:cubicBezTo>
                  <a:cubicBezTo>
                    <a:pt x="38195" y="61055"/>
                    <a:pt x="36671" y="62579"/>
                    <a:pt x="33623" y="62579"/>
                  </a:cubicBezTo>
                  <a:cubicBezTo>
                    <a:pt x="32099" y="64103"/>
                    <a:pt x="30575" y="64103"/>
                    <a:pt x="27527" y="64103"/>
                  </a:cubicBezTo>
                  <a:cubicBezTo>
                    <a:pt x="26003" y="64103"/>
                    <a:pt x="24479" y="64103"/>
                    <a:pt x="22955" y="64103"/>
                  </a:cubicBezTo>
                  <a:cubicBezTo>
                    <a:pt x="18288" y="64103"/>
                    <a:pt x="13716" y="64103"/>
                    <a:pt x="10668" y="64103"/>
                  </a:cubicBezTo>
                  <a:cubicBezTo>
                    <a:pt x="7620" y="64103"/>
                    <a:pt x="4572" y="62579"/>
                    <a:pt x="0" y="62579"/>
                  </a:cubicBezTo>
                  <a:lnTo>
                    <a:pt x="0" y="51911"/>
                  </a:lnTo>
                  <a:cubicBezTo>
                    <a:pt x="4572" y="53435"/>
                    <a:pt x="7620" y="53435"/>
                    <a:pt x="10668" y="54959"/>
                  </a:cubicBezTo>
                  <a:cubicBezTo>
                    <a:pt x="15240" y="54959"/>
                    <a:pt x="18288" y="54959"/>
                    <a:pt x="21431" y="54959"/>
                  </a:cubicBezTo>
                  <a:cubicBezTo>
                    <a:pt x="27527" y="54959"/>
                    <a:pt x="30575" y="54959"/>
                    <a:pt x="33623" y="53435"/>
                  </a:cubicBezTo>
                  <a:cubicBezTo>
                    <a:pt x="35147" y="51911"/>
                    <a:pt x="36671" y="50292"/>
                    <a:pt x="36671" y="47244"/>
                  </a:cubicBezTo>
                  <a:cubicBezTo>
                    <a:pt x="36671" y="45720"/>
                    <a:pt x="36671" y="45720"/>
                    <a:pt x="36671" y="44196"/>
                  </a:cubicBezTo>
                  <a:cubicBezTo>
                    <a:pt x="36671" y="44196"/>
                    <a:pt x="35147" y="42672"/>
                    <a:pt x="33623" y="42672"/>
                  </a:cubicBezTo>
                  <a:cubicBezTo>
                    <a:pt x="33623" y="41148"/>
                    <a:pt x="32099" y="39624"/>
                    <a:pt x="29051" y="39624"/>
                  </a:cubicBezTo>
                  <a:cubicBezTo>
                    <a:pt x="27527" y="38100"/>
                    <a:pt x="24479" y="38100"/>
                    <a:pt x="21431" y="36575"/>
                  </a:cubicBezTo>
                  <a:cubicBezTo>
                    <a:pt x="18288" y="35051"/>
                    <a:pt x="15240" y="35051"/>
                    <a:pt x="12192" y="33527"/>
                  </a:cubicBezTo>
                  <a:cubicBezTo>
                    <a:pt x="10668" y="32003"/>
                    <a:pt x="9144" y="32003"/>
                    <a:pt x="6096" y="30480"/>
                  </a:cubicBezTo>
                  <a:cubicBezTo>
                    <a:pt x="4572" y="28956"/>
                    <a:pt x="3048" y="27432"/>
                    <a:pt x="3048" y="24384"/>
                  </a:cubicBezTo>
                  <a:cubicBezTo>
                    <a:pt x="1524" y="22860"/>
                    <a:pt x="1524" y="21336"/>
                    <a:pt x="1524" y="18287"/>
                  </a:cubicBezTo>
                  <a:cubicBezTo>
                    <a:pt x="1524" y="16763"/>
                    <a:pt x="1524" y="15239"/>
                    <a:pt x="3048" y="12192"/>
                  </a:cubicBezTo>
                  <a:cubicBezTo>
                    <a:pt x="3048" y="10668"/>
                    <a:pt x="4572" y="9144"/>
                    <a:pt x="6096" y="7620"/>
                  </a:cubicBezTo>
                  <a:cubicBezTo>
                    <a:pt x="9144" y="4572"/>
                    <a:pt x="10668" y="3048"/>
                    <a:pt x="13716" y="3048"/>
                  </a:cubicBezTo>
                  <a:cubicBezTo>
                    <a:pt x="18288" y="1524"/>
                    <a:pt x="21431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509">
              <a:extLst>
                <a:ext uri="{FF2B5EF4-FFF2-40B4-BE49-F238E27FC236}">
                  <a16:creationId xmlns:a16="http://schemas.microsoft.com/office/drawing/2014/main" id="{8DC08B3C-74A8-48A1-A4BF-BA260CE3C536}"/>
                </a:ext>
              </a:extLst>
            </p:cNvPr>
            <p:cNvSpPr/>
            <p:nvPr/>
          </p:nvSpPr>
          <p:spPr>
            <a:xfrm>
              <a:off x="696182" y="260986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9051" y="0"/>
                  </a:moveTo>
                  <a:lnTo>
                    <a:pt x="29051" y="19812"/>
                  </a:lnTo>
                  <a:lnTo>
                    <a:pt x="56483" y="19812"/>
                  </a:lnTo>
                  <a:lnTo>
                    <a:pt x="56483" y="28956"/>
                  </a:lnTo>
                  <a:lnTo>
                    <a:pt x="29051" y="28956"/>
                  </a:lnTo>
                  <a:lnTo>
                    <a:pt x="29051" y="60960"/>
                  </a:lnTo>
                  <a:cubicBezTo>
                    <a:pt x="29051" y="64008"/>
                    <a:pt x="29051" y="68580"/>
                    <a:pt x="32099" y="70199"/>
                  </a:cubicBezTo>
                  <a:cubicBezTo>
                    <a:pt x="35147" y="71724"/>
                    <a:pt x="38195" y="73247"/>
                    <a:pt x="42767" y="73247"/>
                  </a:cubicBezTo>
                  <a:cubicBezTo>
                    <a:pt x="44291" y="73247"/>
                    <a:pt x="47339" y="73247"/>
                    <a:pt x="48863" y="73247"/>
                  </a:cubicBezTo>
                  <a:cubicBezTo>
                    <a:pt x="51911" y="73247"/>
                    <a:pt x="53435" y="71724"/>
                    <a:pt x="56483" y="71724"/>
                  </a:cubicBezTo>
                  <a:lnTo>
                    <a:pt x="56483" y="80867"/>
                  </a:lnTo>
                  <a:cubicBezTo>
                    <a:pt x="53435" y="80867"/>
                    <a:pt x="51911" y="82391"/>
                    <a:pt x="48863" y="82391"/>
                  </a:cubicBezTo>
                  <a:cubicBezTo>
                    <a:pt x="45815" y="82391"/>
                    <a:pt x="44291" y="82391"/>
                    <a:pt x="41243" y="82391"/>
                  </a:cubicBezTo>
                  <a:cubicBezTo>
                    <a:pt x="33623" y="82391"/>
                    <a:pt x="27527" y="80867"/>
                    <a:pt x="22955" y="77819"/>
                  </a:cubicBezTo>
                  <a:cubicBezTo>
                    <a:pt x="19907" y="73247"/>
                    <a:pt x="18383" y="68580"/>
                    <a:pt x="18383" y="60960"/>
                  </a:cubicBezTo>
                  <a:lnTo>
                    <a:pt x="18383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8383" y="19812"/>
                  </a:lnTo>
                  <a:lnTo>
                    <a:pt x="18383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3768">
              <a:extLst>
                <a:ext uri="{FF2B5EF4-FFF2-40B4-BE49-F238E27FC236}">
                  <a16:creationId xmlns:a16="http://schemas.microsoft.com/office/drawing/2014/main" id="{EDBCF3AF-E634-4B65-AE86-65514B375F92}"/>
                </a:ext>
              </a:extLst>
            </p:cNvPr>
            <p:cNvSpPr/>
            <p:nvPr/>
          </p:nvSpPr>
          <p:spPr>
            <a:xfrm>
              <a:off x="836676" y="315850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3769">
              <a:extLst>
                <a:ext uri="{FF2B5EF4-FFF2-40B4-BE49-F238E27FC236}">
                  <a16:creationId xmlns:a16="http://schemas.microsoft.com/office/drawing/2014/main" id="{E4AC9DFF-B460-4DCF-9D99-DCABA489793E}"/>
                </a:ext>
              </a:extLst>
            </p:cNvPr>
            <p:cNvSpPr/>
            <p:nvPr/>
          </p:nvSpPr>
          <p:spPr>
            <a:xfrm>
              <a:off x="836676" y="294514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512">
              <a:extLst>
                <a:ext uri="{FF2B5EF4-FFF2-40B4-BE49-F238E27FC236}">
                  <a16:creationId xmlns:a16="http://schemas.microsoft.com/office/drawing/2014/main" id="{13F3D8BB-3C6A-4621-A0F0-7A60D7A1CA6B}"/>
                </a:ext>
              </a:extLst>
            </p:cNvPr>
            <p:cNvSpPr/>
            <p:nvPr/>
          </p:nvSpPr>
          <p:spPr>
            <a:xfrm>
              <a:off x="993934" y="253271"/>
              <a:ext cx="30575" cy="114491"/>
            </a:xfrm>
            <a:custGeom>
              <a:avLst/>
              <a:gdLst/>
              <a:ahLst/>
              <a:cxnLst/>
              <a:rect l="0" t="0" r="0" b="0"/>
              <a:pathLst>
                <a:path w="30575" h="114491">
                  <a:moveTo>
                    <a:pt x="0" y="0"/>
                  </a:moveTo>
                  <a:lnTo>
                    <a:pt x="30575" y="0"/>
                  </a:lnTo>
                  <a:lnTo>
                    <a:pt x="30575" y="9240"/>
                  </a:lnTo>
                  <a:lnTo>
                    <a:pt x="10668" y="9240"/>
                  </a:lnTo>
                  <a:lnTo>
                    <a:pt x="10668" y="105347"/>
                  </a:lnTo>
                  <a:lnTo>
                    <a:pt x="30575" y="105347"/>
                  </a:lnTo>
                  <a:lnTo>
                    <a:pt x="30575" y="114491"/>
                  </a:lnTo>
                  <a:lnTo>
                    <a:pt x="0" y="1144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513">
              <a:extLst>
                <a:ext uri="{FF2B5EF4-FFF2-40B4-BE49-F238E27FC236}">
                  <a16:creationId xmlns:a16="http://schemas.microsoft.com/office/drawing/2014/main" id="{F5870464-92E1-4C2F-8F98-1AB28B2E0193}"/>
                </a:ext>
              </a:extLst>
            </p:cNvPr>
            <p:cNvSpPr/>
            <p:nvPr/>
          </p:nvSpPr>
          <p:spPr>
            <a:xfrm>
              <a:off x="1053465" y="253271"/>
              <a:ext cx="30575" cy="114491"/>
            </a:xfrm>
            <a:custGeom>
              <a:avLst/>
              <a:gdLst/>
              <a:ahLst/>
              <a:cxnLst/>
              <a:rect l="0" t="0" r="0" b="0"/>
              <a:pathLst>
                <a:path w="30575" h="114491">
                  <a:moveTo>
                    <a:pt x="0" y="0"/>
                  </a:moveTo>
                  <a:lnTo>
                    <a:pt x="30575" y="0"/>
                  </a:lnTo>
                  <a:lnTo>
                    <a:pt x="30575" y="114491"/>
                  </a:lnTo>
                  <a:lnTo>
                    <a:pt x="0" y="114491"/>
                  </a:lnTo>
                  <a:lnTo>
                    <a:pt x="0" y="105347"/>
                  </a:lnTo>
                  <a:lnTo>
                    <a:pt x="19907" y="105347"/>
                  </a:lnTo>
                  <a:lnTo>
                    <a:pt x="19907" y="9240"/>
                  </a:lnTo>
                  <a:lnTo>
                    <a:pt x="0" y="924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514">
              <a:extLst>
                <a:ext uri="{FF2B5EF4-FFF2-40B4-BE49-F238E27FC236}">
                  <a16:creationId xmlns:a16="http://schemas.microsoft.com/office/drawing/2014/main" id="{32F8BB08-D7E5-4D4D-BE12-FC251D8BDADE}"/>
                </a:ext>
              </a:extLst>
            </p:cNvPr>
            <p:cNvSpPr/>
            <p:nvPr/>
          </p:nvSpPr>
          <p:spPr>
            <a:xfrm>
              <a:off x="291656" y="541688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480" y="0"/>
                  </a:lnTo>
                  <a:lnTo>
                    <a:pt x="30480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812" y="51911"/>
                  </a:lnTo>
                  <a:lnTo>
                    <a:pt x="19812" y="9239"/>
                  </a:lnTo>
                  <a:lnTo>
                    <a:pt x="1524" y="9239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515">
              <a:extLst>
                <a:ext uri="{FF2B5EF4-FFF2-40B4-BE49-F238E27FC236}">
                  <a16:creationId xmlns:a16="http://schemas.microsoft.com/office/drawing/2014/main" id="{0D1A5285-3624-416C-BCBD-546D3B7C88E7}"/>
                </a:ext>
              </a:extLst>
            </p:cNvPr>
            <p:cNvSpPr/>
            <p:nvPr/>
          </p:nvSpPr>
          <p:spPr>
            <a:xfrm>
              <a:off x="306896" y="515779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1524"/>
                    <a:pt x="13716" y="1524"/>
                    <a:pt x="15240" y="1524"/>
                  </a:cubicBezTo>
                  <a:cubicBezTo>
                    <a:pt x="15240" y="3048"/>
                    <a:pt x="15240" y="4573"/>
                    <a:pt x="16764" y="4573"/>
                  </a:cubicBezTo>
                  <a:cubicBezTo>
                    <a:pt x="16764" y="6097"/>
                    <a:pt x="16764" y="7620"/>
                    <a:pt x="16764" y="7620"/>
                  </a:cubicBezTo>
                  <a:cubicBezTo>
                    <a:pt x="16764" y="9144"/>
                    <a:pt x="16764" y="10668"/>
                    <a:pt x="16764" y="12192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3716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2192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7"/>
                    <a:pt x="1524" y="4573"/>
                  </a:cubicBezTo>
                  <a:cubicBezTo>
                    <a:pt x="1524" y="4573"/>
                    <a:pt x="1524" y="3048"/>
                    <a:pt x="3048" y="1524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516">
              <a:extLst>
                <a:ext uri="{FF2B5EF4-FFF2-40B4-BE49-F238E27FC236}">
                  <a16:creationId xmlns:a16="http://schemas.microsoft.com/office/drawing/2014/main" id="{8EB87C8B-EAEA-492D-AB82-3EEC46D9FED0}"/>
                </a:ext>
              </a:extLst>
            </p:cNvPr>
            <p:cNvSpPr/>
            <p:nvPr/>
          </p:nvSpPr>
          <p:spPr>
            <a:xfrm>
              <a:off x="348139" y="515779"/>
              <a:ext cx="59531" cy="86964"/>
            </a:xfrm>
            <a:custGeom>
              <a:avLst/>
              <a:gdLst/>
              <a:ahLst/>
              <a:cxnLst/>
              <a:rect l="0" t="0" r="0" b="0"/>
              <a:pathLst>
                <a:path w="59531" h="86964">
                  <a:moveTo>
                    <a:pt x="45815" y="0"/>
                  </a:moveTo>
                  <a:cubicBezTo>
                    <a:pt x="50387" y="0"/>
                    <a:pt x="54959" y="0"/>
                    <a:pt x="59531" y="1525"/>
                  </a:cubicBezTo>
                  <a:lnTo>
                    <a:pt x="59531" y="10668"/>
                  </a:lnTo>
                  <a:cubicBezTo>
                    <a:pt x="54959" y="9144"/>
                    <a:pt x="50387" y="9144"/>
                    <a:pt x="45815" y="9144"/>
                  </a:cubicBezTo>
                  <a:cubicBezTo>
                    <a:pt x="36576" y="9144"/>
                    <a:pt x="30480" y="13716"/>
                    <a:pt x="30480" y="24385"/>
                  </a:cubicBezTo>
                  <a:lnTo>
                    <a:pt x="30480" y="35147"/>
                  </a:lnTo>
                  <a:lnTo>
                    <a:pt x="58007" y="35147"/>
                  </a:lnTo>
                  <a:lnTo>
                    <a:pt x="58007" y="42768"/>
                  </a:lnTo>
                  <a:lnTo>
                    <a:pt x="30480" y="42768"/>
                  </a:lnTo>
                  <a:lnTo>
                    <a:pt x="30480" y="86964"/>
                  </a:lnTo>
                  <a:lnTo>
                    <a:pt x="19812" y="86964"/>
                  </a:lnTo>
                  <a:lnTo>
                    <a:pt x="19812" y="42768"/>
                  </a:lnTo>
                  <a:lnTo>
                    <a:pt x="0" y="42768"/>
                  </a:lnTo>
                  <a:lnTo>
                    <a:pt x="0" y="35147"/>
                  </a:lnTo>
                  <a:lnTo>
                    <a:pt x="19812" y="35147"/>
                  </a:lnTo>
                  <a:lnTo>
                    <a:pt x="19812" y="24385"/>
                  </a:lnTo>
                  <a:cubicBezTo>
                    <a:pt x="19812" y="7620"/>
                    <a:pt x="28956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517">
              <a:extLst>
                <a:ext uri="{FF2B5EF4-FFF2-40B4-BE49-F238E27FC236}">
                  <a16:creationId xmlns:a16="http://schemas.microsoft.com/office/drawing/2014/main" id="{919F14F6-73FF-4524-8FE4-40949332B808}"/>
                </a:ext>
              </a:extLst>
            </p:cNvPr>
            <p:cNvSpPr/>
            <p:nvPr/>
          </p:nvSpPr>
          <p:spPr>
            <a:xfrm>
              <a:off x="497777" y="540163"/>
              <a:ext cx="48768" cy="62579"/>
            </a:xfrm>
            <a:custGeom>
              <a:avLst/>
              <a:gdLst/>
              <a:ahLst/>
              <a:cxnLst/>
              <a:rect l="0" t="0" r="0" b="0"/>
              <a:pathLst>
                <a:path w="48768" h="62579">
                  <a:moveTo>
                    <a:pt x="24384" y="0"/>
                  </a:moveTo>
                  <a:cubicBezTo>
                    <a:pt x="25908" y="0"/>
                    <a:pt x="27432" y="0"/>
                    <a:pt x="30480" y="0"/>
                  </a:cubicBezTo>
                  <a:cubicBezTo>
                    <a:pt x="36576" y="0"/>
                    <a:pt x="41148" y="1524"/>
                    <a:pt x="44196" y="6096"/>
                  </a:cubicBezTo>
                  <a:cubicBezTo>
                    <a:pt x="47244" y="9239"/>
                    <a:pt x="48768" y="15335"/>
                    <a:pt x="48768" y="22955"/>
                  </a:cubicBezTo>
                  <a:lnTo>
                    <a:pt x="48768" y="62579"/>
                  </a:lnTo>
                  <a:lnTo>
                    <a:pt x="38100" y="62579"/>
                  </a:lnTo>
                  <a:lnTo>
                    <a:pt x="38100" y="22955"/>
                  </a:lnTo>
                  <a:cubicBezTo>
                    <a:pt x="38100" y="18383"/>
                    <a:pt x="38100" y="15335"/>
                    <a:pt x="35052" y="12287"/>
                  </a:cubicBezTo>
                  <a:cubicBezTo>
                    <a:pt x="33528" y="10763"/>
                    <a:pt x="32004" y="9239"/>
                    <a:pt x="27432" y="9239"/>
                  </a:cubicBezTo>
                  <a:cubicBezTo>
                    <a:pt x="25908" y="9239"/>
                    <a:pt x="25908" y="9239"/>
                    <a:pt x="24384" y="9239"/>
                  </a:cubicBezTo>
                  <a:cubicBezTo>
                    <a:pt x="22860" y="10763"/>
                    <a:pt x="21336" y="10763"/>
                    <a:pt x="19812" y="12287"/>
                  </a:cubicBezTo>
                  <a:cubicBezTo>
                    <a:pt x="18288" y="12287"/>
                    <a:pt x="16764" y="13812"/>
                    <a:pt x="15240" y="15335"/>
                  </a:cubicBezTo>
                  <a:cubicBezTo>
                    <a:pt x="13716" y="16859"/>
                    <a:pt x="12192" y="19907"/>
                    <a:pt x="10668" y="21431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0763"/>
                  </a:lnTo>
                  <a:cubicBezTo>
                    <a:pt x="12192" y="9239"/>
                    <a:pt x="13716" y="7715"/>
                    <a:pt x="15240" y="6096"/>
                  </a:cubicBezTo>
                  <a:cubicBezTo>
                    <a:pt x="16764" y="4572"/>
                    <a:pt x="18288" y="3048"/>
                    <a:pt x="19812" y="3048"/>
                  </a:cubicBezTo>
                  <a:cubicBezTo>
                    <a:pt x="21336" y="1524"/>
                    <a:pt x="22860" y="1524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518">
              <a:extLst>
                <a:ext uri="{FF2B5EF4-FFF2-40B4-BE49-F238E27FC236}">
                  <a16:creationId xmlns:a16="http://schemas.microsoft.com/office/drawing/2014/main" id="{EDB9794D-713A-441F-B1CA-AA38A1F6F942}"/>
                </a:ext>
              </a:extLst>
            </p:cNvPr>
            <p:cNvSpPr/>
            <p:nvPr/>
          </p:nvSpPr>
          <p:spPr>
            <a:xfrm>
              <a:off x="555784" y="540491"/>
              <a:ext cx="29004" cy="63776"/>
            </a:xfrm>
            <a:custGeom>
              <a:avLst/>
              <a:gdLst/>
              <a:ahLst/>
              <a:cxnLst/>
              <a:rect l="0" t="0" r="0" b="0"/>
              <a:pathLst>
                <a:path w="29004" h="63776">
                  <a:moveTo>
                    <a:pt x="29004" y="0"/>
                  </a:moveTo>
                  <a:lnTo>
                    <a:pt x="29004" y="8921"/>
                  </a:lnTo>
                  <a:lnTo>
                    <a:pt x="28956" y="8912"/>
                  </a:lnTo>
                  <a:cubicBezTo>
                    <a:pt x="25908" y="8912"/>
                    <a:pt x="22860" y="8912"/>
                    <a:pt x="21336" y="10436"/>
                  </a:cubicBezTo>
                  <a:cubicBezTo>
                    <a:pt x="18288" y="11960"/>
                    <a:pt x="16764" y="13484"/>
                    <a:pt x="15240" y="16532"/>
                  </a:cubicBezTo>
                  <a:cubicBezTo>
                    <a:pt x="13716" y="18055"/>
                    <a:pt x="12192" y="19579"/>
                    <a:pt x="12192" y="22628"/>
                  </a:cubicBezTo>
                  <a:cubicBezTo>
                    <a:pt x="12192" y="25676"/>
                    <a:pt x="10668" y="28724"/>
                    <a:pt x="10668" y="31772"/>
                  </a:cubicBezTo>
                  <a:cubicBezTo>
                    <a:pt x="10668" y="34820"/>
                    <a:pt x="12192" y="39391"/>
                    <a:pt x="12192" y="42440"/>
                  </a:cubicBezTo>
                  <a:cubicBezTo>
                    <a:pt x="13716" y="43964"/>
                    <a:pt x="15240" y="47012"/>
                    <a:pt x="16764" y="48536"/>
                  </a:cubicBezTo>
                  <a:cubicBezTo>
                    <a:pt x="18288" y="50060"/>
                    <a:pt x="19812" y="51584"/>
                    <a:pt x="21336" y="53108"/>
                  </a:cubicBezTo>
                  <a:cubicBezTo>
                    <a:pt x="24384" y="54632"/>
                    <a:pt x="25908" y="54632"/>
                    <a:pt x="28956" y="54632"/>
                  </a:cubicBezTo>
                  <a:lnTo>
                    <a:pt x="29004" y="54624"/>
                  </a:lnTo>
                  <a:lnTo>
                    <a:pt x="29004" y="63764"/>
                  </a:lnTo>
                  <a:lnTo>
                    <a:pt x="28956" y="63776"/>
                  </a:lnTo>
                  <a:cubicBezTo>
                    <a:pt x="24384" y="63776"/>
                    <a:pt x="19812" y="62252"/>
                    <a:pt x="16764" y="62252"/>
                  </a:cubicBezTo>
                  <a:cubicBezTo>
                    <a:pt x="13716" y="60728"/>
                    <a:pt x="10668" y="57679"/>
                    <a:pt x="7620" y="56155"/>
                  </a:cubicBezTo>
                  <a:cubicBezTo>
                    <a:pt x="6096" y="53108"/>
                    <a:pt x="3048" y="50060"/>
                    <a:pt x="3048" y="45488"/>
                  </a:cubicBezTo>
                  <a:cubicBezTo>
                    <a:pt x="1524" y="42440"/>
                    <a:pt x="0" y="37867"/>
                    <a:pt x="0" y="31772"/>
                  </a:cubicBezTo>
                  <a:cubicBezTo>
                    <a:pt x="0" y="27200"/>
                    <a:pt x="1524" y="22628"/>
                    <a:pt x="3048" y="19579"/>
                  </a:cubicBezTo>
                  <a:cubicBezTo>
                    <a:pt x="3048" y="15008"/>
                    <a:pt x="6096" y="11960"/>
                    <a:pt x="7620" y="8912"/>
                  </a:cubicBezTo>
                  <a:cubicBezTo>
                    <a:pt x="10668" y="5769"/>
                    <a:pt x="13716" y="4245"/>
                    <a:pt x="16764" y="2721"/>
                  </a:cubicBezTo>
                  <a:lnTo>
                    <a:pt x="2900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519">
              <a:extLst>
                <a:ext uri="{FF2B5EF4-FFF2-40B4-BE49-F238E27FC236}">
                  <a16:creationId xmlns:a16="http://schemas.microsoft.com/office/drawing/2014/main" id="{7FB032BD-7C98-46BF-8AEA-38627E611B17}"/>
                </a:ext>
              </a:extLst>
            </p:cNvPr>
            <p:cNvSpPr/>
            <p:nvPr/>
          </p:nvSpPr>
          <p:spPr>
            <a:xfrm>
              <a:off x="584787" y="540163"/>
              <a:ext cx="29003" cy="64092"/>
            </a:xfrm>
            <a:custGeom>
              <a:avLst/>
              <a:gdLst/>
              <a:ahLst/>
              <a:cxnLst/>
              <a:rect l="0" t="0" r="0" b="0"/>
              <a:pathLst>
                <a:path w="29003" h="64092">
                  <a:moveTo>
                    <a:pt x="1476" y="0"/>
                  </a:moveTo>
                  <a:cubicBezTo>
                    <a:pt x="4524" y="0"/>
                    <a:pt x="9096" y="1525"/>
                    <a:pt x="12144" y="1525"/>
                  </a:cubicBezTo>
                  <a:cubicBezTo>
                    <a:pt x="16811" y="3049"/>
                    <a:pt x="19859" y="6097"/>
                    <a:pt x="21383" y="7716"/>
                  </a:cubicBezTo>
                  <a:cubicBezTo>
                    <a:pt x="24431" y="10764"/>
                    <a:pt x="25955" y="13812"/>
                    <a:pt x="27480" y="18383"/>
                  </a:cubicBezTo>
                  <a:cubicBezTo>
                    <a:pt x="29003" y="21431"/>
                    <a:pt x="29003" y="26004"/>
                    <a:pt x="29003" y="32100"/>
                  </a:cubicBezTo>
                  <a:cubicBezTo>
                    <a:pt x="29003" y="36671"/>
                    <a:pt x="29003" y="41243"/>
                    <a:pt x="27480" y="44292"/>
                  </a:cubicBezTo>
                  <a:cubicBezTo>
                    <a:pt x="25955" y="48864"/>
                    <a:pt x="24431" y="51912"/>
                    <a:pt x="21383" y="54959"/>
                  </a:cubicBezTo>
                  <a:cubicBezTo>
                    <a:pt x="18336" y="58007"/>
                    <a:pt x="15287" y="59531"/>
                    <a:pt x="12144" y="61056"/>
                  </a:cubicBezTo>
                  <a:lnTo>
                    <a:pt x="0" y="64092"/>
                  </a:lnTo>
                  <a:lnTo>
                    <a:pt x="0" y="54952"/>
                  </a:lnTo>
                  <a:lnTo>
                    <a:pt x="9096" y="53436"/>
                  </a:lnTo>
                  <a:cubicBezTo>
                    <a:pt x="10620" y="51912"/>
                    <a:pt x="12144" y="50388"/>
                    <a:pt x="13668" y="47340"/>
                  </a:cubicBezTo>
                  <a:cubicBezTo>
                    <a:pt x="15287" y="45816"/>
                    <a:pt x="16811" y="44292"/>
                    <a:pt x="16811" y="41243"/>
                  </a:cubicBezTo>
                  <a:cubicBezTo>
                    <a:pt x="18336" y="38195"/>
                    <a:pt x="18336" y="35147"/>
                    <a:pt x="18336" y="32100"/>
                  </a:cubicBezTo>
                  <a:cubicBezTo>
                    <a:pt x="18336" y="27528"/>
                    <a:pt x="18336" y="24480"/>
                    <a:pt x="16811" y="21431"/>
                  </a:cubicBezTo>
                  <a:cubicBezTo>
                    <a:pt x="16811" y="19907"/>
                    <a:pt x="15287" y="16859"/>
                    <a:pt x="13668" y="15335"/>
                  </a:cubicBezTo>
                  <a:cubicBezTo>
                    <a:pt x="12144" y="13812"/>
                    <a:pt x="10620" y="12288"/>
                    <a:pt x="7572" y="10764"/>
                  </a:cubicBezTo>
                  <a:lnTo>
                    <a:pt x="0" y="9249"/>
                  </a:lnTo>
                  <a:lnTo>
                    <a:pt x="0" y="328"/>
                  </a:lnTo>
                  <a:lnTo>
                    <a:pt x="14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520">
              <a:extLst>
                <a:ext uri="{FF2B5EF4-FFF2-40B4-BE49-F238E27FC236}">
                  <a16:creationId xmlns:a16="http://schemas.microsoft.com/office/drawing/2014/main" id="{5EFA9703-31A4-4763-BC0A-4B83F62293D1}"/>
                </a:ext>
              </a:extLst>
            </p:cNvPr>
            <p:cNvSpPr/>
            <p:nvPr/>
          </p:nvSpPr>
          <p:spPr>
            <a:xfrm>
              <a:off x="625983" y="521876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9051"/>
                  </a:lnTo>
                  <a:lnTo>
                    <a:pt x="27527" y="29051"/>
                  </a:lnTo>
                  <a:lnTo>
                    <a:pt x="27527" y="59531"/>
                  </a:lnTo>
                  <a:cubicBezTo>
                    <a:pt x="27527" y="64103"/>
                    <a:pt x="29051" y="67151"/>
                    <a:pt x="32099" y="70199"/>
                  </a:cubicBezTo>
                  <a:cubicBezTo>
                    <a:pt x="33623" y="71724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8863" y="71724"/>
                  </a:cubicBezTo>
                  <a:cubicBezTo>
                    <a:pt x="50387" y="71724"/>
                    <a:pt x="53435" y="71724"/>
                    <a:pt x="54959" y="71724"/>
                  </a:cubicBezTo>
                  <a:lnTo>
                    <a:pt x="54959" y="80867"/>
                  </a:lnTo>
                  <a:cubicBezTo>
                    <a:pt x="53435" y="80867"/>
                    <a:pt x="50387" y="80867"/>
                    <a:pt x="47339" y="80867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860" y="76295"/>
                  </a:cubicBezTo>
                  <a:cubicBezTo>
                    <a:pt x="19812" y="73247"/>
                    <a:pt x="16764" y="67151"/>
                    <a:pt x="16764" y="61055"/>
                  </a:cubicBezTo>
                  <a:lnTo>
                    <a:pt x="16764" y="29051"/>
                  </a:lnTo>
                  <a:lnTo>
                    <a:pt x="0" y="29051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521">
              <a:extLst>
                <a:ext uri="{FF2B5EF4-FFF2-40B4-BE49-F238E27FC236}">
                  <a16:creationId xmlns:a16="http://schemas.microsoft.com/office/drawing/2014/main" id="{70E9E9FC-E246-41C7-8AC4-F06900B69E1C}"/>
                </a:ext>
              </a:extLst>
            </p:cNvPr>
            <p:cNvSpPr/>
            <p:nvPr/>
          </p:nvSpPr>
          <p:spPr>
            <a:xfrm>
              <a:off x="763429" y="540164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1336" y="0"/>
                  </a:moveTo>
                  <a:cubicBezTo>
                    <a:pt x="24384" y="0"/>
                    <a:pt x="27432" y="1524"/>
                    <a:pt x="28956" y="3048"/>
                  </a:cubicBezTo>
                  <a:cubicBezTo>
                    <a:pt x="30480" y="6096"/>
                    <a:pt x="32004" y="9239"/>
                    <a:pt x="32004" y="13811"/>
                  </a:cubicBezTo>
                  <a:cubicBezTo>
                    <a:pt x="32004" y="10763"/>
                    <a:pt x="33528" y="9239"/>
                    <a:pt x="35052" y="7715"/>
                  </a:cubicBezTo>
                  <a:cubicBezTo>
                    <a:pt x="35052" y="6096"/>
                    <a:pt x="36576" y="4572"/>
                    <a:pt x="38100" y="3048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0"/>
                    <a:pt x="44196" y="0"/>
                    <a:pt x="45815" y="0"/>
                  </a:cubicBezTo>
                  <a:cubicBezTo>
                    <a:pt x="53435" y="0"/>
                    <a:pt x="58007" y="6096"/>
                    <a:pt x="58007" y="18383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5335"/>
                    <a:pt x="47339" y="13811"/>
                  </a:cubicBezTo>
                  <a:cubicBezTo>
                    <a:pt x="47339" y="12287"/>
                    <a:pt x="47339" y="12287"/>
                    <a:pt x="47339" y="10763"/>
                  </a:cubicBezTo>
                  <a:cubicBezTo>
                    <a:pt x="45815" y="10763"/>
                    <a:pt x="45815" y="9239"/>
                    <a:pt x="45815" y="9239"/>
                  </a:cubicBezTo>
                  <a:cubicBezTo>
                    <a:pt x="45815" y="9239"/>
                    <a:pt x="44196" y="9239"/>
                    <a:pt x="44196" y="9239"/>
                  </a:cubicBezTo>
                  <a:cubicBezTo>
                    <a:pt x="42672" y="9239"/>
                    <a:pt x="42672" y="9239"/>
                    <a:pt x="41148" y="9239"/>
                  </a:cubicBezTo>
                  <a:cubicBezTo>
                    <a:pt x="41148" y="10763"/>
                    <a:pt x="39624" y="10763"/>
                    <a:pt x="39624" y="12287"/>
                  </a:cubicBezTo>
                  <a:cubicBezTo>
                    <a:pt x="38100" y="13811"/>
                    <a:pt x="38100" y="15335"/>
                    <a:pt x="36576" y="16859"/>
                  </a:cubicBezTo>
                  <a:cubicBezTo>
                    <a:pt x="35052" y="18383"/>
                    <a:pt x="35052" y="19907"/>
                    <a:pt x="33528" y="22955"/>
                  </a:cubicBezTo>
                  <a:lnTo>
                    <a:pt x="33528" y="62579"/>
                  </a:lnTo>
                  <a:lnTo>
                    <a:pt x="22860" y="62579"/>
                  </a:lnTo>
                  <a:lnTo>
                    <a:pt x="22860" y="19907"/>
                  </a:lnTo>
                  <a:cubicBezTo>
                    <a:pt x="22860" y="16859"/>
                    <a:pt x="22860" y="15335"/>
                    <a:pt x="22860" y="13811"/>
                  </a:cubicBezTo>
                  <a:cubicBezTo>
                    <a:pt x="22860" y="12287"/>
                    <a:pt x="22860" y="12287"/>
                    <a:pt x="22860" y="10763"/>
                  </a:cubicBezTo>
                  <a:cubicBezTo>
                    <a:pt x="22860" y="10763"/>
                    <a:pt x="21336" y="9239"/>
                    <a:pt x="21336" y="9239"/>
                  </a:cubicBezTo>
                  <a:cubicBezTo>
                    <a:pt x="21336" y="9239"/>
                    <a:pt x="19812" y="9239"/>
                    <a:pt x="19812" y="9239"/>
                  </a:cubicBezTo>
                  <a:cubicBezTo>
                    <a:pt x="18288" y="9239"/>
                    <a:pt x="18288" y="9239"/>
                    <a:pt x="16764" y="9239"/>
                  </a:cubicBezTo>
                  <a:cubicBezTo>
                    <a:pt x="16764" y="10763"/>
                    <a:pt x="16764" y="10763"/>
                    <a:pt x="15240" y="12287"/>
                  </a:cubicBezTo>
                  <a:cubicBezTo>
                    <a:pt x="15240" y="12287"/>
                    <a:pt x="13716" y="13811"/>
                    <a:pt x="12192" y="16859"/>
                  </a:cubicBezTo>
                  <a:cubicBezTo>
                    <a:pt x="12192" y="18383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287"/>
                  </a:lnTo>
                  <a:cubicBezTo>
                    <a:pt x="9144" y="10763"/>
                    <a:pt x="10668" y="9239"/>
                    <a:pt x="10668" y="7715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1524"/>
                    <a:pt x="16764" y="1524"/>
                    <a:pt x="18288" y="1524"/>
                  </a:cubicBezTo>
                  <a:cubicBezTo>
                    <a:pt x="18288" y="0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522">
              <a:extLst>
                <a:ext uri="{FF2B5EF4-FFF2-40B4-BE49-F238E27FC236}">
                  <a16:creationId xmlns:a16="http://schemas.microsoft.com/office/drawing/2014/main" id="{50EDF380-641A-44EA-B5C7-FDA461566C9E}"/>
                </a:ext>
              </a:extLst>
            </p:cNvPr>
            <p:cNvSpPr/>
            <p:nvPr/>
          </p:nvSpPr>
          <p:spPr>
            <a:xfrm>
              <a:off x="832104" y="541687"/>
              <a:ext cx="61055" cy="87058"/>
            </a:xfrm>
            <a:custGeom>
              <a:avLst/>
              <a:gdLst/>
              <a:ahLst/>
              <a:cxnLst/>
              <a:rect l="0" t="0" r="0" b="0"/>
              <a:pathLst>
                <a:path w="61055" h="87058">
                  <a:moveTo>
                    <a:pt x="1524" y="0"/>
                  </a:moveTo>
                  <a:lnTo>
                    <a:pt x="12192" y="0"/>
                  </a:lnTo>
                  <a:lnTo>
                    <a:pt x="29051" y="39719"/>
                  </a:lnTo>
                  <a:lnTo>
                    <a:pt x="32099" y="50388"/>
                  </a:lnTo>
                  <a:lnTo>
                    <a:pt x="35147" y="39719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4959"/>
                  </a:lnTo>
                  <a:cubicBezTo>
                    <a:pt x="38195" y="61055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5908" y="79439"/>
                  </a:cubicBezTo>
                  <a:cubicBezTo>
                    <a:pt x="22860" y="82486"/>
                    <a:pt x="19812" y="84010"/>
                    <a:pt x="16764" y="85534"/>
                  </a:cubicBezTo>
                  <a:cubicBezTo>
                    <a:pt x="13716" y="85534"/>
                    <a:pt x="10668" y="87058"/>
                    <a:pt x="6096" y="87058"/>
                  </a:cubicBezTo>
                  <a:cubicBezTo>
                    <a:pt x="4572" y="87058"/>
                    <a:pt x="4572" y="87058"/>
                    <a:pt x="3048" y="87058"/>
                  </a:cubicBezTo>
                  <a:cubicBezTo>
                    <a:pt x="3048" y="87058"/>
                    <a:pt x="1524" y="87058"/>
                    <a:pt x="0" y="87058"/>
                  </a:cubicBezTo>
                  <a:lnTo>
                    <a:pt x="0" y="76295"/>
                  </a:lnTo>
                  <a:cubicBezTo>
                    <a:pt x="1524" y="76295"/>
                    <a:pt x="1524" y="76295"/>
                    <a:pt x="3048" y="77915"/>
                  </a:cubicBezTo>
                  <a:cubicBezTo>
                    <a:pt x="4572" y="77915"/>
                    <a:pt x="6096" y="77915"/>
                    <a:pt x="6096" y="77915"/>
                  </a:cubicBezTo>
                  <a:cubicBezTo>
                    <a:pt x="9144" y="77915"/>
                    <a:pt x="10668" y="76295"/>
                    <a:pt x="12192" y="76295"/>
                  </a:cubicBezTo>
                  <a:cubicBezTo>
                    <a:pt x="13716" y="76295"/>
                    <a:pt x="15240" y="74771"/>
                    <a:pt x="16764" y="73247"/>
                  </a:cubicBezTo>
                  <a:cubicBezTo>
                    <a:pt x="18288" y="71724"/>
                    <a:pt x="19812" y="70200"/>
                    <a:pt x="21336" y="68675"/>
                  </a:cubicBezTo>
                  <a:cubicBezTo>
                    <a:pt x="22860" y="67151"/>
                    <a:pt x="24384" y="64103"/>
                    <a:pt x="25908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Shape 3770">
              <a:extLst>
                <a:ext uri="{FF2B5EF4-FFF2-40B4-BE49-F238E27FC236}">
                  <a16:creationId xmlns:a16="http://schemas.microsoft.com/office/drawing/2014/main" id="{827DDBDB-2818-47BC-BA0F-8BE3A9EE9C07}"/>
                </a:ext>
              </a:extLst>
            </p:cNvPr>
            <p:cNvSpPr/>
            <p:nvPr/>
          </p:nvSpPr>
          <p:spPr>
            <a:xfrm>
              <a:off x="899350" y="618935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524">
              <a:extLst>
                <a:ext uri="{FF2B5EF4-FFF2-40B4-BE49-F238E27FC236}">
                  <a16:creationId xmlns:a16="http://schemas.microsoft.com/office/drawing/2014/main" id="{F04E6044-DE35-4392-9646-34A71B1F2D7D}"/>
                </a:ext>
              </a:extLst>
            </p:cNvPr>
            <p:cNvSpPr/>
            <p:nvPr/>
          </p:nvSpPr>
          <p:spPr>
            <a:xfrm>
              <a:off x="983266" y="515780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525">
              <a:extLst>
                <a:ext uri="{FF2B5EF4-FFF2-40B4-BE49-F238E27FC236}">
                  <a16:creationId xmlns:a16="http://schemas.microsoft.com/office/drawing/2014/main" id="{DBE20CE7-350A-4B43-A324-9A6E27CDD515}"/>
                </a:ext>
              </a:extLst>
            </p:cNvPr>
            <p:cNvSpPr/>
            <p:nvPr/>
          </p:nvSpPr>
          <p:spPr>
            <a:xfrm>
              <a:off x="1045845" y="541688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812" y="51911"/>
                  </a:lnTo>
                  <a:lnTo>
                    <a:pt x="19812" y="9239"/>
                  </a:lnTo>
                  <a:lnTo>
                    <a:pt x="1524" y="9239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526">
              <a:extLst>
                <a:ext uri="{FF2B5EF4-FFF2-40B4-BE49-F238E27FC236}">
                  <a16:creationId xmlns:a16="http://schemas.microsoft.com/office/drawing/2014/main" id="{A7625471-497D-4163-A964-B46175017D17}"/>
                </a:ext>
              </a:extLst>
            </p:cNvPr>
            <p:cNvSpPr/>
            <p:nvPr/>
          </p:nvSpPr>
          <p:spPr>
            <a:xfrm>
              <a:off x="1061085" y="515779"/>
              <a:ext cx="16859" cy="16764"/>
            </a:xfrm>
            <a:custGeom>
              <a:avLst/>
              <a:gdLst/>
              <a:ahLst/>
              <a:cxnLst/>
              <a:rect l="0" t="0" r="0" b="0"/>
              <a:pathLst>
                <a:path w="16859" h="16764">
                  <a:moveTo>
                    <a:pt x="4572" y="0"/>
                  </a:moveTo>
                  <a:cubicBezTo>
                    <a:pt x="6096" y="0"/>
                    <a:pt x="7620" y="0"/>
                    <a:pt x="7620" y="0"/>
                  </a:cubicBezTo>
                  <a:cubicBezTo>
                    <a:pt x="9239" y="0"/>
                    <a:pt x="10763" y="0"/>
                    <a:pt x="12287" y="0"/>
                  </a:cubicBezTo>
                  <a:cubicBezTo>
                    <a:pt x="12287" y="1524"/>
                    <a:pt x="13811" y="1524"/>
                    <a:pt x="13811" y="1524"/>
                  </a:cubicBezTo>
                  <a:cubicBezTo>
                    <a:pt x="15335" y="3048"/>
                    <a:pt x="15335" y="4573"/>
                    <a:pt x="15335" y="4573"/>
                  </a:cubicBezTo>
                  <a:cubicBezTo>
                    <a:pt x="16859" y="6097"/>
                    <a:pt x="16859" y="7620"/>
                    <a:pt x="16859" y="7620"/>
                  </a:cubicBezTo>
                  <a:cubicBezTo>
                    <a:pt x="16859" y="9144"/>
                    <a:pt x="16859" y="10668"/>
                    <a:pt x="15335" y="12192"/>
                  </a:cubicBezTo>
                  <a:cubicBezTo>
                    <a:pt x="15335" y="12192"/>
                    <a:pt x="15335" y="13716"/>
                    <a:pt x="13811" y="13716"/>
                  </a:cubicBezTo>
                  <a:cubicBezTo>
                    <a:pt x="13811" y="15240"/>
                    <a:pt x="12287" y="15240"/>
                    <a:pt x="12287" y="15240"/>
                  </a:cubicBezTo>
                  <a:cubicBezTo>
                    <a:pt x="10763" y="16764"/>
                    <a:pt x="9239" y="16764"/>
                    <a:pt x="7620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1524" y="13716"/>
                  </a:cubicBezTo>
                  <a:cubicBezTo>
                    <a:pt x="1524" y="13716"/>
                    <a:pt x="1524" y="12192"/>
                    <a:pt x="0" y="12192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7"/>
                    <a:pt x="0" y="4573"/>
                  </a:cubicBezTo>
                  <a:cubicBezTo>
                    <a:pt x="1524" y="4573"/>
                    <a:pt x="1524" y="3048"/>
                    <a:pt x="1524" y="1524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527">
              <a:extLst>
                <a:ext uri="{FF2B5EF4-FFF2-40B4-BE49-F238E27FC236}">
                  <a16:creationId xmlns:a16="http://schemas.microsoft.com/office/drawing/2014/main" id="{98097D40-0899-4578-9A75-97D0342049D6}"/>
                </a:ext>
              </a:extLst>
            </p:cNvPr>
            <p:cNvSpPr/>
            <p:nvPr/>
          </p:nvSpPr>
          <p:spPr>
            <a:xfrm>
              <a:off x="1117568" y="540163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9051" y="0"/>
                    <a:pt x="30575" y="0"/>
                    <a:pt x="33623" y="0"/>
                  </a:cubicBezTo>
                  <a:cubicBezTo>
                    <a:pt x="36671" y="1524"/>
                    <a:pt x="39719" y="1524"/>
                    <a:pt x="42767" y="1524"/>
                  </a:cubicBezTo>
                  <a:lnTo>
                    <a:pt x="42767" y="10763"/>
                  </a:lnTo>
                  <a:cubicBezTo>
                    <a:pt x="39719" y="10763"/>
                    <a:pt x="36671" y="10763"/>
                    <a:pt x="33623" y="9239"/>
                  </a:cubicBezTo>
                  <a:cubicBezTo>
                    <a:pt x="30575" y="9239"/>
                    <a:pt x="27527" y="9239"/>
                    <a:pt x="26003" y="9239"/>
                  </a:cubicBezTo>
                  <a:cubicBezTo>
                    <a:pt x="22955" y="9239"/>
                    <a:pt x="21431" y="9239"/>
                    <a:pt x="19907" y="9239"/>
                  </a:cubicBezTo>
                  <a:cubicBezTo>
                    <a:pt x="16859" y="10763"/>
                    <a:pt x="15335" y="10763"/>
                    <a:pt x="15335" y="10763"/>
                  </a:cubicBezTo>
                  <a:cubicBezTo>
                    <a:pt x="13811" y="12287"/>
                    <a:pt x="12287" y="12287"/>
                    <a:pt x="12287" y="13811"/>
                  </a:cubicBezTo>
                  <a:cubicBezTo>
                    <a:pt x="12287" y="15335"/>
                    <a:pt x="12287" y="15335"/>
                    <a:pt x="12287" y="16859"/>
                  </a:cubicBezTo>
                  <a:cubicBezTo>
                    <a:pt x="12287" y="18383"/>
                    <a:pt x="12287" y="18383"/>
                    <a:pt x="12287" y="19907"/>
                  </a:cubicBezTo>
                  <a:cubicBezTo>
                    <a:pt x="12287" y="21431"/>
                    <a:pt x="13811" y="21431"/>
                    <a:pt x="15335" y="22955"/>
                  </a:cubicBezTo>
                  <a:cubicBezTo>
                    <a:pt x="15335" y="22955"/>
                    <a:pt x="16859" y="24479"/>
                    <a:pt x="19907" y="24479"/>
                  </a:cubicBezTo>
                  <a:cubicBezTo>
                    <a:pt x="21431" y="26003"/>
                    <a:pt x="24479" y="27527"/>
                    <a:pt x="27527" y="27527"/>
                  </a:cubicBezTo>
                  <a:cubicBezTo>
                    <a:pt x="32099" y="29051"/>
                    <a:pt x="35147" y="30575"/>
                    <a:pt x="36671" y="30575"/>
                  </a:cubicBezTo>
                  <a:cubicBezTo>
                    <a:pt x="39719" y="32099"/>
                    <a:pt x="41243" y="33623"/>
                    <a:pt x="42767" y="35147"/>
                  </a:cubicBezTo>
                  <a:cubicBezTo>
                    <a:pt x="44291" y="36671"/>
                    <a:pt x="45815" y="38195"/>
                    <a:pt x="45815" y="39719"/>
                  </a:cubicBezTo>
                  <a:cubicBezTo>
                    <a:pt x="47339" y="41243"/>
                    <a:pt x="47339" y="44291"/>
                    <a:pt x="47339" y="45815"/>
                  </a:cubicBezTo>
                  <a:cubicBezTo>
                    <a:pt x="47339" y="48863"/>
                    <a:pt x="47339" y="50387"/>
                    <a:pt x="45815" y="51911"/>
                  </a:cubicBezTo>
                  <a:cubicBezTo>
                    <a:pt x="45815" y="53435"/>
                    <a:pt x="44291" y="54959"/>
                    <a:pt x="42767" y="56483"/>
                  </a:cubicBezTo>
                  <a:cubicBezTo>
                    <a:pt x="42767" y="58007"/>
                    <a:pt x="41243" y="59531"/>
                    <a:pt x="38195" y="59531"/>
                  </a:cubicBezTo>
                  <a:cubicBezTo>
                    <a:pt x="36671" y="61055"/>
                    <a:pt x="35147" y="61055"/>
                    <a:pt x="33623" y="62579"/>
                  </a:cubicBezTo>
                  <a:cubicBezTo>
                    <a:pt x="32099" y="62579"/>
                    <a:pt x="29051" y="62579"/>
                    <a:pt x="27527" y="64103"/>
                  </a:cubicBezTo>
                  <a:cubicBezTo>
                    <a:pt x="26003" y="64103"/>
                    <a:pt x="24479" y="64103"/>
                    <a:pt x="21431" y="64103"/>
                  </a:cubicBezTo>
                  <a:cubicBezTo>
                    <a:pt x="18383" y="64103"/>
                    <a:pt x="13811" y="64103"/>
                    <a:pt x="10763" y="64103"/>
                  </a:cubicBezTo>
                  <a:cubicBezTo>
                    <a:pt x="6191" y="62579"/>
                    <a:pt x="3048" y="62579"/>
                    <a:pt x="0" y="61055"/>
                  </a:cubicBezTo>
                  <a:lnTo>
                    <a:pt x="0" y="51911"/>
                  </a:lnTo>
                  <a:cubicBezTo>
                    <a:pt x="3048" y="53435"/>
                    <a:pt x="7715" y="53435"/>
                    <a:pt x="10763" y="53435"/>
                  </a:cubicBezTo>
                  <a:cubicBezTo>
                    <a:pt x="13811" y="54959"/>
                    <a:pt x="18383" y="54959"/>
                    <a:pt x="21431" y="54959"/>
                  </a:cubicBezTo>
                  <a:cubicBezTo>
                    <a:pt x="26003" y="54959"/>
                    <a:pt x="30575" y="54959"/>
                    <a:pt x="32099" y="53435"/>
                  </a:cubicBezTo>
                  <a:cubicBezTo>
                    <a:pt x="35147" y="51911"/>
                    <a:pt x="36671" y="48863"/>
                    <a:pt x="36671" y="47339"/>
                  </a:cubicBezTo>
                  <a:cubicBezTo>
                    <a:pt x="36671" y="45815"/>
                    <a:pt x="36671" y="44291"/>
                    <a:pt x="35147" y="44291"/>
                  </a:cubicBezTo>
                  <a:cubicBezTo>
                    <a:pt x="35147" y="42767"/>
                    <a:pt x="35147" y="42767"/>
                    <a:pt x="33623" y="41243"/>
                  </a:cubicBezTo>
                  <a:cubicBezTo>
                    <a:pt x="32099" y="41243"/>
                    <a:pt x="30575" y="39719"/>
                    <a:pt x="29051" y="38195"/>
                  </a:cubicBezTo>
                  <a:cubicBezTo>
                    <a:pt x="27527" y="38195"/>
                    <a:pt x="24479" y="36671"/>
                    <a:pt x="19907" y="36671"/>
                  </a:cubicBezTo>
                  <a:cubicBezTo>
                    <a:pt x="16859" y="35147"/>
                    <a:pt x="15335" y="33623"/>
                    <a:pt x="12287" y="33623"/>
                  </a:cubicBezTo>
                  <a:cubicBezTo>
                    <a:pt x="10763" y="32099"/>
                    <a:pt x="7715" y="30575"/>
                    <a:pt x="6191" y="29051"/>
                  </a:cubicBezTo>
                  <a:cubicBezTo>
                    <a:pt x="4667" y="27527"/>
                    <a:pt x="3048" y="26003"/>
                    <a:pt x="1524" y="24479"/>
                  </a:cubicBezTo>
                  <a:cubicBezTo>
                    <a:pt x="1524" y="22955"/>
                    <a:pt x="1524" y="19907"/>
                    <a:pt x="1524" y="18383"/>
                  </a:cubicBezTo>
                  <a:cubicBezTo>
                    <a:pt x="1524" y="15335"/>
                    <a:pt x="1524" y="13811"/>
                    <a:pt x="1524" y="12287"/>
                  </a:cubicBezTo>
                  <a:cubicBezTo>
                    <a:pt x="3048" y="10763"/>
                    <a:pt x="4667" y="7715"/>
                    <a:pt x="6191" y="6096"/>
                  </a:cubicBezTo>
                  <a:cubicBezTo>
                    <a:pt x="7715" y="4572"/>
                    <a:pt x="10763" y="3048"/>
                    <a:pt x="13811" y="1524"/>
                  </a:cubicBezTo>
                  <a:cubicBezTo>
                    <a:pt x="16859" y="0"/>
                    <a:pt x="21431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528">
              <a:extLst>
                <a:ext uri="{FF2B5EF4-FFF2-40B4-BE49-F238E27FC236}">
                  <a16:creationId xmlns:a16="http://schemas.microsoft.com/office/drawing/2014/main" id="{FF84E48A-C75F-4F8A-B484-C9F76A9935E9}"/>
                </a:ext>
              </a:extLst>
            </p:cNvPr>
            <p:cNvSpPr/>
            <p:nvPr/>
          </p:nvSpPr>
          <p:spPr>
            <a:xfrm>
              <a:off x="1181767" y="521876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7432" y="0"/>
                  </a:moveTo>
                  <a:lnTo>
                    <a:pt x="27432" y="19812"/>
                  </a:lnTo>
                  <a:lnTo>
                    <a:pt x="56483" y="19812"/>
                  </a:lnTo>
                  <a:lnTo>
                    <a:pt x="56483" y="29051"/>
                  </a:lnTo>
                  <a:lnTo>
                    <a:pt x="27432" y="29051"/>
                  </a:lnTo>
                  <a:lnTo>
                    <a:pt x="27432" y="59531"/>
                  </a:lnTo>
                  <a:cubicBezTo>
                    <a:pt x="27432" y="64103"/>
                    <a:pt x="28956" y="67151"/>
                    <a:pt x="32004" y="70199"/>
                  </a:cubicBezTo>
                  <a:cubicBezTo>
                    <a:pt x="33528" y="71724"/>
                    <a:pt x="38100" y="73247"/>
                    <a:pt x="42672" y="73247"/>
                  </a:cubicBezTo>
                  <a:cubicBezTo>
                    <a:pt x="44291" y="73247"/>
                    <a:pt x="45815" y="73247"/>
                    <a:pt x="48863" y="71724"/>
                  </a:cubicBezTo>
                  <a:cubicBezTo>
                    <a:pt x="50387" y="71724"/>
                    <a:pt x="53435" y="71724"/>
                    <a:pt x="56483" y="71724"/>
                  </a:cubicBezTo>
                  <a:lnTo>
                    <a:pt x="56483" y="80867"/>
                  </a:lnTo>
                  <a:cubicBezTo>
                    <a:pt x="53435" y="80867"/>
                    <a:pt x="50387" y="80867"/>
                    <a:pt x="48863" y="80867"/>
                  </a:cubicBezTo>
                  <a:cubicBezTo>
                    <a:pt x="45815" y="82391"/>
                    <a:pt x="42672" y="82391"/>
                    <a:pt x="39624" y="82391"/>
                  </a:cubicBezTo>
                  <a:cubicBezTo>
                    <a:pt x="32004" y="82391"/>
                    <a:pt x="27432" y="80867"/>
                    <a:pt x="22860" y="76295"/>
                  </a:cubicBezTo>
                  <a:cubicBezTo>
                    <a:pt x="19812" y="73247"/>
                    <a:pt x="16764" y="67151"/>
                    <a:pt x="16764" y="61055"/>
                  </a:cubicBezTo>
                  <a:lnTo>
                    <a:pt x="16764" y="29051"/>
                  </a:lnTo>
                  <a:lnTo>
                    <a:pt x="0" y="29051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529">
              <a:extLst>
                <a:ext uri="{FF2B5EF4-FFF2-40B4-BE49-F238E27FC236}">
                  <a16:creationId xmlns:a16="http://schemas.microsoft.com/office/drawing/2014/main" id="{EEC93D7F-5F43-4255-B6A2-8F4FAE309AF1}"/>
                </a:ext>
              </a:extLst>
            </p:cNvPr>
            <p:cNvSpPr/>
            <p:nvPr/>
          </p:nvSpPr>
          <p:spPr>
            <a:xfrm>
              <a:off x="1265682" y="585978"/>
              <a:ext cx="19907" cy="18288"/>
            </a:xfrm>
            <a:custGeom>
              <a:avLst/>
              <a:gdLst/>
              <a:ahLst/>
              <a:cxnLst/>
              <a:rect l="0" t="0" r="0" b="0"/>
              <a:pathLst>
                <a:path w="19907" h="18288">
                  <a:moveTo>
                    <a:pt x="6096" y="0"/>
                  </a:moveTo>
                  <a:cubicBezTo>
                    <a:pt x="7620" y="0"/>
                    <a:pt x="7620" y="0"/>
                    <a:pt x="9144" y="0"/>
                  </a:cubicBezTo>
                  <a:cubicBezTo>
                    <a:pt x="10668" y="0"/>
                    <a:pt x="12287" y="0"/>
                    <a:pt x="13811" y="0"/>
                  </a:cubicBezTo>
                  <a:cubicBezTo>
                    <a:pt x="13811" y="0"/>
                    <a:pt x="15335" y="1524"/>
                    <a:pt x="16859" y="1524"/>
                  </a:cubicBezTo>
                  <a:cubicBezTo>
                    <a:pt x="16859" y="3048"/>
                    <a:pt x="18383" y="4573"/>
                    <a:pt x="18383" y="4573"/>
                  </a:cubicBezTo>
                  <a:cubicBezTo>
                    <a:pt x="18383" y="6097"/>
                    <a:pt x="19907" y="7620"/>
                    <a:pt x="19907" y="9144"/>
                  </a:cubicBezTo>
                  <a:cubicBezTo>
                    <a:pt x="19907" y="10668"/>
                    <a:pt x="18383" y="10668"/>
                    <a:pt x="18383" y="12192"/>
                  </a:cubicBezTo>
                  <a:cubicBezTo>
                    <a:pt x="18383" y="13716"/>
                    <a:pt x="16859" y="13716"/>
                    <a:pt x="16859" y="15240"/>
                  </a:cubicBezTo>
                  <a:cubicBezTo>
                    <a:pt x="15335" y="16764"/>
                    <a:pt x="13811" y="16764"/>
                    <a:pt x="13811" y="16764"/>
                  </a:cubicBezTo>
                  <a:cubicBezTo>
                    <a:pt x="12287" y="18288"/>
                    <a:pt x="10668" y="18288"/>
                    <a:pt x="9144" y="18288"/>
                  </a:cubicBezTo>
                  <a:cubicBezTo>
                    <a:pt x="9144" y="18288"/>
                    <a:pt x="7620" y="18288"/>
                    <a:pt x="6096" y="16764"/>
                  </a:cubicBezTo>
                  <a:cubicBezTo>
                    <a:pt x="4572" y="16764"/>
                    <a:pt x="4572" y="16764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7"/>
                    <a:pt x="1524" y="4573"/>
                  </a:cubicBezTo>
                  <a:cubicBezTo>
                    <a:pt x="1524" y="4573"/>
                    <a:pt x="1524" y="3048"/>
                    <a:pt x="3048" y="1524"/>
                  </a:cubicBezTo>
                  <a:cubicBezTo>
                    <a:pt x="4572" y="1524"/>
                    <a:pt x="4572" y="0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530">
              <a:extLst>
                <a:ext uri="{FF2B5EF4-FFF2-40B4-BE49-F238E27FC236}">
                  <a16:creationId xmlns:a16="http://schemas.microsoft.com/office/drawing/2014/main" id="{BCB664C7-7355-4BA2-B2CC-395249761E8D}"/>
                </a:ext>
              </a:extLst>
            </p:cNvPr>
            <p:cNvSpPr/>
            <p:nvPr/>
          </p:nvSpPr>
          <p:spPr>
            <a:xfrm>
              <a:off x="1265682" y="540163"/>
              <a:ext cx="19907" cy="18383"/>
            </a:xfrm>
            <a:custGeom>
              <a:avLst/>
              <a:gdLst/>
              <a:ahLst/>
              <a:cxnLst/>
              <a:rect l="0" t="0" r="0" b="0"/>
              <a:pathLst>
                <a:path w="19907" h="18383">
                  <a:moveTo>
                    <a:pt x="9144" y="0"/>
                  </a:moveTo>
                  <a:cubicBezTo>
                    <a:pt x="10668" y="0"/>
                    <a:pt x="12287" y="0"/>
                    <a:pt x="13811" y="1524"/>
                  </a:cubicBezTo>
                  <a:cubicBezTo>
                    <a:pt x="13811" y="1524"/>
                    <a:pt x="15335" y="1524"/>
                    <a:pt x="16859" y="3048"/>
                  </a:cubicBezTo>
                  <a:cubicBezTo>
                    <a:pt x="16859" y="3048"/>
                    <a:pt x="18383" y="4572"/>
                    <a:pt x="18383" y="6096"/>
                  </a:cubicBezTo>
                  <a:cubicBezTo>
                    <a:pt x="18383" y="7715"/>
                    <a:pt x="19907" y="7715"/>
                    <a:pt x="19907" y="9239"/>
                  </a:cubicBezTo>
                  <a:cubicBezTo>
                    <a:pt x="19907" y="10763"/>
                    <a:pt x="18383" y="12288"/>
                    <a:pt x="18383" y="13812"/>
                  </a:cubicBezTo>
                  <a:cubicBezTo>
                    <a:pt x="18383" y="13812"/>
                    <a:pt x="16859" y="15335"/>
                    <a:pt x="16859" y="16859"/>
                  </a:cubicBezTo>
                  <a:cubicBezTo>
                    <a:pt x="15335" y="16859"/>
                    <a:pt x="13811" y="18383"/>
                    <a:pt x="13811" y="18383"/>
                  </a:cubicBezTo>
                  <a:cubicBezTo>
                    <a:pt x="12287" y="18383"/>
                    <a:pt x="10668" y="18383"/>
                    <a:pt x="9144" y="18383"/>
                  </a:cubicBezTo>
                  <a:cubicBezTo>
                    <a:pt x="9144" y="18383"/>
                    <a:pt x="7620" y="18383"/>
                    <a:pt x="6096" y="18383"/>
                  </a:cubicBezTo>
                  <a:cubicBezTo>
                    <a:pt x="4572" y="18383"/>
                    <a:pt x="4572" y="16859"/>
                    <a:pt x="3048" y="16859"/>
                  </a:cubicBezTo>
                  <a:cubicBezTo>
                    <a:pt x="1524" y="15335"/>
                    <a:pt x="1524" y="13812"/>
                    <a:pt x="1524" y="13812"/>
                  </a:cubicBezTo>
                  <a:cubicBezTo>
                    <a:pt x="0" y="12288"/>
                    <a:pt x="0" y="10763"/>
                    <a:pt x="0" y="9239"/>
                  </a:cubicBezTo>
                  <a:cubicBezTo>
                    <a:pt x="0" y="7715"/>
                    <a:pt x="0" y="7715"/>
                    <a:pt x="1524" y="6096"/>
                  </a:cubicBezTo>
                  <a:cubicBezTo>
                    <a:pt x="1524" y="4572"/>
                    <a:pt x="1524" y="3048"/>
                    <a:pt x="3048" y="3048"/>
                  </a:cubicBezTo>
                  <a:cubicBezTo>
                    <a:pt x="4572" y="1524"/>
                    <a:pt x="4572" y="1524"/>
                    <a:pt x="6096" y="1524"/>
                  </a:cubicBezTo>
                  <a:cubicBezTo>
                    <a:pt x="7620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531">
              <a:extLst>
                <a:ext uri="{FF2B5EF4-FFF2-40B4-BE49-F238E27FC236}">
                  <a16:creationId xmlns:a16="http://schemas.microsoft.com/office/drawing/2014/main" id="{43C2A287-4273-4DBE-8120-A58B065E78B1}"/>
                </a:ext>
              </a:extLst>
            </p:cNvPr>
            <p:cNvSpPr/>
            <p:nvPr/>
          </p:nvSpPr>
          <p:spPr>
            <a:xfrm>
              <a:off x="632079" y="792004"/>
              <a:ext cx="25956" cy="86964"/>
            </a:xfrm>
            <a:custGeom>
              <a:avLst/>
              <a:gdLst/>
              <a:ahLst/>
              <a:cxnLst/>
              <a:rect l="0" t="0" r="0" b="0"/>
              <a:pathLst>
                <a:path w="25956" h="86964">
                  <a:moveTo>
                    <a:pt x="0" y="0"/>
                  </a:moveTo>
                  <a:lnTo>
                    <a:pt x="9144" y="0"/>
                  </a:lnTo>
                  <a:lnTo>
                    <a:pt x="10668" y="10668"/>
                  </a:lnTo>
                  <a:cubicBezTo>
                    <a:pt x="13716" y="6097"/>
                    <a:pt x="16764" y="3049"/>
                    <a:pt x="19907" y="1524"/>
                  </a:cubicBezTo>
                  <a:lnTo>
                    <a:pt x="25956" y="660"/>
                  </a:lnTo>
                  <a:lnTo>
                    <a:pt x="25956" y="9144"/>
                  </a:lnTo>
                  <a:lnTo>
                    <a:pt x="24479" y="9144"/>
                  </a:lnTo>
                  <a:cubicBezTo>
                    <a:pt x="22955" y="9144"/>
                    <a:pt x="22955" y="10668"/>
                    <a:pt x="21431" y="12192"/>
                  </a:cubicBezTo>
                  <a:cubicBezTo>
                    <a:pt x="19907" y="12192"/>
                    <a:pt x="18288" y="13716"/>
                    <a:pt x="15240" y="15240"/>
                  </a:cubicBezTo>
                  <a:cubicBezTo>
                    <a:pt x="13716" y="16764"/>
                    <a:pt x="12192" y="19812"/>
                    <a:pt x="10668" y="21337"/>
                  </a:cubicBezTo>
                  <a:lnTo>
                    <a:pt x="10668" y="51912"/>
                  </a:lnTo>
                  <a:cubicBezTo>
                    <a:pt x="12192" y="51912"/>
                    <a:pt x="15240" y="53436"/>
                    <a:pt x="16764" y="53436"/>
                  </a:cubicBezTo>
                  <a:cubicBezTo>
                    <a:pt x="18288" y="53436"/>
                    <a:pt x="21431" y="54959"/>
                    <a:pt x="22955" y="54959"/>
                  </a:cubicBezTo>
                  <a:lnTo>
                    <a:pt x="25956" y="53626"/>
                  </a:lnTo>
                  <a:lnTo>
                    <a:pt x="25956" y="62205"/>
                  </a:lnTo>
                  <a:lnTo>
                    <a:pt x="22955" y="62580"/>
                  </a:lnTo>
                  <a:cubicBezTo>
                    <a:pt x="19907" y="62580"/>
                    <a:pt x="18288" y="62580"/>
                    <a:pt x="16764" y="62580"/>
                  </a:cubicBezTo>
                  <a:cubicBezTo>
                    <a:pt x="15240" y="62580"/>
                    <a:pt x="12192" y="62580"/>
                    <a:pt x="10668" y="61055"/>
                  </a:cubicBezTo>
                  <a:lnTo>
                    <a:pt x="10668" y="86964"/>
                  </a:lnTo>
                  <a:lnTo>
                    <a:pt x="0" y="8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532">
              <a:extLst>
                <a:ext uri="{FF2B5EF4-FFF2-40B4-BE49-F238E27FC236}">
                  <a16:creationId xmlns:a16="http://schemas.microsoft.com/office/drawing/2014/main" id="{78A1AF2A-B458-4E65-9643-473F18FEBF45}"/>
                </a:ext>
              </a:extLst>
            </p:cNvPr>
            <p:cNvSpPr/>
            <p:nvPr/>
          </p:nvSpPr>
          <p:spPr>
            <a:xfrm>
              <a:off x="658035" y="792004"/>
              <a:ext cx="25956" cy="62205"/>
            </a:xfrm>
            <a:custGeom>
              <a:avLst/>
              <a:gdLst/>
              <a:ahLst/>
              <a:cxnLst/>
              <a:rect l="0" t="0" r="0" b="0"/>
              <a:pathLst>
                <a:path w="25956" h="62205">
                  <a:moveTo>
                    <a:pt x="4620" y="0"/>
                  </a:moveTo>
                  <a:cubicBezTo>
                    <a:pt x="9191" y="0"/>
                    <a:pt x="12240" y="0"/>
                    <a:pt x="15288" y="1524"/>
                  </a:cubicBezTo>
                  <a:cubicBezTo>
                    <a:pt x="16812" y="3049"/>
                    <a:pt x="19860" y="4573"/>
                    <a:pt x="21384" y="7620"/>
                  </a:cubicBezTo>
                  <a:cubicBezTo>
                    <a:pt x="22908" y="10668"/>
                    <a:pt x="24432" y="13716"/>
                    <a:pt x="25956" y="18288"/>
                  </a:cubicBezTo>
                  <a:cubicBezTo>
                    <a:pt x="25956" y="21337"/>
                    <a:pt x="25956" y="25908"/>
                    <a:pt x="25956" y="30480"/>
                  </a:cubicBezTo>
                  <a:cubicBezTo>
                    <a:pt x="25956" y="35052"/>
                    <a:pt x="25956" y="41149"/>
                    <a:pt x="24432" y="44292"/>
                  </a:cubicBezTo>
                  <a:cubicBezTo>
                    <a:pt x="22908" y="48864"/>
                    <a:pt x="21384" y="51912"/>
                    <a:pt x="18336" y="54959"/>
                  </a:cubicBezTo>
                  <a:cubicBezTo>
                    <a:pt x="15288" y="58007"/>
                    <a:pt x="12240" y="59531"/>
                    <a:pt x="9191" y="61055"/>
                  </a:cubicBezTo>
                  <a:lnTo>
                    <a:pt x="0" y="62205"/>
                  </a:lnTo>
                  <a:lnTo>
                    <a:pt x="0" y="53626"/>
                  </a:lnTo>
                  <a:lnTo>
                    <a:pt x="10716" y="48864"/>
                  </a:lnTo>
                  <a:cubicBezTo>
                    <a:pt x="13764" y="44292"/>
                    <a:pt x="15288" y="38100"/>
                    <a:pt x="15288" y="30480"/>
                  </a:cubicBezTo>
                  <a:cubicBezTo>
                    <a:pt x="15288" y="27432"/>
                    <a:pt x="15288" y="24385"/>
                    <a:pt x="15288" y="21337"/>
                  </a:cubicBezTo>
                  <a:cubicBezTo>
                    <a:pt x="15288" y="19812"/>
                    <a:pt x="13764" y="16764"/>
                    <a:pt x="12240" y="15240"/>
                  </a:cubicBezTo>
                  <a:cubicBezTo>
                    <a:pt x="12240" y="13716"/>
                    <a:pt x="10716" y="12192"/>
                    <a:pt x="9191" y="10668"/>
                  </a:cubicBezTo>
                  <a:cubicBezTo>
                    <a:pt x="7668" y="9144"/>
                    <a:pt x="6144" y="9144"/>
                    <a:pt x="3096" y="9144"/>
                  </a:cubicBezTo>
                  <a:lnTo>
                    <a:pt x="0" y="9144"/>
                  </a:lnTo>
                  <a:lnTo>
                    <a:pt x="0" y="660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533">
              <a:extLst>
                <a:ext uri="{FF2B5EF4-FFF2-40B4-BE49-F238E27FC236}">
                  <a16:creationId xmlns:a16="http://schemas.microsoft.com/office/drawing/2014/main" id="{EFBE77FC-1D09-46F8-9BD0-91D2090E540A}"/>
                </a:ext>
              </a:extLst>
            </p:cNvPr>
            <p:cNvSpPr/>
            <p:nvPr/>
          </p:nvSpPr>
          <p:spPr>
            <a:xfrm>
              <a:off x="706946" y="792004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2192" y="7620"/>
                    <a:pt x="16764" y="4572"/>
                    <a:pt x="19812" y="3048"/>
                  </a:cubicBezTo>
                  <a:cubicBezTo>
                    <a:pt x="22860" y="0"/>
                    <a:pt x="27432" y="0"/>
                    <a:pt x="30480" y="0"/>
                  </a:cubicBezTo>
                  <a:cubicBezTo>
                    <a:pt x="36576" y="0"/>
                    <a:pt x="42672" y="1524"/>
                    <a:pt x="45720" y="6096"/>
                  </a:cubicBezTo>
                  <a:cubicBezTo>
                    <a:pt x="48768" y="9144"/>
                    <a:pt x="50387" y="15240"/>
                    <a:pt x="50387" y="24384"/>
                  </a:cubicBezTo>
                  <a:lnTo>
                    <a:pt x="39624" y="24384"/>
                  </a:lnTo>
                  <a:cubicBezTo>
                    <a:pt x="39624" y="18288"/>
                    <a:pt x="38100" y="15240"/>
                    <a:pt x="36576" y="12192"/>
                  </a:cubicBezTo>
                  <a:cubicBezTo>
                    <a:pt x="35052" y="9144"/>
                    <a:pt x="32004" y="9144"/>
                    <a:pt x="28956" y="9144"/>
                  </a:cubicBezTo>
                  <a:cubicBezTo>
                    <a:pt x="27432" y="9144"/>
                    <a:pt x="25908" y="9144"/>
                    <a:pt x="24384" y="9144"/>
                  </a:cubicBezTo>
                  <a:cubicBezTo>
                    <a:pt x="22860" y="9144"/>
                    <a:pt x="21336" y="10668"/>
                    <a:pt x="19812" y="12192"/>
                  </a:cubicBezTo>
                  <a:cubicBezTo>
                    <a:pt x="18288" y="13716"/>
                    <a:pt x="16764" y="13716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Shape 534">
              <a:extLst>
                <a:ext uri="{FF2B5EF4-FFF2-40B4-BE49-F238E27FC236}">
                  <a16:creationId xmlns:a16="http://schemas.microsoft.com/office/drawing/2014/main" id="{F1ABF957-9B75-45A7-B19B-C7084EEE79C6}"/>
                </a:ext>
              </a:extLst>
            </p:cNvPr>
            <p:cNvSpPr/>
            <p:nvPr/>
          </p:nvSpPr>
          <p:spPr>
            <a:xfrm>
              <a:off x="768001" y="792005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Shape 535">
              <a:extLst>
                <a:ext uri="{FF2B5EF4-FFF2-40B4-BE49-F238E27FC236}">
                  <a16:creationId xmlns:a16="http://schemas.microsoft.com/office/drawing/2014/main" id="{FA0A2F79-7D8C-4F1E-93C3-C1054CDA06B9}"/>
                </a:ext>
              </a:extLst>
            </p:cNvPr>
            <p:cNvSpPr/>
            <p:nvPr/>
          </p:nvSpPr>
          <p:spPr>
            <a:xfrm>
              <a:off x="783241" y="766097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7620" y="0"/>
                  </a:moveTo>
                  <a:cubicBezTo>
                    <a:pt x="9144" y="0"/>
                    <a:pt x="10668" y="1524"/>
                    <a:pt x="10668" y="1524"/>
                  </a:cubicBezTo>
                  <a:cubicBezTo>
                    <a:pt x="12192" y="1524"/>
                    <a:pt x="13716" y="3048"/>
                    <a:pt x="13716" y="3048"/>
                  </a:cubicBezTo>
                  <a:cubicBezTo>
                    <a:pt x="15240" y="4572"/>
                    <a:pt x="15240" y="4572"/>
                    <a:pt x="15240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5240" y="13716"/>
                    <a:pt x="13716" y="15240"/>
                  </a:cubicBezTo>
                  <a:cubicBezTo>
                    <a:pt x="13716" y="15240"/>
                    <a:pt x="12192" y="16764"/>
                    <a:pt x="10668" y="16764"/>
                  </a:cubicBezTo>
                  <a:cubicBezTo>
                    <a:pt x="10668" y="16764"/>
                    <a:pt x="9144" y="16764"/>
                    <a:pt x="7620" y="16764"/>
                  </a:cubicBezTo>
                  <a:cubicBezTo>
                    <a:pt x="6096" y="16764"/>
                    <a:pt x="6096" y="16764"/>
                    <a:pt x="4572" y="16764"/>
                  </a:cubicBezTo>
                  <a:cubicBezTo>
                    <a:pt x="3048" y="16764"/>
                    <a:pt x="3048" y="15240"/>
                    <a:pt x="1524" y="15240"/>
                  </a:cubicBezTo>
                  <a:cubicBezTo>
                    <a:pt x="1524" y="13716"/>
                    <a:pt x="0" y="13716"/>
                    <a:pt x="0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3048"/>
                    <a:pt x="3048" y="1524"/>
                    <a:pt x="4572" y="1524"/>
                  </a:cubicBezTo>
                  <a:cubicBezTo>
                    <a:pt x="6096" y="1524"/>
                    <a:pt x="6096" y="0"/>
                    <a:pt x="762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Shape 536">
              <a:extLst>
                <a:ext uri="{FF2B5EF4-FFF2-40B4-BE49-F238E27FC236}">
                  <a16:creationId xmlns:a16="http://schemas.microsoft.com/office/drawing/2014/main" id="{272D17BB-1E1E-4011-8D6F-0C47E56364F5}"/>
                </a:ext>
              </a:extLst>
            </p:cNvPr>
            <p:cNvSpPr/>
            <p:nvPr/>
          </p:nvSpPr>
          <p:spPr>
            <a:xfrm>
              <a:off x="838200" y="792004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7620"/>
                    <a:pt x="13716" y="6096"/>
                    <a:pt x="15240" y="4572"/>
                  </a:cubicBezTo>
                  <a:cubicBezTo>
                    <a:pt x="16764" y="3048"/>
                    <a:pt x="18288" y="3048"/>
                    <a:pt x="19812" y="1524"/>
                  </a:cubicBezTo>
                  <a:cubicBezTo>
                    <a:pt x="21336" y="1524"/>
                    <a:pt x="22955" y="0"/>
                    <a:pt x="24479" y="0"/>
                  </a:cubicBezTo>
                  <a:cubicBezTo>
                    <a:pt x="26003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3716"/>
                    <a:pt x="48863" y="21336"/>
                  </a:cubicBezTo>
                  <a:lnTo>
                    <a:pt x="48863" y="62579"/>
                  </a:lnTo>
                  <a:lnTo>
                    <a:pt x="38195" y="62579"/>
                  </a:lnTo>
                  <a:lnTo>
                    <a:pt x="38195" y="22860"/>
                  </a:lnTo>
                  <a:cubicBezTo>
                    <a:pt x="38195" y="18288"/>
                    <a:pt x="38195" y="13716"/>
                    <a:pt x="36671" y="12192"/>
                  </a:cubicBezTo>
                  <a:cubicBezTo>
                    <a:pt x="33623" y="9144"/>
                    <a:pt x="32099" y="9144"/>
                    <a:pt x="27527" y="9144"/>
                  </a:cubicBezTo>
                  <a:cubicBezTo>
                    <a:pt x="26003" y="9144"/>
                    <a:pt x="26003" y="9144"/>
                    <a:pt x="24479" y="9144"/>
                  </a:cubicBezTo>
                  <a:cubicBezTo>
                    <a:pt x="22955" y="9144"/>
                    <a:pt x="21336" y="10668"/>
                    <a:pt x="19812" y="10668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6764"/>
                    <a:pt x="12192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537">
              <a:extLst>
                <a:ext uri="{FF2B5EF4-FFF2-40B4-BE49-F238E27FC236}">
                  <a16:creationId xmlns:a16="http://schemas.microsoft.com/office/drawing/2014/main" id="{B5F10F3D-824B-47C2-9A21-944420F56033}"/>
                </a:ext>
              </a:extLst>
            </p:cNvPr>
            <p:cNvSpPr/>
            <p:nvPr/>
          </p:nvSpPr>
          <p:spPr>
            <a:xfrm>
              <a:off x="903827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0960"/>
                  </a:lnTo>
                  <a:cubicBezTo>
                    <a:pt x="27527" y="65627"/>
                    <a:pt x="29051" y="68675"/>
                    <a:pt x="32099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0387" y="73247"/>
                    <a:pt x="53435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0960"/>
                  </a:cubicBezTo>
                  <a:lnTo>
                    <a:pt x="16859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859" y="19812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538">
              <a:extLst>
                <a:ext uri="{FF2B5EF4-FFF2-40B4-BE49-F238E27FC236}">
                  <a16:creationId xmlns:a16="http://schemas.microsoft.com/office/drawing/2014/main" id="{CC31759D-0AD7-46A0-A08E-4D2C03E111F4}"/>
                </a:ext>
              </a:extLst>
            </p:cNvPr>
            <p:cNvSpPr/>
            <p:nvPr/>
          </p:nvSpPr>
          <p:spPr>
            <a:xfrm>
              <a:off x="990886" y="762953"/>
              <a:ext cx="35147" cy="117539"/>
            </a:xfrm>
            <a:custGeom>
              <a:avLst/>
              <a:gdLst/>
              <a:ahLst/>
              <a:cxnLst/>
              <a:rect l="0" t="0" r="0" b="0"/>
              <a:pathLst>
                <a:path w="35147" h="117539">
                  <a:moveTo>
                    <a:pt x="29051" y="0"/>
                  </a:moveTo>
                  <a:lnTo>
                    <a:pt x="35147" y="6191"/>
                  </a:lnTo>
                  <a:cubicBezTo>
                    <a:pt x="19812" y="21431"/>
                    <a:pt x="10668" y="39719"/>
                    <a:pt x="10668" y="58007"/>
                  </a:cubicBezTo>
                  <a:cubicBezTo>
                    <a:pt x="10668" y="67151"/>
                    <a:pt x="13716" y="76391"/>
                    <a:pt x="16764" y="85534"/>
                  </a:cubicBezTo>
                  <a:cubicBezTo>
                    <a:pt x="21336" y="94679"/>
                    <a:pt x="27527" y="102298"/>
                    <a:pt x="35147" y="109919"/>
                  </a:cubicBezTo>
                  <a:lnTo>
                    <a:pt x="29051" y="117539"/>
                  </a:lnTo>
                  <a:cubicBezTo>
                    <a:pt x="9144" y="99251"/>
                    <a:pt x="0" y="80963"/>
                    <a:pt x="0" y="59531"/>
                  </a:cubicBezTo>
                  <a:cubicBezTo>
                    <a:pt x="0" y="53436"/>
                    <a:pt x="1524" y="48864"/>
                    <a:pt x="1524" y="44291"/>
                  </a:cubicBezTo>
                  <a:cubicBezTo>
                    <a:pt x="3048" y="39719"/>
                    <a:pt x="4572" y="33624"/>
                    <a:pt x="6096" y="29051"/>
                  </a:cubicBezTo>
                  <a:cubicBezTo>
                    <a:pt x="9144" y="24479"/>
                    <a:pt x="12192" y="19907"/>
                    <a:pt x="15240" y="15335"/>
                  </a:cubicBezTo>
                  <a:cubicBezTo>
                    <a:pt x="19812" y="9239"/>
                    <a:pt x="22860" y="4667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539">
              <a:extLst>
                <a:ext uri="{FF2B5EF4-FFF2-40B4-BE49-F238E27FC236}">
                  <a16:creationId xmlns:a16="http://schemas.microsoft.com/office/drawing/2014/main" id="{322756C0-D354-4338-8439-2274259D35DE}"/>
                </a:ext>
              </a:extLst>
            </p:cNvPr>
            <p:cNvSpPr/>
            <p:nvPr/>
          </p:nvSpPr>
          <p:spPr>
            <a:xfrm>
              <a:off x="1062609" y="767621"/>
              <a:ext cx="15335" cy="28956"/>
            </a:xfrm>
            <a:custGeom>
              <a:avLst/>
              <a:gdLst/>
              <a:ahLst/>
              <a:cxnLst/>
              <a:rect l="0" t="0" r="0" b="0"/>
              <a:pathLst>
                <a:path w="15335" h="28956">
                  <a:moveTo>
                    <a:pt x="0" y="0"/>
                  </a:moveTo>
                  <a:lnTo>
                    <a:pt x="15335" y="0"/>
                  </a:lnTo>
                  <a:lnTo>
                    <a:pt x="12287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540">
              <a:extLst>
                <a:ext uri="{FF2B5EF4-FFF2-40B4-BE49-F238E27FC236}">
                  <a16:creationId xmlns:a16="http://schemas.microsoft.com/office/drawing/2014/main" id="{A6F4CEB4-D023-4934-8D7E-4DD307735D37}"/>
                </a:ext>
              </a:extLst>
            </p:cNvPr>
            <p:cNvSpPr/>
            <p:nvPr/>
          </p:nvSpPr>
          <p:spPr>
            <a:xfrm>
              <a:off x="1122236" y="773716"/>
              <a:ext cx="45720" cy="80867"/>
            </a:xfrm>
            <a:custGeom>
              <a:avLst/>
              <a:gdLst/>
              <a:ahLst/>
              <a:cxnLst/>
              <a:rect l="0" t="0" r="0" b="0"/>
              <a:pathLst>
                <a:path w="45720" h="80867">
                  <a:moveTo>
                    <a:pt x="0" y="0"/>
                  </a:moveTo>
                  <a:lnTo>
                    <a:pt x="10668" y="0"/>
                  </a:lnTo>
                  <a:lnTo>
                    <a:pt x="10668" y="71724"/>
                  </a:lnTo>
                  <a:lnTo>
                    <a:pt x="45720" y="71724"/>
                  </a:lnTo>
                  <a:lnTo>
                    <a:pt x="45720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541">
              <a:extLst>
                <a:ext uri="{FF2B5EF4-FFF2-40B4-BE49-F238E27FC236}">
                  <a16:creationId xmlns:a16="http://schemas.microsoft.com/office/drawing/2014/main" id="{4041EA94-4C79-4176-98D8-5606F30EF478}"/>
                </a:ext>
              </a:extLst>
            </p:cNvPr>
            <p:cNvSpPr/>
            <p:nvPr/>
          </p:nvSpPr>
          <p:spPr>
            <a:xfrm>
              <a:off x="1189387" y="792005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542">
              <a:extLst>
                <a:ext uri="{FF2B5EF4-FFF2-40B4-BE49-F238E27FC236}">
                  <a16:creationId xmlns:a16="http://schemas.microsoft.com/office/drawing/2014/main" id="{A0641624-4D9D-4F70-B408-E28D23CD1A72}"/>
                </a:ext>
              </a:extLst>
            </p:cNvPr>
            <p:cNvSpPr/>
            <p:nvPr/>
          </p:nvSpPr>
          <p:spPr>
            <a:xfrm>
              <a:off x="1204627" y="766097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9144" y="0"/>
                  </a:moveTo>
                  <a:cubicBezTo>
                    <a:pt x="9144" y="0"/>
                    <a:pt x="10668" y="1524"/>
                    <a:pt x="12192" y="1524"/>
                  </a:cubicBezTo>
                  <a:cubicBezTo>
                    <a:pt x="13716" y="1524"/>
                    <a:pt x="13716" y="3048"/>
                    <a:pt x="15240" y="3048"/>
                  </a:cubicBezTo>
                  <a:cubicBezTo>
                    <a:pt x="15240" y="4572"/>
                    <a:pt x="16764" y="4572"/>
                    <a:pt x="16764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6764" y="12192"/>
                  </a:cubicBezTo>
                  <a:cubicBezTo>
                    <a:pt x="16764" y="13716"/>
                    <a:pt x="15240" y="13716"/>
                    <a:pt x="15240" y="15240"/>
                  </a:cubicBezTo>
                  <a:cubicBezTo>
                    <a:pt x="13716" y="15240"/>
                    <a:pt x="13716" y="16764"/>
                    <a:pt x="12192" y="16764"/>
                  </a:cubicBezTo>
                  <a:cubicBezTo>
                    <a:pt x="10668" y="16764"/>
                    <a:pt x="10668" y="16764"/>
                    <a:pt x="9144" y="16764"/>
                  </a:cubicBezTo>
                  <a:cubicBezTo>
                    <a:pt x="7620" y="16764"/>
                    <a:pt x="6096" y="16764"/>
                    <a:pt x="6096" y="16764"/>
                  </a:cubicBezTo>
                  <a:cubicBezTo>
                    <a:pt x="4572" y="16764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543">
              <a:extLst>
                <a:ext uri="{FF2B5EF4-FFF2-40B4-BE49-F238E27FC236}">
                  <a16:creationId xmlns:a16="http://schemas.microsoft.com/office/drawing/2014/main" id="{EC1C6C6A-8178-4C07-A32E-EF88B7D909DE}"/>
                </a:ext>
              </a:extLst>
            </p:cNvPr>
            <p:cNvSpPr/>
            <p:nvPr/>
          </p:nvSpPr>
          <p:spPr>
            <a:xfrm>
              <a:off x="1253490" y="792004"/>
              <a:ext cx="47339" cy="62579"/>
            </a:xfrm>
            <a:custGeom>
              <a:avLst/>
              <a:gdLst/>
              <a:ahLst/>
              <a:cxnLst/>
              <a:rect l="0" t="0" r="0" b="0"/>
              <a:pathLst>
                <a:path w="47339" h="62579">
                  <a:moveTo>
                    <a:pt x="26003" y="0"/>
                  </a:moveTo>
                  <a:cubicBezTo>
                    <a:pt x="27527" y="0"/>
                    <a:pt x="30575" y="0"/>
                    <a:pt x="33623" y="0"/>
                  </a:cubicBezTo>
                  <a:cubicBezTo>
                    <a:pt x="36671" y="0"/>
                    <a:pt x="39719" y="0"/>
                    <a:pt x="42767" y="1524"/>
                  </a:cubicBezTo>
                  <a:lnTo>
                    <a:pt x="42767" y="10668"/>
                  </a:lnTo>
                  <a:cubicBezTo>
                    <a:pt x="39719" y="10668"/>
                    <a:pt x="36671" y="9144"/>
                    <a:pt x="33623" y="9144"/>
                  </a:cubicBezTo>
                  <a:cubicBezTo>
                    <a:pt x="30575" y="9144"/>
                    <a:pt x="27527" y="7620"/>
                    <a:pt x="26003" y="7620"/>
                  </a:cubicBezTo>
                  <a:cubicBezTo>
                    <a:pt x="22860" y="7620"/>
                    <a:pt x="19812" y="9144"/>
                    <a:pt x="18288" y="9144"/>
                  </a:cubicBezTo>
                  <a:cubicBezTo>
                    <a:pt x="16764" y="9144"/>
                    <a:pt x="15240" y="9144"/>
                    <a:pt x="13716" y="10668"/>
                  </a:cubicBezTo>
                  <a:cubicBezTo>
                    <a:pt x="13716" y="10668"/>
                    <a:pt x="12192" y="12192"/>
                    <a:pt x="12192" y="13715"/>
                  </a:cubicBezTo>
                  <a:cubicBezTo>
                    <a:pt x="10668" y="13715"/>
                    <a:pt x="10668" y="15240"/>
                    <a:pt x="10668" y="16764"/>
                  </a:cubicBezTo>
                  <a:cubicBezTo>
                    <a:pt x="10668" y="16764"/>
                    <a:pt x="10668" y="18288"/>
                    <a:pt x="12192" y="19812"/>
                  </a:cubicBezTo>
                  <a:cubicBezTo>
                    <a:pt x="12192" y="19812"/>
                    <a:pt x="12192" y="21336"/>
                    <a:pt x="13716" y="21336"/>
                  </a:cubicBezTo>
                  <a:cubicBezTo>
                    <a:pt x="15240" y="22860"/>
                    <a:pt x="16764" y="22860"/>
                    <a:pt x="18288" y="24384"/>
                  </a:cubicBezTo>
                  <a:cubicBezTo>
                    <a:pt x="21336" y="25908"/>
                    <a:pt x="24479" y="25908"/>
                    <a:pt x="27527" y="27432"/>
                  </a:cubicBezTo>
                  <a:cubicBezTo>
                    <a:pt x="30575" y="27432"/>
                    <a:pt x="33623" y="28956"/>
                    <a:pt x="36671" y="30480"/>
                  </a:cubicBezTo>
                  <a:cubicBezTo>
                    <a:pt x="38195" y="32003"/>
                    <a:pt x="41243" y="33527"/>
                    <a:pt x="42767" y="35052"/>
                  </a:cubicBezTo>
                  <a:cubicBezTo>
                    <a:pt x="44291" y="35052"/>
                    <a:pt x="45815" y="36576"/>
                    <a:pt x="45815" y="39624"/>
                  </a:cubicBezTo>
                  <a:cubicBezTo>
                    <a:pt x="45815" y="41148"/>
                    <a:pt x="47339" y="42672"/>
                    <a:pt x="47339" y="45815"/>
                  </a:cubicBezTo>
                  <a:cubicBezTo>
                    <a:pt x="47339" y="47339"/>
                    <a:pt x="45815" y="48863"/>
                    <a:pt x="45815" y="51911"/>
                  </a:cubicBezTo>
                  <a:cubicBezTo>
                    <a:pt x="44291" y="53435"/>
                    <a:pt x="44291" y="54959"/>
                    <a:pt x="42767" y="56483"/>
                  </a:cubicBezTo>
                  <a:cubicBezTo>
                    <a:pt x="41243" y="56483"/>
                    <a:pt x="39719" y="58007"/>
                    <a:pt x="38195" y="59531"/>
                  </a:cubicBezTo>
                  <a:cubicBezTo>
                    <a:pt x="36671" y="59531"/>
                    <a:pt x="35147" y="61055"/>
                    <a:pt x="33623" y="61055"/>
                  </a:cubicBezTo>
                  <a:cubicBezTo>
                    <a:pt x="30575" y="62579"/>
                    <a:pt x="29051" y="62579"/>
                    <a:pt x="27527" y="62579"/>
                  </a:cubicBezTo>
                  <a:cubicBezTo>
                    <a:pt x="24479" y="62579"/>
                    <a:pt x="22860" y="62579"/>
                    <a:pt x="21336" y="62579"/>
                  </a:cubicBezTo>
                  <a:cubicBezTo>
                    <a:pt x="16764" y="62579"/>
                    <a:pt x="13716" y="62579"/>
                    <a:pt x="9144" y="62579"/>
                  </a:cubicBezTo>
                  <a:cubicBezTo>
                    <a:pt x="6096" y="62579"/>
                    <a:pt x="3048" y="61055"/>
                    <a:pt x="0" y="61055"/>
                  </a:cubicBezTo>
                  <a:lnTo>
                    <a:pt x="0" y="50387"/>
                  </a:lnTo>
                  <a:cubicBezTo>
                    <a:pt x="3048" y="51911"/>
                    <a:pt x="6096" y="53435"/>
                    <a:pt x="10668" y="53435"/>
                  </a:cubicBezTo>
                  <a:cubicBezTo>
                    <a:pt x="13716" y="53435"/>
                    <a:pt x="16764" y="54959"/>
                    <a:pt x="21336" y="54959"/>
                  </a:cubicBezTo>
                  <a:cubicBezTo>
                    <a:pt x="26003" y="54959"/>
                    <a:pt x="29051" y="53435"/>
                    <a:pt x="32099" y="51911"/>
                  </a:cubicBezTo>
                  <a:cubicBezTo>
                    <a:pt x="35147" y="50387"/>
                    <a:pt x="35147" y="48863"/>
                    <a:pt x="35147" y="45815"/>
                  </a:cubicBezTo>
                  <a:cubicBezTo>
                    <a:pt x="35147" y="45815"/>
                    <a:pt x="35147" y="44291"/>
                    <a:pt x="35147" y="42672"/>
                  </a:cubicBezTo>
                  <a:cubicBezTo>
                    <a:pt x="35147" y="42672"/>
                    <a:pt x="33623" y="41148"/>
                    <a:pt x="33623" y="41148"/>
                  </a:cubicBezTo>
                  <a:cubicBezTo>
                    <a:pt x="32099" y="39624"/>
                    <a:pt x="30575" y="39624"/>
                    <a:pt x="27527" y="38100"/>
                  </a:cubicBezTo>
                  <a:cubicBezTo>
                    <a:pt x="26003" y="36576"/>
                    <a:pt x="22860" y="36576"/>
                    <a:pt x="19812" y="35052"/>
                  </a:cubicBezTo>
                  <a:cubicBezTo>
                    <a:pt x="16764" y="35052"/>
                    <a:pt x="13716" y="33527"/>
                    <a:pt x="12192" y="32003"/>
                  </a:cubicBezTo>
                  <a:cubicBezTo>
                    <a:pt x="9144" y="32003"/>
                    <a:pt x="7620" y="30480"/>
                    <a:pt x="6096" y="28956"/>
                  </a:cubicBezTo>
                  <a:cubicBezTo>
                    <a:pt x="4572" y="27432"/>
                    <a:pt x="3048" y="25908"/>
                    <a:pt x="1524" y="24384"/>
                  </a:cubicBezTo>
                  <a:cubicBezTo>
                    <a:pt x="0" y="21336"/>
                    <a:pt x="0" y="19812"/>
                    <a:pt x="0" y="16764"/>
                  </a:cubicBezTo>
                  <a:cubicBezTo>
                    <a:pt x="0" y="15240"/>
                    <a:pt x="0" y="13715"/>
                    <a:pt x="1524" y="10668"/>
                  </a:cubicBezTo>
                  <a:cubicBezTo>
                    <a:pt x="1524" y="9144"/>
                    <a:pt x="3048" y="7620"/>
                    <a:pt x="6096" y="6096"/>
                  </a:cubicBezTo>
                  <a:cubicBezTo>
                    <a:pt x="7620" y="4572"/>
                    <a:pt x="9144" y="3048"/>
                    <a:pt x="13716" y="1524"/>
                  </a:cubicBezTo>
                  <a:cubicBezTo>
                    <a:pt x="16764" y="0"/>
                    <a:pt x="19812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Shape 544">
              <a:extLst>
                <a:ext uri="{FF2B5EF4-FFF2-40B4-BE49-F238E27FC236}">
                  <a16:creationId xmlns:a16="http://schemas.microsoft.com/office/drawing/2014/main" id="{28DCBDCF-67E5-461E-B5D2-D2DFDEC4968B}"/>
                </a:ext>
              </a:extLst>
            </p:cNvPr>
            <p:cNvSpPr/>
            <p:nvPr/>
          </p:nvSpPr>
          <p:spPr>
            <a:xfrm>
              <a:off x="1317593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0960"/>
                  </a:lnTo>
                  <a:cubicBezTo>
                    <a:pt x="27527" y="65627"/>
                    <a:pt x="29051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4291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0960"/>
                  </a:cubicBezTo>
                  <a:lnTo>
                    <a:pt x="16859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859" y="19812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545">
              <a:extLst>
                <a:ext uri="{FF2B5EF4-FFF2-40B4-BE49-F238E27FC236}">
                  <a16:creationId xmlns:a16="http://schemas.microsoft.com/office/drawing/2014/main" id="{A6BB791B-6128-4511-BB5B-E3D7C32E3392}"/>
                </a:ext>
              </a:extLst>
            </p:cNvPr>
            <p:cNvSpPr/>
            <p:nvPr/>
          </p:nvSpPr>
          <p:spPr>
            <a:xfrm>
              <a:off x="1458087" y="792005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39"/>
                  </a:lnTo>
                  <a:lnTo>
                    <a:pt x="48863" y="53339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39"/>
                  </a:lnTo>
                  <a:lnTo>
                    <a:pt x="19812" y="5333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546">
              <a:extLst>
                <a:ext uri="{FF2B5EF4-FFF2-40B4-BE49-F238E27FC236}">
                  <a16:creationId xmlns:a16="http://schemas.microsoft.com/office/drawing/2014/main" id="{74CE8EF8-6462-4836-9900-09D68AEC7EBA}"/>
                </a:ext>
              </a:extLst>
            </p:cNvPr>
            <p:cNvSpPr/>
            <p:nvPr/>
          </p:nvSpPr>
          <p:spPr>
            <a:xfrm>
              <a:off x="1473327" y="766001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3"/>
                    <a:pt x="16859" y="4573"/>
                    <a:pt x="16859" y="6097"/>
                  </a:cubicBezTo>
                  <a:cubicBezTo>
                    <a:pt x="16859" y="6097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7"/>
                    <a:pt x="1524" y="6097"/>
                  </a:cubicBezTo>
                  <a:cubicBezTo>
                    <a:pt x="1524" y="4573"/>
                    <a:pt x="1524" y="4573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547">
              <a:extLst>
                <a:ext uri="{FF2B5EF4-FFF2-40B4-BE49-F238E27FC236}">
                  <a16:creationId xmlns:a16="http://schemas.microsoft.com/office/drawing/2014/main" id="{29B08E41-34D9-4EF1-BBD5-FCE393EC6188}"/>
                </a:ext>
              </a:extLst>
            </p:cNvPr>
            <p:cNvSpPr/>
            <p:nvPr/>
          </p:nvSpPr>
          <p:spPr>
            <a:xfrm>
              <a:off x="1529810" y="792004"/>
              <a:ext cx="47339" cy="62579"/>
            </a:xfrm>
            <a:custGeom>
              <a:avLst/>
              <a:gdLst/>
              <a:ahLst/>
              <a:cxnLst/>
              <a:rect l="0" t="0" r="0" b="0"/>
              <a:pathLst>
                <a:path w="47339" h="62579">
                  <a:moveTo>
                    <a:pt x="27527" y="0"/>
                  </a:moveTo>
                  <a:cubicBezTo>
                    <a:pt x="29051" y="0"/>
                    <a:pt x="32099" y="0"/>
                    <a:pt x="35147" y="0"/>
                  </a:cubicBezTo>
                  <a:cubicBezTo>
                    <a:pt x="38195" y="0"/>
                    <a:pt x="41243" y="0"/>
                    <a:pt x="44291" y="1524"/>
                  </a:cubicBezTo>
                  <a:lnTo>
                    <a:pt x="44291" y="10668"/>
                  </a:lnTo>
                  <a:cubicBezTo>
                    <a:pt x="41243" y="10668"/>
                    <a:pt x="38195" y="9144"/>
                    <a:pt x="35147" y="9144"/>
                  </a:cubicBezTo>
                  <a:cubicBezTo>
                    <a:pt x="32099" y="9144"/>
                    <a:pt x="29051" y="7620"/>
                    <a:pt x="26003" y="7620"/>
                  </a:cubicBezTo>
                  <a:cubicBezTo>
                    <a:pt x="24479" y="7620"/>
                    <a:pt x="21431" y="9144"/>
                    <a:pt x="19907" y="9144"/>
                  </a:cubicBezTo>
                  <a:cubicBezTo>
                    <a:pt x="18383" y="9144"/>
                    <a:pt x="16859" y="9144"/>
                    <a:pt x="15335" y="10668"/>
                  </a:cubicBezTo>
                  <a:cubicBezTo>
                    <a:pt x="13811" y="10668"/>
                    <a:pt x="13811" y="12192"/>
                    <a:pt x="13811" y="13715"/>
                  </a:cubicBezTo>
                  <a:cubicBezTo>
                    <a:pt x="12287" y="13715"/>
                    <a:pt x="12287" y="15240"/>
                    <a:pt x="12287" y="16764"/>
                  </a:cubicBezTo>
                  <a:cubicBezTo>
                    <a:pt x="12287" y="16764"/>
                    <a:pt x="12287" y="18288"/>
                    <a:pt x="12287" y="19812"/>
                  </a:cubicBezTo>
                  <a:cubicBezTo>
                    <a:pt x="13811" y="19812"/>
                    <a:pt x="13811" y="21336"/>
                    <a:pt x="15335" y="21336"/>
                  </a:cubicBezTo>
                  <a:cubicBezTo>
                    <a:pt x="16859" y="22860"/>
                    <a:pt x="18383" y="22860"/>
                    <a:pt x="19907" y="24384"/>
                  </a:cubicBezTo>
                  <a:cubicBezTo>
                    <a:pt x="22955" y="25908"/>
                    <a:pt x="24479" y="25908"/>
                    <a:pt x="29051" y="27432"/>
                  </a:cubicBezTo>
                  <a:cubicBezTo>
                    <a:pt x="32099" y="27432"/>
                    <a:pt x="35147" y="28956"/>
                    <a:pt x="38195" y="30480"/>
                  </a:cubicBezTo>
                  <a:cubicBezTo>
                    <a:pt x="39719" y="32003"/>
                    <a:pt x="42767" y="33527"/>
                    <a:pt x="44291" y="35052"/>
                  </a:cubicBezTo>
                  <a:cubicBezTo>
                    <a:pt x="45815" y="35052"/>
                    <a:pt x="45815" y="36576"/>
                    <a:pt x="47339" y="39624"/>
                  </a:cubicBezTo>
                  <a:cubicBezTo>
                    <a:pt x="47339" y="41148"/>
                    <a:pt x="47339" y="42672"/>
                    <a:pt x="47339" y="45815"/>
                  </a:cubicBezTo>
                  <a:cubicBezTo>
                    <a:pt x="47339" y="47339"/>
                    <a:pt x="47339" y="48863"/>
                    <a:pt x="47339" y="51911"/>
                  </a:cubicBezTo>
                  <a:cubicBezTo>
                    <a:pt x="45815" y="53435"/>
                    <a:pt x="45815" y="54959"/>
                    <a:pt x="44291" y="56483"/>
                  </a:cubicBezTo>
                  <a:cubicBezTo>
                    <a:pt x="42767" y="56483"/>
                    <a:pt x="41243" y="58007"/>
                    <a:pt x="39719" y="59531"/>
                  </a:cubicBezTo>
                  <a:cubicBezTo>
                    <a:pt x="38195" y="59531"/>
                    <a:pt x="36671" y="61055"/>
                    <a:pt x="33623" y="61055"/>
                  </a:cubicBezTo>
                  <a:cubicBezTo>
                    <a:pt x="32099" y="62579"/>
                    <a:pt x="30575" y="62579"/>
                    <a:pt x="29051" y="62579"/>
                  </a:cubicBezTo>
                  <a:cubicBezTo>
                    <a:pt x="26003" y="62579"/>
                    <a:pt x="24479" y="62579"/>
                    <a:pt x="22955" y="62579"/>
                  </a:cubicBezTo>
                  <a:cubicBezTo>
                    <a:pt x="18383" y="62579"/>
                    <a:pt x="13811" y="62579"/>
                    <a:pt x="10763" y="62579"/>
                  </a:cubicBezTo>
                  <a:cubicBezTo>
                    <a:pt x="7620" y="62579"/>
                    <a:pt x="4572" y="61055"/>
                    <a:pt x="0" y="61055"/>
                  </a:cubicBezTo>
                  <a:lnTo>
                    <a:pt x="0" y="50387"/>
                  </a:lnTo>
                  <a:cubicBezTo>
                    <a:pt x="4572" y="51911"/>
                    <a:pt x="7620" y="53435"/>
                    <a:pt x="10763" y="53435"/>
                  </a:cubicBezTo>
                  <a:cubicBezTo>
                    <a:pt x="15335" y="53435"/>
                    <a:pt x="18383" y="54959"/>
                    <a:pt x="21431" y="54959"/>
                  </a:cubicBezTo>
                  <a:cubicBezTo>
                    <a:pt x="27527" y="54959"/>
                    <a:pt x="30575" y="53435"/>
                    <a:pt x="33623" y="51911"/>
                  </a:cubicBezTo>
                  <a:cubicBezTo>
                    <a:pt x="35147" y="50387"/>
                    <a:pt x="36671" y="48863"/>
                    <a:pt x="36671" y="45815"/>
                  </a:cubicBezTo>
                  <a:cubicBezTo>
                    <a:pt x="36671" y="45815"/>
                    <a:pt x="36671" y="44291"/>
                    <a:pt x="36671" y="42672"/>
                  </a:cubicBezTo>
                  <a:cubicBezTo>
                    <a:pt x="36671" y="42672"/>
                    <a:pt x="35147" y="41148"/>
                    <a:pt x="33623" y="41148"/>
                  </a:cubicBezTo>
                  <a:cubicBezTo>
                    <a:pt x="33623" y="39624"/>
                    <a:pt x="32099" y="39624"/>
                    <a:pt x="29051" y="38100"/>
                  </a:cubicBezTo>
                  <a:cubicBezTo>
                    <a:pt x="27527" y="36576"/>
                    <a:pt x="24479" y="36576"/>
                    <a:pt x="21431" y="35052"/>
                  </a:cubicBezTo>
                  <a:cubicBezTo>
                    <a:pt x="18383" y="35052"/>
                    <a:pt x="15335" y="33527"/>
                    <a:pt x="13811" y="32003"/>
                  </a:cubicBezTo>
                  <a:cubicBezTo>
                    <a:pt x="10763" y="32003"/>
                    <a:pt x="9239" y="30480"/>
                    <a:pt x="7620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1524" y="21336"/>
                    <a:pt x="1524" y="19812"/>
                    <a:pt x="1524" y="16764"/>
                  </a:cubicBezTo>
                  <a:cubicBezTo>
                    <a:pt x="1524" y="15240"/>
                    <a:pt x="1524" y="13715"/>
                    <a:pt x="3048" y="10668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239" y="4572"/>
                    <a:pt x="10763" y="3048"/>
                    <a:pt x="13811" y="1524"/>
                  </a:cubicBezTo>
                  <a:cubicBezTo>
                    <a:pt x="18383" y="0"/>
                    <a:pt x="21431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548">
              <a:extLst>
                <a:ext uri="{FF2B5EF4-FFF2-40B4-BE49-F238E27FC236}">
                  <a16:creationId xmlns:a16="http://schemas.microsoft.com/office/drawing/2014/main" id="{5FC8CBE6-483A-4D20-9137-562D65508AA1}"/>
                </a:ext>
              </a:extLst>
            </p:cNvPr>
            <p:cNvSpPr/>
            <p:nvPr/>
          </p:nvSpPr>
          <p:spPr>
            <a:xfrm>
              <a:off x="1671828" y="792072"/>
              <a:ext cx="27056" cy="62124"/>
            </a:xfrm>
            <a:custGeom>
              <a:avLst/>
              <a:gdLst/>
              <a:ahLst/>
              <a:cxnLst/>
              <a:rect l="0" t="0" r="0" b="0"/>
              <a:pathLst>
                <a:path w="27056" h="62124">
                  <a:moveTo>
                    <a:pt x="27056" y="0"/>
                  </a:moveTo>
                  <a:lnTo>
                    <a:pt x="27056" y="7669"/>
                  </a:lnTo>
                  <a:lnTo>
                    <a:pt x="21336" y="9077"/>
                  </a:lnTo>
                  <a:cubicBezTo>
                    <a:pt x="19812" y="10601"/>
                    <a:pt x="16764" y="12125"/>
                    <a:pt x="16764" y="13649"/>
                  </a:cubicBezTo>
                  <a:cubicBezTo>
                    <a:pt x="15240" y="15173"/>
                    <a:pt x="13716" y="16697"/>
                    <a:pt x="12192" y="18221"/>
                  </a:cubicBezTo>
                  <a:cubicBezTo>
                    <a:pt x="12192" y="21269"/>
                    <a:pt x="10668" y="24317"/>
                    <a:pt x="10668" y="25841"/>
                  </a:cubicBezTo>
                  <a:lnTo>
                    <a:pt x="27056" y="25841"/>
                  </a:lnTo>
                  <a:lnTo>
                    <a:pt x="27056" y="34985"/>
                  </a:lnTo>
                  <a:lnTo>
                    <a:pt x="10668" y="34985"/>
                  </a:lnTo>
                  <a:cubicBezTo>
                    <a:pt x="10668" y="41081"/>
                    <a:pt x="12192" y="45748"/>
                    <a:pt x="16764" y="48796"/>
                  </a:cubicBezTo>
                  <a:lnTo>
                    <a:pt x="27056" y="52887"/>
                  </a:lnTo>
                  <a:lnTo>
                    <a:pt x="27056" y="62124"/>
                  </a:lnTo>
                  <a:lnTo>
                    <a:pt x="16764" y="60989"/>
                  </a:lnTo>
                  <a:cubicBezTo>
                    <a:pt x="12192" y="59465"/>
                    <a:pt x="9144" y="57940"/>
                    <a:pt x="7620" y="54892"/>
                  </a:cubicBezTo>
                  <a:cubicBezTo>
                    <a:pt x="4572" y="51844"/>
                    <a:pt x="3048" y="48796"/>
                    <a:pt x="1524" y="44224"/>
                  </a:cubicBezTo>
                  <a:cubicBezTo>
                    <a:pt x="0" y="41081"/>
                    <a:pt x="0" y="36509"/>
                    <a:pt x="0" y="31937"/>
                  </a:cubicBezTo>
                  <a:cubicBezTo>
                    <a:pt x="0" y="27365"/>
                    <a:pt x="0" y="22793"/>
                    <a:pt x="1524" y="19745"/>
                  </a:cubicBezTo>
                  <a:cubicBezTo>
                    <a:pt x="3048" y="15173"/>
                    <a:pt x="4572" y="12125"/>
                    <a:pt x="7620" y="9077"/>
                  </a:cubicBezTo>
                  <a:cubicBezTo>
                    <a:pt x="9144" y="6029"/>
                    <a:pt x="12192" y="2981"/>
                    <a:pt x="16764" y="1457"/>
                  </a:cubicBezTo>
                  <a:lnTo>
                    <a:pt x="270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549">
              <a:extLst>
                <a:ext uri="{FF2B5EF4-FFF2-40B4-BE49-F238E27FC236}">
                  <a16:creationId xmlns:a16="http://schemas.microsoft.com/office/drawing/2014/main" id="{4F6BB5EC-A492-4FA9-9065-B79EF8B4DA36}"/>
                </a:ext>
              </a:extLst>
            </p:cNvPr>
            <p:cNvSpPr/>
            <p:nvPr/>
          </p:nvSpPr>
          <p:spPr>
            <a:xfrm>
              <a:off x="1698884" y="843916"/>
              <a:ext cx="24855" cy="10668"/>
            </a:xfrm>
            <a:custGeom>
              <a:avLst/>
              <a:gdLst/>
              <a:ahLst/>
              <a:cxnLst/>
              <a:rect l="0" t="0" r="0" b="0"/>
              <a:pathLst>
                <a:path w="24855" h="10668">
                  <a:moveTo>
                    <a:pt x="24855" y="0"/>
                  </a:moveTo>
                  <a:lnTo>
                    <a:pt x="24855" y="9144"/>
                  </a:lnTo>
                  <a:cubicBezTo>
                    <a:pt x="21807" y="9144"/>
                    <a:pt x="18759" y="10668"/>
                    <a:pt x="14187" y="10668"/>
                  </a:cubicBezTo>
                  <a:cubicBezTo>
                    <a:pt x="11139" y="10668"/>
                    <a:pt x="6567" y="10668"/>
                    <a:pt x="3519" y="10668"/>
                  </a:cubicBezTo>
                  <a:lnTo>
                    <a:pt x="0" y="10280"/>
                  </a:lnTo>
                  <a:lnTo>
                    <a:pt x="0" y="1043"/>
                  </a:lnTo>
                  <a:lnTo>
                    <a:pt x="5043" y="3048"/>
                  </a:lnTo>
                  <a:cubicBezTo>
                    <a:pt x="6567" y="3048"/>
                    <a:pt x="8091" y="3048"/>
                    <a:pt x="9615" y="1524"/>
                  </a:cubicBezTo>
                  <a:cubicBezTo>
                    <a:pt x="11139" y="1524"/>
                    <a:pt x="14187" y="1524"/>
                    <a:pt x="15711" y="1524"/>
                  </a:cubicBezTo>
                  <a:cubicBezTo>
                    <a:pt x="17235" y="1524"/>
                    <a:pt x="18759" y="1524"/>
                    <a:pt x="20283" y="1524"/>
                  </a:cubicBezTo>
                  <a:cubicBezTo>
                    <a:pt x="21807" y="0"/>
                    <a:pt x="23331" y="0"/>
                    <a:pt x="248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Shape 550">
              <a:extLst>
                <a:ext uri="{FF2B5EF4-FFF2-40B4-BE49-F238E27FC236}">
                  <a16:creationId xmlns:a16="http://schemas.microsoft.com/office/drawing/2014/main" id="{4D95A2D2-7D88-4E72-BAA9-BF600F267942}"/>
                </a:ext>
              </a:extLst>
            </p:cNvPr>
            <p:cNvSpPr/>
            <p:nvPr/>
          </p:nvSpPr>
          <p:spPr>
            <a:xfrm>
              <a:off x="1698884" y="792005"/>
              <a:ext cx="27903" cy="35051"/>
            </a:xfrm>
            <a:custGeom>
              <a:avLst/>
              <a:gdLst/>
              <a:ahLst/>
              <a:cxnLst/>
              <a:rect l="0" t="0" r="0" b="0"/>
              <a:pathLst>
                <a:path w="27903" h="35051">
                  <a:moveTo>
                    <a:pt x="471" y="0"/>
                  </a:moveTo>
                  <a:cubicBezTo>
                    <a:pt x="5043" y="0"/>
                    <a:pt x="9615" y="0"/>
                    <a:pt x="12663" y="1524"/>
                  </a:cubicBezTo>
                  <a:cubicBezTo>
                    <a:pt x="15711" y="3048"/>
                    <a:pt x="18759" y="4572"/>
                    <a:pt x="20283" y="7620"/>
                  </a:cubicBezTo>
                  <a:cubicBezTo>
                    <a:pt x="23331" y="9144"/>
                    <a:pt x="24855" y="12192"/>
                    <a:pt x="26379" y="16763"/>
                  </a:cubicBezTo>
                  <a:cubicBezTo>
                    <a:pt x="26379" y="19812"/>
                    <a:pt x="27903" y="24384"/>
                    <a:pt x="27903" y="27432"/>
                  </a:cubicBezTo>
                  <a:cubicBezTo>
                    <a:pt x="27903" y="28956"/>
                    <a:pt x="27903" y="30480"/>
                    <a:pt x="27903" y="32003"/>
                  </a:cubicBezTo>
                  <a:cubicBezTo>
                    <a:pt x="27903" y="33527"/>
                    <a:pt x="27903" y="33527"/>
                    <a:pt x="27903" y="35051"/>
                  </a:cubicBezTo>
                  <a:lnTo>
                    <a:pt x="0" y="35051"/>
                  </a:lnTo>
                  <a:lnTo>
                    <a:pt x="0" y="25908"/>
                  </a:lnTo>
                  <a:lnTo>
                    <a:pt x="15711" y="25908"/>
                  </a:lnTo>
                  <a:cubicBezTo>
                    <a:pt x="17235" y="24384"/>
                    <a:pt x="15711" y="21336"/>
                    <a:pt x="15711" y="18288"/>
                  </a:cubicBezTo>
                  <a:cubicBezTo>
                    <a:pt x="15711" y="16763"/>
                    <a:pt x="14187" y="15239"/>
                    <a:pt x="12663" y="13715"/>
                  </a:cubicBezTo>
                  <a:cubicBezTo>
                    <a:pt x="11139" y="12192"/>
                    <a:pt x="9615" y="10668"/>
                    <a:pt x="8091" y="9144"/>
                  </a:cubicBezTo>
                  <a:cubicBezTo>
                    <a:pt x="5043" y="9144"/>
                    <a:pt x="3519" y="7620"/>
                    <a:pt x="471" y="7620"/>
                  </a:cubicBezTo>
                  <a:lnTo>
                    <a:pt x="0" y="7736"/>
                  </a:lnTo>
                  <a:lnTo>
                    <a:pt x="0" y="67"/>
                  </a:lnTo>
                  <a:lnTo>
                    <a:pt x="47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551">
              <a:extLst>
                <a:ext uri="{FF2B5EF4-FFF2-40B4-BE49-F238E27FC236}">
                  <a16:creationId xmlns:a16="http://schemas.microsoft.com/office/drawing/2014/main" id="{BAC60C05-634D-4479-B96D-263F96A40028}"/>
                </a:ext>
              </a:extLst>
            </p:cNvPr>
            <p:cNvSpPr/>
            <p:nvPr/>
          </p:nvSpPr>
          <p:spPr>
            <a:xfrm>
              <a:off x="1732883" y="792004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9144" y="12192"/>
                  </a:lnTo>
                  <a:cubicBezTo>
                    <a:pt x="9144" y="10668"/>
                    <a:pt x="10668" y="7620"/>
                    <a:pt x="12192" y="6096"/>
                  </a:cubicBezTo>
                  <a:cubicBezTo>
                    <a:pt x="12192" y="4572"/>
                    <a:pt x="13716" y="3048"/>
                    <a:pt x="15335" y="3048"/>
                  </a:cubicBezTo>
                  <a:cubicBezTo>
                    <a:pt x="15335" y="1524"/>
                    <a:pt x="16859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7527" y="0"/>
                    <a:pt x="30575" y="3048"/>
                  </a:cubicBezTo>
                  <a:cubicBezTo>
                    <a:pt x="32099" y="4572"/>
                    <a:pt x="32099" y="7620"/>
                    <a:pt x="32099" y="12192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6671" y="6096"/>
                    <a:pt x="36671" y="4572"/>
                    <a:pt x="38195" y="3048"/>
                  </a:cubicBezTo>
                  <a:cubicBezTo>
                    <a:pt x="39719" y="1524"/>
                    <a:pt x="41243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5240"/>
                    <a:pt x="48863" y="13716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9144"/>
                    <a:pt x="47339" y="9144"/>
                    <a:pt x="45815" y="9144"/>
                  </a:cubicBezTo>
                  <a:cubicBezTo>
                    <a:pt x="45815" y="9144"/>
                    <a:pt x="45815" y="7620"/>
                    <a:pt x="44291" y="7620"/>
                  </a:cubicBezTo>
                  <a:cubicBezTo>
                    <a:pt x="44291" y="7620"/>
                    <a:pt x="42767" y="9144"/>
                    <a:pt x="42767" y="9144"/>
                  </a:cubicBezTo>
                  <a:cubicBezTo>
                    <a:pt x="41243" y="9144"/>
                    <a:pt x="41243" y="10668"/>
                    <a:pt x="39719" y="12192"/>
                  </a:cubicBezTo>
                  <a:cubicBezTo>
                    <a:pt x="39719" y="12192"/>
                    <a:pt x="38195" y="13716"/>
                    <a:pt x="36671" y="15240"/>
                  </a:cubicBezTo>
                  <a:cubicBezTo>
                    <a:pt x="36671" y="18288"/>
                    <a:pt x="35147" y="19812"/>
                    <a:pt x="33623" y="22860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8288"/>
                  </a:lnTo>
                  <a:cubicBezTo>
                    <a:pt x="24479" y="16764"/>
                    <a:pt x="24479" y="15240"/>
                    <a:pt x="24479" y="13716"/>
                  </a:cubicBezTo>
                  <a:cubicBezTo>
                    <a:pt x="24479" y="12192"/>
                    <a:pt x="22955" y="10668"/>
                    <a:pt x="22955" y="10668"/>
                  </a:cubicBezTo>
                  <a:cubicBezTo>
                    <a:pt x="22955" y="9144"/>
                    <a:pt x="22955" y="9144"/>
                    <a:pt x="21431" y="9144"/>
                  </a:cubicBezTo>
                  <a:cubicBezTo>
                    <a:pt x="21431" y="9144"/>
                    <a:pt x="21431" y="7620"/>
                    <a:pt x="19907" y="7620"/>
                  </a:cubicBezTo>
                  <a:cubicBezTo>
                    <a:pt x="19907" y="7620"/>
                    <a:pt x="18383" y="9144"/>
                    <a:pt x="18383" y="9144"/>
                  </a:cubicBezTo>
                  <a:cubicBezTo>
                    <a:pt x="16859" y="9144"/>
                    <a:pt x="16859" y="10668"/>
                    <a:pt x="15335" y="10668"/>
                  </a:cubicBezTo>
                  <a:cubicBezTo>
                    <a:pt x="15335" y="12192"/>
                    <a:pt x="13716" y="13716"/>
                    <a:pt x="13716" y="15240"/>
                  </a:cubicBezTo>
                  <a:cubicBezTo>
                    <a:pt x="12192" y="16764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552">
              <a:extLst>
                <a:ext uri="{FF2B5EF4-FFF2-40B4-BE49-F238E27FC236}">
                  <a16:creationId xmlns:a16="http://schemas.microsoft.com/office/drawing/2014/main" id="{8C202891-0FF5-4083-A6DE-2425058B94F7}"/>
                </a:ext>
              </a:extLst>
            </p:cNvPr>
            <p:cNvSpPr/>
            <p:nvPr/>
          </p:nvSpPr>
          <p:spPr>
            <a:xfrm>
              <a:off x="1809274" y="792004"/>
              <a:ext cx="25908" cy="86964"/>
            </a:xfrm>
            <a:custGeom>
              <a:avLst/>
              <a:gdLst/>
              <a:ahLst/>
              <a:cxnLst/>
              <a:rect l="0" t="0" r="0" b="0"/>
              <a:pathLst>
                <a:path w="25908" h="86964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6097"/>
                    <a:pt x="16764" y="3049"/>
                    <a:pt x="19812" y="1524"/>
                  </a:cubicBezTo>
                  <a:lnTo>
                    <a:pt x="25908" y="653"/>
                  </a:lnTo>
                  <a:lnTo>
                    <a:pt x="25908" y="9144"/>
                  </a:lnTo>
                  <a:lnTo>
                    <a:pt x="24384" y="9144"/>
                  </a:lnTo>
                  <a:cubicBezTo>
                    <a:pt x="22860" y="9144"/>
                    <a:pt x="21336" y="10668"/>
                    <a:pt x="19812" y="12192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6764"/>
                    <a:pt x="12192" y="19812"/>
                    <a:pt x="10668" y="21337"/>
                  </a:cubicBezTo>
                  <a:lnTo>
                    <a:pt x="10668" y="51912"/>
                  </a:lnTo>
                  <a:cubicBezTo>
                    <a:pt x="12192" y="51912"/>
                    <a:pt x="13716" y="53436"/>
                    <a:pt x="16764" y="53436"/>
                  </a:cubicBezTo>
                  <a:cubicBezTo>
                    <a:pt x="18288" y="53436"/>
                    <a:pt x="21336" y="54959"/>
                    <a:pt x="22860" y="54959"/>
                  </a:cubicBezTo>
                  <a:lnTo>
                    <a:pt x="25908" y="53604"/>
                  </a:lnTo>
                  <a:lnTo>
                    <a:pt x="25908" y="62008"/>
                  </a:lnTo>
                  <a:lnTo>
                    <a:pt x="21336" y="62580"/>
                  </a:lnTo>
                  <a:cubicBezTo>
                    <a:pt x="19812" y="62580"/>
                    <a:pt x="18288" y="62580"/>
                    <a:pt x="16764" y="62580"/>
                  </a:cubicBezTo>
                  <a:cubicBezTo>
                    <a:pt x="13716" y="62580"/>
                    <a:pt x="12192" y="62580"/>
                    <a:pt x="10668" y="61055"/>
                  </a:cubicBezTo>
                  <a:lnTo>
                    <a:pt x="10668" y="86964"/>
                  </a:lnTo>
                  <a:lnTo>
                    <a:pt x="0" y="8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Shape 553">
              <a:extLst>
                <a:ext uri="{FF2B5EF4-FFF2-40B4-BE49-F238E27FC236}">
                  <a16:creationId xmlns:a16="http://schemas.microsoft.com/office/drawing/2014/main" id="{36716E75-EC78-4DC7-8842-0F410F7FFB9C}"/>
                </a:ext>
              </a:extLst>
            </p:cNvPr>
            <p:cNvSpPr/>
            <p:nvPr/>
          </p:nvSpPr>
          <p:spPr>
            <a:xfrm>
              <a:off x="1835182" y="792004"/>
              <a:ext cx="26003" cy="62008"/>
            </a:xfrm>
            <a:custGeom>
              <a:avLst/>
              <a:gdLst/>
              <a:ahLst/>
              <a:cxnLst/>
              <a:rect l="0" t="0" r="0" b="0"/>
              <a:pathLst>
                <a:path w="26003" h="62008">
                  <a:moveTo>
                    <a:pt x="4572" y="0"/>
                  </a:moveTo>
                  <a:cubicBezTo>
                    <a:pt x="7620" y="0"/>
                    <a:pt x="12192" y="0"/>
                    <a:pt x="13716" y="1524"/>
                  </a:cubicBezTo>
                  <a:cubicBezTo>
                    <a:pt x="16859" y="3049"/>
                    <a:pt x="18383" y="4573"/>
                    <a:pt x="21431" y="7620"/>
                  </a:cubicBezTo>
                  <a:cubicBezTo>
                    <a:pt x="22955" y="10668"/>
                    <a:pt x="24479" y="13716"/>
                    <a:pt x="24479" y="18288"/>
                  </a:cubicBezTo>
                  <a:cubicBezTo>
                    <a:pt x="26003" y="21337"/>
                    <a:pt x="26003" y="25908"/>
                    <a:pt x="26003" y="30480"/>
                  </a:cubicBezTo>
                  <a:cubicBezTo>
                    <a:pt x="26003" y="35052"/>
                    <a:pt x="26003" y="41149"/>
                    <a:pt x="24479" y="44292"/>
                  </a:cubicBezTo>
                  <a:cubicBezTo>
                    <a:pt x="22955" y="48864"/>
                    <a:pt x="19907" y="51912"/>
                    <a:pt x="18383" y="54959"/>
                  </a:cubicBezTo>
                  <a:cubicBezTo>
                    <a:pt x="15240" y="58007"/>
                    <a:pt x="12192" y="59531"/>
                    <a:pt x="7620" y="61055"/>
                  </a:cubicBezTo>
                  <a:lnTo>
                    <a:pt x="0" y="62008"/>
                  </a:lnTo>
                  <a:lnTo>
                    <a:pt x="0" y="53604"/>
                  </a:lnTo>
                  <a:lnTo>
                    <a:pt x="10668" y="48864"/>
                  </a:lnTo>
                  <a:cubicBezTo>
                    <a:pt x="13716" y="44292"/>
                    <a:pt x="15240" y="38100"/>
                    <a:pt x="15240" y="30480"/>
                  </a:cubicBezTo>
                  <a:cubicBezTo>
                    <a:pt x="15240" y="27432"/>
                    <a:pt x="15240" y="24385"/>
                    <a:pt x="15240" y="21337"/>
                  </a:cubicBezTo>
                  <a:cubicBezTo>
                    <a:pt x="13716" y="19812"/>
                    <a:pt x="13716" y="16764"/>
                    <a:pt x="12192" y="15240"/>
                  </a:cubicBezTo>
                  <a:cubicBezTo>
                    <a:pt x="10668" y="13716"/>
                    <a:pt x="10668" y="12192"/>
                    <a:pt x="9144" y="10668"/>
                  </a:cubicBezTo>
                  <a:cubicBezTo>
                    <a:pt x="6096" y="9144"/>
                    <a:pt x="4572" y="9144"/>
                    <a:pt x="3048" y="9144"/>
                  </a:cubicBezTo>
                  <a:lnTo>
                    <a:pt x="0" y="9144"/>
                  </a:lnTo>
                  <a:lnTo>
                    <a:pt x="0" y="653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1" name="Shape 554">
              <a:extLst>
                <a:ext uri="{FF2B5EF4-FFF2-40B4-BE49-F238E27FC236}">
                  <a16:creationId xmlns:a16="http://schemas.microsoft.com/office/drawing/2014/main" id="{A3F7E7E4-70B5-4085-B9C8-DC45BFC25C60}"/>
                </a:ext>
              </a:extLst>
            </p:cNvPr>
            <p:cNvSpPr/>
            <p:nvPr/>
          </p:nvSpPr>
          <p:spPr>
            <a:xfrm>
              <a:off x="1874901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60960"/>
                  </a:lnTo>
                  <a:cubicBezTo>
                    <a:pt x="27432" y="65627"/>
                    <a:pt x="28956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5908" y="80867"/>
                    <a:pt x="22860" y="77819"/>
                  </a:cubicBezTo>
                  <a:cubicBezTo>
                    <a:pt x="18288" y="74771"/>
                    <a:pt x="16764" y="68675"/>
                    <a:pt x="16764" y="60960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2" name="Shape 555">
              <a:extLst>
                <a:ext uri="{FF2B5EF4-FFF2-40B4-BE49-F238E27FC236}">
                  <a16:creationId xmlns:a16="http://schemas.microsoft.com/office/drawing/2014/main" id="{9A630C94-6D5E-4380-AE07-5484ADAECEB2}"/>
                </a:ext>
              </a:extLst>
            </p:cNvPr>
            <p:cNvSpPr/>
            <p:nvPr/>
          </p:nvSpPr>
          <p:spPr>
            <a:xfrm>
              <a:off x="1937480" y="792004"/>
              <a:ext cx="61055" cy="86963"/>
            </a:xfrm>
            <a:custGeom>
              <a:avLst/>
              <a:gdLst/>
              <a:ahLst/>
              <a:cxnLst/>
              <a:rect l="0" t="0" r="0" b="0"/>
              <a:pathLst>
                <a:path w="61055" h="86963">
                  <a:moveTo>
                    <a:pt x="0" y="0"/>
                  </a:moveTo>
                  <a:lnTo>
                    <a:pt x="12192" y="0"/>
                  </a:lnTo>
                  <a:lnTo>
                    <a:pt x="27527" y="41148"/>
                  </a:lnTo>
                  <a:lnTo>
                    <a:pt x="30575" y="50388"/>
                  </a:lnTo>
                  <a:lnTo>
                    <a:pt x="35147" y="41148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4959"/>
                  </a:lnTo>
                  <a:cubicBezTo>
                    <a:pt x="36671" y="61055"/>
                    <a:pt x="35147" y="65627"/>
                    <a:pt x="32099" y="70200"/>
                  </a:cubicBezTo>
                  <a:cubicBezTo>
                    <a:pt x="30575" y="74771"/>
                    <a:pt x="27527" y="77819"/>
                    <a:pt x="26003" y="79343"/>
                  </a:cubicBezTo>
                  <a:cubicBezTo>
                    <a:pt x="22955" y="82391"/>
                    <a:pt x="19907" y="83915"/>
                    <a:pt x="16764" y="85439"/>
                  </a:cubicBezTo>
                  <a:cubicBezTo>
                    <a:pt x="12192" y="86963"/>
                    <a:pt x="9144" y="86963"/>
                    <a:pt x="4572" y="86963"/>
                  </a:cubicBezTo>
                  <a:cubicBezTo>
                    <a:pt x="4572" y="86963"/>
                    <a:pt x="3048" y="86963"/>
                    <a:pt x="3048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3048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3716" y="76295"/>
                    <a:pt x="15240" y="76295"/>
                    <a:pt x="16764" y="74771"/>
                  </a:cubicBezTo>
                  <a:cubicBezTo>
                    <a:pt x="18288" y="73247"/>
                    <a:pt x="19907" y="71724"/>
                    <a:pt x="19907" y="70200"/>
                  </a:cubicBezTo>
                  <a:cubicBezTo>
                    <a:pt x="21431" y="67151"/>
                    <a:pt x="22955" y="65627"/>
                    <a:pt x="24479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3" name="Shape 556">
              <a:extLst>
                <a:ext uri="{FF2B5EF4-FFF2-40B4-BE49-F238E27FC236}">
                  <a16:creationId xmlns:a16="http://schemas.microsoft.com/office/drawing/2014/main" id="{EB378673-258A-4A15-B482-C47745ADC049}"/>
                </a:ext>
              </a:extLst>
            </p:cNvPr>
            <p:cNvSpPr/>
            <p:nvPr/>
          </p:nvSpPr>
          <p:spPr>
            <a:xfrm>
              <a:off x="2030635" y="839344"/>
              <a:ext cx="16764" cy="15239"/>
            </a:xfrm>
            <a:custGeom>
              <a:avLst/>
              <a:gdLst/>
              <a:ahLst/>
              <a:cxnLst/>
              <a:rect l="0" t="0" r="0" b="0"/>
              <a:pathLst>
                <a:path w="16764" h="15239">
                  <a:moveTo>
                    <a:pt x="6096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1524"/>
                    <a:pt x="13716" y="1524"/>
                    <a:pt x="13716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2192"/>
                    <a:pt x="13716" y="13715"/>
                  </a:cubicBezTo>
                  <a:cubicBezTo>
                    <a:pt x="13716" y="13715"/>
                    <a:pt x="12192" y="15239"/>
                    <a:pt x="12192" y="15239"/>
                  </a:cubicBezTo>
                  <a:cubicBezTo>
                    <a:pt x="10668" y="15239"/>
                    <a:pt x="9144" y="15239"/>
                    <a:pt x="9144" y="15239"/>
                  </a:cubicBezTo>
                  <a:cubicBezTo>
                    <a:pt x="7620" y="15239"/>
                    <a:pt x="6096" y="15239"/>
                    <a:pt x="6096" y="15239"/>
                  </a:cubicBezTo>
                  <a:cubicBezTo>
                    <a:pt x="4572" y="15239"/>
                    <a:pt x="3048" y="13715"/>
                    <a:pt x="3048" y="13715"/>
                  </a:cubicBezTo>
                  <a:cubicBezTo>
                    <a:pt x="3048" y="12192"/>
                    <a:pt x="1524" y="12192"/>
                    <a:pt x="1524" y="10668"/>
                  </a:cubicBezTo>
                  <a:cubicBezTo>
                    <a:pt x="1524" y="10668"/>
                    <a:pt x="0" y="9144"/>
                    <a:pt x="0" y="7620"/>
                  </a:cubicBezTo>
                  <a:cubicBezTo>
                    <a:pt x="0" y="6096"/>
                    <a:pt x="1524" y="6096"/>
                    <a:pt x="1524" y="4572"/>
                  </a:cubicBezTo>
                  <a:cubicBezTo>
                    <a:pt x="1524" y="3048"/>
                    <a:pt x="3048" y="3048"/>
                    <a:pt x="3048" y="1524"/>
                  </a:cubicBezTo>
                  <a:cubicBezTo>
                    <a:pt x="3048" y="1524"/>
                    <a:pt x="4572" y="1524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557">
              <a:extLst>
                <a:ext uri="{FF2B5EF4-FFF2-40B4-BE49-F238E27FC236}">
                  <a16:creationId xmlns:a16="http://schemas.microsoft.com/office/drawing/2014/main" id="{056E0CC5-938E-4BBB-B855-58EEF819756E}"/>
                </a:ext>
              </a:extLst>
            </p:cNvPr>
            <p:cNvSpPr/>
            <p:nvPr/>
          </p:nvSpPr>
          <p:spPr>
            <a:xfrm>
              <a:off x="2033683" y="767621"/>
              <a:ext cx="12192" cy="62484"/>
            </a:xfrm>
            <a:custGeom>
              <a:avLst/>
              <a:gdLst/>
              <a:ahLst/>
              <a:cxnLst/>
              <a:rect l="0" t="0" r="0" b="0"/>
              <a:pathLst>
                <a:path w="12192" h="62484">
                  <a:moveTo>
                    <a:pt x="0" y="0"/>
                  </a:moveTo>
                  <a:lnTo>
                    <a:pt x="12192" y="0"/>
                  </a:lnTo>
                  <a:lnTo>
                    <a:pt x="10668" y="62484"/>
                  </a:lnTo>
                  <a:lnTo>
                    <a:pt x="1524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558">
              <a:extLst>
                <a:ext uri="{FF2B5EF4-FFF2-40B4-BE49-F238E27FC236}">
                  <a16:creationId xmlns:a16="http://schemas.microsoft.com/office/drawing/2014/main" id="{D8E91F2E-F6AF-4561-8DC3-A57B4AE19FC7}"/>
                </a:ext>
              </a:extLst>
            </p:cNvPr>
            <p:cNvSpPr/>
            <p:nvPr/>
          </p:nvSpPr>
          <p:spPr>
            <a:xfrm>
              <a:off x="2103882" y="767621"/>
              <a:ext cx="13811" cy="28956"/>
            </a:xfrm>
            <a:custGeom>
              <a:avLst/>
              <a:gdLst/>
              <a:ahLst/>
              <a:cxnLst/>
              <a:rect l="0" t="0" r="0" b="0"/>
              <a:pathLst>
                <a:path w="13811" h="28956">
                  <a:moveTo>
                    <a:pt x="0" y="0"/>
                  </a:moveTo>
                  <a:lnTo>
                    <a:pt x="13811" y="0"/>
                  </a:lnTo>
                  <a:lnTo>
                    <a:pt x="12287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6" name="Shape 559">
              <a:extLst>
                <a:ext uri="{FF2B5EF4-FFF2-40B4-BE49-F238E27FC236}">
                  <a16:creationId xmlns:a16="http://schemas.microsoft.com/office/drawing/2014/main" id="{8DBBEF50-F56A-42B7-AE5A-C42C303D14EB}"/>
                </a:ext>
              </a:extLst>
            </p:cNvPr>
            <p:cNvSpPr/>
            <p:nvPr/>
          </p:nvSpPr>
          <p:spPr>
            <a:xfrm>
              <a:off x="2157317" y="762953"/>
              <a:ext cx="35052" cy="117443"/>
            </a:xfrm>
            <a:custGeom>
              <a:avLst/>
              <a:gdLst/>
              <a:ahLst/>
              <a:cxn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4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6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4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7ECA86-3978-48E3-B245-7D8770021538}"/>
              </a:ext>
            </a:extLst>
          </p:cNvPr>
          <p:cNvGrpSpPr/>
          <p:nvPr/>
        </p:nvGrpSpPr>
        <p:grpSpPr>
          <a:xfrm>
            <a:off x="1800817" y="2022179"/>
            <a:ext cx="5383079" cy="287757"/>
            <a:chOff x="0" y="0"/>
            <a:chExt cx="4685728" cy="161734"/>
          </a:xfrm>
        </p:grpSpPr>
        <p:sp>
          <p:nvSpPr>
            <p:cNvPr id="88" name="Shape 560">
              <a:extLst>
                <a:ext uri="{FF2B5EF4-FFF2-40B4-BE49-F238E27FC236}">
                  <a16:creationId xmlns:a16="http://schemas.microsoft.com/office/drawing/2014/main" id="{0385FF9D-AEFE-44E1-A751-29022F98396F}"/>
                </a:ext>
              </a:extLst>
            </p:cNvPr>
            <p:cNvSpPr/>
            <p:nvPr/>
          </p:nvSpPr>
          <p:spPr>
            <a:xfrm>
              <a:off x="0" y="9144"/>
              <a:ext cx="38195" cy="120586"/>
            </a:xfrm>
            <a:custGeom>
              <a:avLst/>
              <a:gdLst/>
              <a:ahLst/>
              <a:cxnLst/>
              <a:rect l="0" t="0" r="0" b="0"/>
              <a:pathLst>
                <a:path w="38195" h="120586">
                  <a:moveTo>
                    <a:pt x="24479" y="0"/>
                  </a:moveTo>
                  <a:cubicBezTo>
                    <a:pt x="26003" y="0"/>
                    <a:pt x="26003" y="0"/>
                    <a:pt x="27527" y="0"/>
                  </a:cubicBezTo>
                  <a:cubicBezTo>
                    <a:pt x="29051" y="0"/>
                    <a:pt x="29051" y="0"/>
                    <a:pt x="30575" y="0"/>
                  </a:cubicBezTo>
                  <a:cubicBezTo>
                    <a:pt x="32099" y="0"/>
                    <a:pt x="33623" y="0"/>
                    <a:pt x="35147" y="0"/>
                  </a:cubicBezTo>
                  <a:cubicBezTo>
                    <a:pt x="35147" y="0"/>
                    <a:pt x="36671" y="0"/>
                    <a:pt x="36671" y="0"/>
                  </a:cubicBezTo>
                  <a:cubicBezTo>
                    <a:pt x="38195" y="0"/>
                    <a:pt x="38195" y="1524"/>
                    <a:pt x="38195" y="1524"/>
                  </a:cubicBezTo>
                  <a:cubicBezTo>
                    <a:pt x="38195" y="1524"/>
                    <a:pt x="38195" y="1524"/>
                    <a:pt x="38195" y="3048"/>
                  </a:cubicBezTo>
                  <a:lnTo>
                    <a:pt x="15240" y="117539"/>
                  </a:lnTo>
                  <a:cubicBezTo>
                    <a:pt x="15240" y="117539"/>
                    <a:pt x="15240" y="117539"/>
                    <a:pt x="15240" y="119063"/>
                  </a:cubicBez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2192" y="119063"/>
                    <a:pt x="12192" y="119063"/>
                    <a:pt x="10668" y="119063"/>
                  </a:cubicBezTo>
                  <a:cubicBezTo>
                    <a:pt x="9144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19063"/>
                  </a:cubicBezTo>
                  <a:cubicBezTo>
                    <a:pt x="3048" y="119063"/>
                    <a:pt x="1524" y="119063"/>
                    <a:pt x="1524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9"/>
                    <a:pt x="0" y="117539"/>
                    <a:pt x="0" y="117539"/>
                  </a:cubicBezTo>
                  <a:lnTo>
                    <a:pt x="22860" y="3048"/>
                  </a:lnTo>
                  <a:cubicBezTo>
                    <a:pt x="22860" y="1524"/>
                    <a:pt x="22860" y="1524"/>
                    <a:pt x="22860" y="1524"/>
                  </a:cubicBezTo>
                  <a:cubicBezTo>
                    <a:pt x="24479" y="1524"/>
                    <a:pt x="24479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9" name="Shape 561">
              <a:extLst>
                <a:ext uri="{FF2B5EF4-FFF2-40B4-BE49-F238E27FC236}">
                  <a16:creationId xmlns:a16="http://schemas.microsoft.com/office/drawing/2014/main" id="{2CA43E45-4400-41CF-8B51-6614270F69D1}"/>
                </a:ext>
              </a:extLst>
            </p:cNvPr>
            <p:cNvSpPr/>
            <p:nvPr/>
          </p:nvSpPr>
          <p:spPr>
            <a:xfrm>
              <a:off x="42767" y="39624"/>
              <a:ext cx="80867" cy="90106"/>
            </a:xfrm>
            <a:custGeom>
              <a:avLst/>
              <a:gdLst/>
              <a:ahLst/>
              <a:cxnLst/>
              <a:rect l="0" t="0" r="0" b="0"/>
              <a:pathLst>
                <a:path w="80867" h="90106">
                  <a:moveTo>
                    <a:pt x="59531" y="0"/>
                  </a:moveTo>
                  <a:cubicBezTo>
                    <a:pt x="64103" y="0"/>
                    <a:pt x="67151" y="0"/>
                    <a:pt x="70199" y="1524"/>
                  </a:cubicBezTo>
                  <a:cubicBezTo>
                    <a:pt x="71723" y="3143"/>
                    <a:pt x="74771" y="4667"/>
                    <a:pt x="76295" y="6191"/>
                  </a:cubicBezTo>
                  <a:cubicBezTo>
                    <a:pt x="77819" y="9239"/>
                    <a:pt x="79343" y="10763"/>
                    <a:pt x="79343" y="13812"/>
                  </a:cubicBezTo>
                  <a:cubicBezTo>
                    <a:pt x="80867" y="16859"/>
                    <a:pt x="80867" y="18383"/>
                    <a:pt x="80867" y="21431"/>
                  </a:cubicBezTo>
                  <a:cubicBezTo>
                    <a:pt x="80867" y="24479"/>
                    <a:pt x="80867" y="26003"/>
                    <a:pt x="80867" y="29051"/>
                  </a:cubicBezTo>
                  <a:cubicBezTo>
                    <a:pt x="80867" y="30575"/>
                    <a:pt x="80867" y="32100"/>
                    <a:pt x="79343" y="35147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8675" y="88582"/>
                    <a:pt x="67151" y="88582"/>
                  </a:cubicBezTo>
                  <a:cubicBezTo>
                    <a:pt x="67151" y="88582"/>
                    <a:pt x="65627" y="88582"/>
                    <a:pt x="65627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8007" y="88582"/>
                  </a:cubicBezTo>
                  <a:cubicBezTo>
                    <a:pt x="56483" y="88582"/>
                    <a:pt x="56483" y="88582"/>
                    <a:pt x="54959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4"/>
                    <a:pt x="65627" y="32100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6859"/>
                  </a:cubicBezTo>
                  <a:cubicBezTo>
                    <a:pt x="61055" y="13812"/>
                    <a:pt x="59531" y="12288"/>
                    <a:pt x="54959" y="12288"/>
                  </a:cubicBezTo>
                  <a:cubicBezTo>
                    <a:pt x="51911" y="12288"/>
                    <a:pt x="48863" y="13812"/>
                    <a:pt x="45815" y="15335"/>
                  </a:cubicBezTo>
                  <a:cubicBezTo>
                    <a:pt x="41243" y="16859"/>
                    <a:pt x="38195" y="19907"/>
                    <a:pt x="35147" y="22955"/>
                  </a:cubicBezTo>
                  <a:cubicBezTo>
                    <a:pt x="32004" y="26003"/>
                    <a:pt x="30480" y="30575"/>
                    <a:pt x="27432" y="35147"/>
                  </a:cubicBezTo>
                  <a:cubicBezTo>
                    <a:pt x="25908" y="39719"/>
                    <a:pt x="24384" y="44291"/>
                    <a:pt x="22860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3716" y="88582"/>
                    <a:pt x="13716" y="88582"/>
                    <a:pt x="13716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9144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3048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0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8288" y="1524"/>
                    <a:pt x="18288" y="1524"/>
                    <a:pt x="18288" y="1524"/>
                  </a:cubicBezTo>
                  <a:cubicBezTo>
                    <a:pt x="19812" y="1524"/>
                    <a:pt x="19812" y="1524"/>
                    <a:pt x="21336" y="1524"/>
                  </a:cubicBezTo>
                  <a:cubicBezTo>
                    <a:pt x="21336" y="1524"/>
                    <a:pt x="22860" y="1524"/>
                    <a:pt x="24384" y="1524"/>
                  </a:cubicBezTo>
                  <a:cubicBezTo>
                    <a:pt x="25908" y="1524"/>
                    <a:pt x="25908" y="1524"/>
                    <a:pt x="27432" y="1524"/>
                  </a:cubicBezTo>
                  <a:cubicBezTo>
                    <a:pt x="27432" y="1524"/>
                    <a:pt x="28956" y="1524"/>
                    <a:pt x="28956" y="1524"/>
                  </a:cubicBezTo>
                  <a:cubicBezTo>
                    <a:pt x="28956" y="1524"/>
                    <a:pt x="30480" y="1524"/>
                    <a:pt x="30480" y="3143"/>
                  </a:cubicBezTo>
                  <a:lnTo>
                    <a:pt x="27432" y="19907"/>
                  </a:lnTo>
                  <a:cubicBezTo>
                    <a:pt x="27432" y="16859"/>
                    <a:pt x="28956" y="15335"/>
                    <a:pt x="32004" y="12288"/>
                  </a:cubicBezTo>
                  <a:cubicBezTo>
                    <a:pt x="33528" y="10763"/>
                    <a:pt x="36671" y="7715"/>
                    <a:pt x="39719" y="6191"/>
                  </a:cubicBezTo>
                  <a:cubicBezTo>
                    <a:pt x="41243" y="4667"/>
                    <a:pt x="44291" y="3143"/>
                    <a:pt x="48863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562">
              <a:extLst>
                <a:ext uri="{FF2B5EF4-FFF2-40B4-BE49-F238E27FC236}">
                  <a16:creationId xmlns:a16="http://schemas.microsoft.com/office/drawing/2014/main" id="{C2B23C80-53DF-447D-A945-D6E3463C15B1}"/>
                </a:ext>
              </a:extLst>
            </p:cNvPr>
            <p:cNvSpPr/>
            <p:nvPr/>
          </p:nvSpPr>
          <p:spPr>
            <a:xfrm>
              <a:off x="190881" y="18288"/>
              <a:ext cx="54959" cy="111442"/>
            </a:xfrm>
            <a:custGeom>
              <a:avLst/>
              <a:gdLst/>
              <a:ahLst/>
              <a:cxnLst/>
              <a:rect l="0" t="0" r="0" b="0"/>
              <a:pathLst>
                <a:path w="54959" h="111442">
                  <a:moveTo>
                    <a:pt x="21336" y="0"/>
                  </a:moveTo>
                  <a:cubicBezTo>
                    <a:pt x="22860" y="0"/>
                    <a:pt x="22860" y="0"/>
                    <a:pt x="24384" y="0"/>
                  </a:cubicBezTo>
                  <a:cubicBezTo>
                    <a:pt x="25908" y="0"/>
                    <a:pt x="25908" y="0"/>
                    <a:pt x="27432" y="0"/>
                  </a:cubicBezTo>
                  <a:cubicBezTo>
                    <a:pt x="28956" y="0"/>
                    <a:pt x="30480" y="0"/>
                    <a:pt x="32004" y="0"/>
                  </a:cubicBezTo>
                  <a:cubicBezTo>
                    <a:pt x="32004" y="0"/>
                    <a:pt x="33528" y="0"/>
                    <a:pt x="33528" y="0"/>
                  </a:cubicBezTo>
                  <a:cubicBezTo>
                    <a:pt x="35052" y="1524"/>
                    <a:pt x="35052" y="1524"/>
                    <a:pt x="35052" y="1524"/>
                  </a:cubicBezTo>
                  <a:cubicBezTo>
                    <a:pt x="35052" y="1524"/>
                    <a:pt x="35052" y="3048"/>
                    <a:pt x="35052" y="3048"/>
                  </a:cubicBezTo>
                  <a:lnTo>
                    <a:pt x="30480" y="22860"/>
                  </a:lnTo>
                  <a:lnTo>
                    <a:pt x="51911" y="22860"/>
                  </a:lnTo>
                  <a:cubicBezTo>
                    <a:pt x="53435" y="22860"/>
                    <a:pt x="53435" y="22860"/>
                    <a:pt x="54959" y="22860"/>
                  </a:cubicBezTo>
                  <a:cubicBezTo>
                    <a:pt x="54959" y="24479"/>
                    <a:pt x="54959" y="24479"/>
                    <a:pt x="54959" y="26003"/>
                  </a:cubicBezTo>
                  <a:cubicBezTo>
                    <a:pt x="54959" y="26003"/>
                    <a:pt x="54959" y="27527"/>
                    <a:pt x="54959" y="27527"/>
                  </a:cubicBezTo>
                  <a:cubicBezTo>
                    <a:pt x="54959" y="29051"/>
                    <a:pt x="54959" y="29051"/>
                    <a:pt x="54959" y="29051"/>
                  </a:cubicBezTo>
                  <a:cubicBezTo>
                    <a:pt x="53435" y="30575"/>
                    <a:pt x="53435" y="30575"/>
                    <a:pt x="53435" y="32099"/>
                  </a:cubicBezTo>
                  <a:cubicBezTo>
                    <a:pt x="53435" y="32099"/>
                    <a:pt x="53435" y="33623"/>
                    <a:pt x="51911" y="33623"/>
                  </a:cubicBezTo>
                  <a:cubicBezTo>
                    <a:pt x="51911" y="33623"/>
                    <a:pt x="51911" y="35147"/>
                    <a:pt x="51911" y="35147"/>
                  </a:cubicBezTo>
                  <a:cubicBezTo>
                    <a:pt x="50387" y="35147"/>
                    <a:pt x="50387" y="35147"/>
                    <a:pt x="50387" y="35147"/>
                  </a:cubicBezTo>
                  <a:lnTo>
                    <a:pt x="28956" y="35147"/>
                  </a:lnTo>
                  <a:lnTo>
                    <a:pt x="19812" y="80867"/>
                  </a:lnTo>
                  <a:cubicBezTo>
                    <a:pt x="19812" y="82391"/>
                    <a:pt x="18288" y="83915"/>
                    <a:pt x="18288" y="85439"/>
                  </a:cubicBezTo>
                  <a:cubicBezTo>
                    <a:pt x="18288" y="86963"/>
                    <a:pt x="18288" y="88487"/>
                    <a:pt x="18288" y="90011"/>
                  </a:cubicBezTo>
                  <a:cubicBezTo>
                    <a:pt x="18288" y="93059"/>
                    <a:pt x="19812" y="94583"/>
                    <a:pt x="19812" y="96203"/>
                  </a:cubicBezTo>
                  <a:cubicBezTo>
                    <a:pt x="21336" y="97727"/>
                    <a:pt x="24384" y="99251"/>
                    <a:pt x="27432" y="99251"/>
                  </a:cubicBezTo>
                  <a:cubicBezTo>
                    <a:pt x="28956" y="99251"/>
                    <a:pt x="30480" y="99251"/>
                    <a:pt x="30480" y="97727"/>
                  </a:cubicBezTo>
                  <a:cubicBezTo>
                    <a:pt x="32004" y="97727"/>
                    <a:pt x="33528" y="97727"/>
                    <a:pt x="35052" y="97727"/>
                  </a:cubicBezTo>
                  <a:cubicBezTo>
                    <a:pt x="35052" y="97727"/>
                    <a:pt x="36576" y="97727"/>
                    <a:pt x="36576" y="96203"/>
                  </a:cubicBezTo>
                  <a:cubicBezTo>
                    <a:pt x="36576" y="96203"/>
                    <a:pt x="38100" y="96203"/>
                    <a:pt x="38100" y="96203"/>
                  </a:cubicBezTo>
                  <a:cubicBezTo>
                    <a:pt x="38100" y="96203"/>
                    <a:pt x="39624" y="96203"/>
                    <a:pt x="39624" y="96203"/>
                  </a:cubicBezTo>
                  <a:cubicBezTo>
                    <a:pt x="39624" y="97727"/>
                    <a:pt x="39624" y="97727"/>
                    <a:pt x="39624" y="99251"/>
                  </a:cubicBezTo>
                  <a:cubicBezTo>
                    <a:pt x="39624" y="99251"/>
                    <a:pt x="39624" y="100774"/>
                    <a:pt x="39624" y="100774"/>
                  </a:cubicBezTo>
                  <a:cubicBezTo>
                    <a:pt x="39624" y="102298"/>
                    <a:pt x="39624" y="103822"/>
                    <a:pt x="39624" y="103822"/>
                  </a:cubicBezTo>
                  <a:cubicBezTo>
                    <a:pt x="39624" y="105346"/>
                    <a:pt x="38100" y="105346"/>
                    <a:pt x="38100" y="106870"/>
                  </a:cubicBezTo>
                  <a:cubicBezTo>
                    <a:pt x="38100" y="106870"/>
                    <a:pt x="38100" y="108394"/>
                    <a:pt x="36576" y="108394"/>
                  </a:cubicBezTo>
                  <a:cubicBezTo>
                    <a:pt x="36576" y="108394"/>
                    <a:pt x="35052" y="109918"/>
                    <a:pt x="35052" y="109918"/>
                  </a:cubicBezTo>
                  <a:cubicBezTo>
                    <a:pt x="33528" y="109918"/>
                    <a:pt x="32004" y="109918"/>
                    <a:pt x="32004" y="111442"/>
                  </a:cubicBezTo>
                  <a:cubicBezTo>
                    <a:pt x="30480" y="111442"/>
                    <a:pt x="28956" y="111442"/>
                    <a:pt x="27432" y="111442"/>
                  </a:cubicBezTo>
                  <a:cubicBezTo>
                    <a:pt x="25908" y="111442"/>
                    <a:pt x="24384" y="111442"/>
                    <a:pt x="22860" y="111442"/>
                  </a:cubicBezTo>
                  <a:cubicBezTo>
                    <a:pt x="19812" y="111442"/>
                    <a:pt x="16764" y="111442"/>
                    <a:pt x="13716" y="111442"/>
                  </a:cubicBezTo>
                  <a:cubicBezTo>
                    <a:pt x="12192" y="109918"/>
                    <a:pt x="9144" y="108394"/>
                    <a:pt x="7620" y="106870"/>
                  </a:cubicBezTo>
                  <a:cubicBezTo>
                    <a:pt x="6096" y="105346"/>
                    <a:pt x="4572" y="103822"/>
                    <a:pt x="4572" y="100774"/>
                  </a:cubicBezTo>
                  <a:cubicBezTo>
                    <a:pt x="3048" y="99251"/>
                    <a:pt x="3048" y="96203"/>
                    <a:pt x="3048" y="93059"/>
                  </a:cubicBezTo>
                  <a:cubicBezTo>
                    <a:pt x="3048" y="91535"/>
                    <a:pt x="3048" y="91535"/>
                    <a:pt x="3048" y="90011"/>
                  </a:cubicBezTo>
                  <a:cubicBezTo>
                    <a:pt x="3048" y="90011"/>
                    <a:pt x="3048" y="88487"/>
                    <a:pt x="3048" y="86963"/>
                  </a:cubicBezTo>
                  <a:cubicBezTo>
                    <a:pt x="3048" y="86963"/>
                    <a:pt x="3048" y="85439"/>
                    <a:pt x="3048" y="83915"/>
                  </a:cubicBezTo>
                  <a:cubicBezTo>
                    <a:pt x="3048" y="83915"/>
                    <a:pt x="4572" y="82391"/>
                    <a:pt x="4572" y="82391"/>
                  </a:cubicBezTo>
                  <a:lnTo>
                    <a:pt x="13716" y="35147"/>
                  </a:lnTo>
                  <a:lnTo>
                    <a:pt x="1524" y="35147"/>
                  </a:lnTo>
                  <a:cubicBezTo>
                    <a:pt x="1524" y="35147"/>
                    <a:pt x="0" y="35147"/>
                    <a:pt x="0" y="35147"/>
                  </a:cubicBezTo>
                  <a:cubicBezTo>
                    <a:pt x="0" y="33623"/>
                    <a:pt x="0" y="33623"/>
                    <a:pt x="0" y="32099"/>
                  </a:cubicBezTo>
                  <a:cubicBezTo>
                    <a:pt x="0" y="32099"/>
                    <a:pt x="0" y="30575"/>
                    <a:pt x="0" y="29051"/>
                  </a:cubicBezTo>
                  <a:cubicBezTo>
                    <a:pt x="0" y="27527"/>
                    <a:pt x="0" y="27527"/>
                    <a:pt x="1524" y="26003"/>
                  </a:cubicBezTo>
                  <a:cubicBezTo>
                    <a:pt x="1524" y="24479"/>
                    <a:pt x="1524" y="24479"/>
                    <a:pt x="1524" y="22860"/>
                  </a:cubicBezTo>
                  <a:cubicBezTo>
                    <a:pt x="3048" y="22860"/>
                    <a:pt x="3048" y="22860"/>
                    <a:pt x="4572" y="22860"/>
                  </a:cubicBezTo>
                  <a:lnTo>
                    <a:pt x="15240" y="22860"/>
                  </a:lnTo>
                  <a:lnTo>
                    <a:pt x="19812" y="3048"/>
                  </a:lnTo>
                  <a:cubicBezTo>
                    <a:pt x="19812" y="3048"/>
                    <a:pt x="19812" y="1524"/>
                    <a:pt x="19812" y="1524"/>
                  </a:cubicBezTo>
                  <a:cubicBezTo>
                    <a:pt x="21336" y="1524"/>
                    <a:pt x="21336" y="1524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563">
              <a:extLst>
                <a:ext uri="{FF2B5EF4-FFF2-40B4-BE49-F238E27FC236}">
                  <a16:creationId xmlns:a16="http://schemas.microsoft.com/office/drawing/2014/main" id="{52850C90-F1CE-4D1D-B33A-C8D28AD21BF4}"/>
                </a:ext>
              </a:extLst>
            </p:cNvPr>
            <p:cNvSpPr/>
            <p:nvPr/>
          </p:nvSpPr>
          <p:spPr>
            <a:xfrm>
              <a:off x="248888" y="1"/>
              <a:ext cx="80867" cy="129730"/>
            </a:xfrm>
            <a:custGeom>
              <a:avLst/>
              <a:gdLst/>
              <a:ahLst/>
              <a:cxnLst/>
              <a:rect l="0" t="0" r="0" b="0"/>
              <a:pathLst>
                <a:path w="80867" h="129730">
                  <a:moveTo>
                    <a:pt x="28956" y="0"/>
                  </a:moveTo>
                  <a:cubicBezTo>
                    <a:pt x="30480" y="0"/>
                    <a:pt x="32004" y="0"/>
                    <a:pt x="33528" y="0"/>
                  </a:cubicBezTo>
                  <a:cubicBezTo>
                    <a:pt x="35052" y="0"/>
                    <a:pt x="36671" y="0"/>
                    <a:pt x="36671" y="0"/>
                  </a:cubicBezTo>
                  <a:cubicBezTo>
                    <a:pt x="38195" y="0"/>
                    <a:pt x="38195" y="0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3528" y="41148"/>
                  </a:lnTo>
                  <a:cubicBezTo>
                    <a:pt x="32004" y="42767"/>
                    <a:pt x="32004" y="44291"/>
                    <a:pt x="32004" y="45815"/>
                  </a:cubicBezTo>
                  <a:cubicBezTo>
                    <a:pt x="32004" y="47339"/>
                    <a:pt x="30480" y="48863"/>
                    <a:pt x="30480" y="50387"/>
                  </a:cubicBezTo>
                  <a:cubicBezTo>
                    <a:pt x="30480" y="51911"/>
                    <a:pt x="28956" y="53435"/>
                    <a:pt x="28956" y="54959"/>
                  </a:cubicBezTo>
                  <a:cubicBezTo>
                    <a:pt x="28956" y="56483"/>
                    <a:pt x="27432" y="58007"/>
                    <a:pt x="27432" y="59531"/>
                  </a:cubicBezTo>
                  <a:cubicBezTo>
                    <a:pt x="28956" y="56483"/>
                    <a:pt x="30480" y="54959"/>
                    <a:pt x="32004" y="51911"/>
                  </a:cubicBezTo>
                  <a:cubicBezTo>
                    <a:pt x="35052" y="50387"/>
                    <a:pt x="36671" y="47339"/>
                    <a:pt x="39719" y="45815"/>
                  </a:cubicBezTo>
                  <a:cubicBezTo>
                    <a:pt x="42767" y="44291"/>
                    <a:pt x="45815" y="42767"/>
                    <a:pt x="48863" y="41148"/>
                  </a:cubicBezTo>
                  <a:cubicBezTo>
                    <a:pt x="51911" y="39624"/>
                    <a:pt x="56483" y="39624"/>
                    <a:pt x="59531" y="39624"/>
                  </a:cubicBezTo>
                  <a:cubicBezTo>
                    <a:pt x="64103" y="39624"/>
                    <a:pt x="67151" y="39624"/>
                    <a:pt x="70199" y="41148"/>
                  </a:cubicBezTo>
                  <a:cubicBezTo>
                    <a:pt x="71723" y="42767"/>
                    <a:pt x="74771" y="44291"/>
                    <a:pt x="76295" y="45815"/>
                  </a:cubicBezTo>
                  <a:cubicBezTo>
                    <a:pt x="77819" y="47339"/>
                    <a:pt x="79343" y="50387"/>
                    <a:pt x="80867" y="53435"/>
                  </a:cubicBezTo>
                  <a:cubicBezTo>
                    <a:pt x="80867" y="54959"/>
                    <a:pt x="80867" y="58007"/>
                    <a:pt x="80867" y="61055"/>
                  </a:cubicBezTo>
                  <a:cubicBezTo>
                    <a:pt x="80867" y="64103"/>
                    <a:pt x="80867" y="65627"/>
                    <a:pt x="80867" y="68675"/>
                  </a:cubicBezTo>
                  <a:cubicBezTo>
                    <a:pt x="80867" y="70199"/>
                    <a:pt x="80867" y="71723"/>
                    <a:pt x="80867" y="74771"/>
                  </a:cubicBezTo>
                  <a:lnTo>
                    <a:pt x="70199" y="126682"/>
                  </a:lnTo>
                  <a:cubicBezTo>
                    <a:pt x="70199" y="126682"/>
                    <a:pt x="70199" y="126682"/>
                    <a:pt x="68675" y="128206"/>
                  </a:cubicBezTo>
                  <a:cubicBezTo>
                    <a:pt x="68675" y="128206"/>
                    <a:pt x="68675" y="128206"/>
                    <a:pt x="67151" y="128206"/>
                  </a:cubicBezTo>
                  <a:cubicBezTo>
                    <a:pt x="67151" y="128206"/>
                    <a:pt x="65627" y="128206"/>
                    <a:pt x="65627" y="128206"/>
                  </a:cubicBezTo>
                  <a:cubicBezTo>
                    <a:pt x="64103" y="129730"/>
                    <a:pt x="62579" y="129730"/>
                    <a:pt x="61055" y="129730"/>
                  </a:cubicBezTo>
                  <a:cubicBezTo>
                    <a:pt x="59531" y="129730"/>
                    <a:pt x="59531" y="129730"/>
                    <a:pt x="58007" y="128206"/>
                  </a:cubicBezTo>
                  <a:cubicBezTo>
                    <a:pt x="56483" y="128206"/>
                    <a:pt x="56483" y="128206"/>
                    <a:pt x="54959" y="128206"/>
                  </a:cubicBezTo>
                  <a:cubicBezTo>
                    <a:pt x="54959" y="126682"/>
                    <a:pt x="54959" y="126682"/>
                    <a:pt x="54959" y="126682"/>
                  </a:cubicBezTo>
                  <a:lnTo>
                    <a:pt x="64103" y="74771"/>
                  </a:lnTo>
                  <a:cubicBezTo>
                    <a:pt x="65627" y="73247"/>
                    <a:pt x="65627" y="71723"/>
                    <a:pt x="65627" y="70199"/>
                  </a:cubicBezTo>
                  <a:cubicBezTo>
                    <a:pt x="65627" y="67151"/>
                    <a:pt x="65627" y="65627"/>
                    <a:pt x="65627" y="64103"/>
                  </a:cubicBezTo>
                  <a:cubicBezTo>
                    <a:pt x="65627" y="62579"/>
                    <a:pt x="65627" y="61055"/>
                    <a:pt x="65627" y="59531"/>
                  </a:cubicBezTo>
                  <a:cubicBezTo>
                    <a:pt x="65627" y="58007"/>
                    <a:pt x="64103" y="56483"/>
                    <a:pt x="64103" y="56483"/>
                  </a:cubicBezTo>
                  <a:cubicBezTo>
                    <a:pt x="62579" y="54959"/>
                    <a:pt x="61055" y="53435"/>
                    <a:pt x="59531" y="53435"/>
                  </a:cubicBezTo>
                  <a:cubicBezTo>
                    <a:pt x="59531" y="51911"/>
                    <a:pt x="58007" y="51911"/>
                    <a:pt x="54959" y="51911"/>
                  </a:cubicBezTo>
                  <a:cubicBezTo>
                    <a:pt x="51911" y="51911"/>
                    <a:pt x="48863" y="53435"/>
                    <a:pt x="45815" y="54959"/>
                  </a:cubicBezTo>
                  <a:cubicBezTo>
                    <a:pt x="42767" y="56483"/>
                    <a:pt x="38195" y="59531"/>
                    <a:pt x="36671" y="62579"/>
                  </a:cubicBezTo>
                  <a:cubicBezTo>
                    <a:pt x="33528" y="65627"/>
                    <a:pt x="30480" y="70199"/>
                    <a:pt x="27432" y="74771"/>
                  </a:cubicBezTo>
                  <a:cubicBezTo>
                    <a:pt x="25908" y="79343"/>
                    <a:pt x="24384" y="83915"/>
                    <a:pt x="22860" y="90011"/>
                  </a:cubicBezTo>
                  <a:lnTo>
                    <a:pt x="15240" y="126682"/>
                  </a:lnTo>
                  <a:cubicBezTo>
                    <a:pt x="15240" y="126682"/>
                    <a:pt x="15240" y="126682"/>
                    <a:pt x="15240" y="128206"/>
                  </a:cubicBezTo>
                  <a:cubicBezTo>
                    <a:pt x="15240" y="128206"/>
                    <a:pt x="13716" y="128206"/>
                    <a:pt x="13716" y="128206"/>
                  </a:cubicBezTo>
                  <a:cubicBezTo>
                    <a:pt x="13716" y="128206"/>
                    <a:pt x="12192" y="128206"/>
                    <a:pt x="10668" y="128206"/>
                  </a:cubicBezTo>
                  <a:cubicBezTo>
                    <a:pt x="10668" y="129730"/>
                    <a:pt x="9144" y="129730"/>
                    <a:pt x="7620" y="129730"/>
                  </a:cubicBezTo>
                  <a:cubicBezTo>
                    <a:pt x="6096" y="129730"/>
                    <a:pt x="4572" y="129730"/>
                    <a:pt x="3048" y="128206"/>
                  </a:cubicBezTo>
                  <a:cubicBezTo>
                    <a:pt x="3048" y="128206"/>
                    <a:pt x="1524" y="128206"/>
                    <a:pt x="1524" y="128206"/>
                  </a:cubicBezTo>
                  <a:cubicBezTo>
                    <a:pt x="1524" y="128206"/>
                    <a:pt x="1524" y="128206"/>
                    <a:pt x="0" y="128206"/>
                  </a:cubicBezTo>
                  <a:cubicBezTo>
                    <a:pt x="0" y="126682"/>
                    <a:pt x="0" y="126682"/>
                    <a:pt x="0" y="126682"/>
                  </a:cubicBezTo>
                  <a:lnTo>
                    <a:pt x="24384" y="3048"/>
                  </a:lnTo>
                  <a:cubicBezTo>
                    <a:pt x="24384" y="3048"/>
                    <a:pt x="25908" y="1524"/>
                    <a:pt x="25908" y="1524"/>
                  </a:cubicBezTo>
                  <a:cubicBezTo>
                    <a:pt x="25908" y="1524"/>
                    <a:pt x="25908" y="1524"/>
                    <a:pt x="27432" y="1524"/>
                  </a:cubicBezTo>
                  <a:cubicBezTo>
                    <a:pt x="27432" y="0"/>
                    <a:pt x="28956" y="0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564">
              <a:extLst>
                <a:ext uri="{FF2B5EF4-FFF2-40B4-BE49-F238E27FC236}">
                  <a16:creationId xmlns:a16="http://schemas.microsoft.com/office/drawing/2014/main" id="{2C0472C8-FA4E-4726-ADAB-035B133AAE17}"/>
                </a:ext>
              </a:extLst>
            </p:cNvPr>
            <p:cNvSpPr/>
            <p:nvPr/>
          </p:nvSpPr>
          <p:spPr>
            <a:xfrm>
              <a:off x="348139" y="41338"/>
              <a:ext cx="41196" cy="88392"/>
            </a:xfrm>
            <a:custGeom>
              <a:avLst/>
              <a:gdLst/>
              <a:ahLst/>
              <a:cxnLst/>
              <a:rect l="0" t="0" r="0" b="0"/>
              <a:pathLst>
                <a:path w="41196" h="88392">
                  <a:moveTo>
                    <a:pt x="41196" y="0"/>
                  </a:moveTo>
                  <a:lnTo>
                    <a:pt x="41196" y="11660"/>
                  </a:lnTo>
                  <a:lnTo>
                    <a:pt x="38100" y="12098"/>
                  </a:lnTo>
                  <a:cubicBezTo>
                    <a:pt x="35052" y="13622"/>
                    <a:pt x="32004" y="15146"/>
                    <a:pt x="30480" y="18193"/>
                  </a:cubicBezTo>
                  <a:cubicBezTo>
                    <a:pt x="27432" y="19717"/>
                    <a:pt x="25908" y="22765"/>
                    <a:pt x="24384" y="25813"/>
                  </a:cubicBezTo>
                  <a:cubicBezTo>
                    <a:pt x="22860" y="28861"/>
                    <a:pt x="21336" y="31910"/>
                    <a:pt x="19812" y="34958"/>
                  </a:cubicBezTo>
                  <a:lnTo>
                    <a:pt x="28956" y="34958"/>
                  </a:lnTo>
                  <a:lnTo>
                    <a:pt x="41196" y="34958"/>
                  </a:lnTo>
                  <a:lnTo>
                    <a:pt x="41196" y="45321"/>
                  </a:lnTo>
                  <a:lnTo>
                    <a:pt x="27432" y="47149"/>
                  </a:lnTo>
                  <a:lnTo>
                    <a:pt x="16764" y="47149"/>
                  </a:lnTo>
                  <a:cubicBezTo>
                    <a:pt x="16764" y="48674"/>
                    <a:pt x="16764" y="50198"/>
                    <a:pt x="16764" y="51722"/>
                  </a:cubicBezTo>
                  <a:cubicBezTo>
                    <a:pt x="16764" y="54770"/>
                    <a:pt x="16764" y="56293"/>
                    <a:pt x="16764" y="57817"/>
                  </a:cubicBezTo>
                  <a:cubicBezTo>
                    <a:pt x="16764" y="63913"/>
                    <a:pt x="18288" y="68486"/>
                    <a:pt x="21336" y="71534"/>
                  </a:cubicBezTo>
                  <a:cubicBezTo>
                    <a:pt x="24384" y="74677"/>
                    <a:pt x="28956" y="76201"/>
                    <a:pt x="35052" y="76201"/>
                  </a:cubicBezTo>
                  <a:lnTo>
                    <a:pt x="41196" y="76201"/>
                  </a:lnTo>
                  <a:lnTo>
                    <a:pt x="41196" y="88392"/>
                  </a:lnTo>
                  <a:lnTo>
                    <a:pt x="33528" y="88392"/>
                  </a:lnTo>
                  <a:cubicBezTo>
                    <a:pt x="27432" y="88392"/>
                    <a:pt x="22860" y="88392"/>
                    <a:pt x="18288" y="86868"/>
                  </a:cubicBezTo>
                  <a:cubicBezTo>
                    <a:pt x="15240" y="85344"/>
                    <a:pt x="12192" y="83820"/>
                    <a:pt x="9144" y="80773"/>
                  </a:cubicBezTo>
                  <a:cubicBezTo>
                    <a:pt x="6096" y="79249"/>
                    <a:pt x="4572" y="76201"/>
                    <a:pt x="3048" y="71534"/>
                  </a:cubicBezTo>
                  <a:cubicBezTo>
                    <a:pt x="1524" y="68486"/>
                    <a:pt x="0" y="63913"/>
                    <a:pt x="0" y="57817"/>
                  </a:cubicBezTo>
                  <a:cubicBezTo>
                    <a:pt x="0" y="54770"/>
                    <a:pt x="1524" y="50198"/>
                    <a:pt x="1524" y="45625"/>
                  </a:cubicBezTo>
                  <a:cubicBezTo>
                    <a:pt x="3048" y="41053"/>
                    <a:pt x="3048" y="36481"/>
                    <a:pt x="4572" y="31910"/>
                  </a:cubicBezTo>
                  <a:cubicBezTo>
                    <a:pt x="7620" y="27337"/>
                    <a:pt x="9144" y="22765"/>
                    <a:pt x="12192" y="19717"/>
                  </a:cubicBezTo>
                  <a:cubicBezTo>
                    <a:pt x="13716" y="15146"/>
                    <a:pt x="16764" y="12098"/>
                    <a:pt x="21336" y="9049"/>
                  </a:cubicBezTo>
                  <a:cubicBezTo>
                    <a:pt x="24384" y="4477"/>
                    <a:pt x="28956" y="2953"/>
                    <a:pt x="33528" y="1429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565">
              <a:extLst>
                <a:ext uri="{FF2B5EF4-FFF2-40B4-BE49-F238E27FC236}">
                  <a16:creationId xmlns:a16="http://schemas.microsoft.com/office/drawing/2014/main" id="{BFC0DE27-A522-42F1-9BBB-23CFEC7F542A}"/>
                </a:ext>
              </a:extLst>
            </p:cNvPr>
            <p:cNvSpPr/>
            <p:nvPr/>
          </p:nvSpPr>
          <p:spPr>
            <a:xfrm>
              <a:off x="389334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2908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2908" y="9239"/>
                    <a:pt x="21384" y="9239"/>
                  </a:cubicBezTo>
                  <a:cubicBezTo>
                    <a:pt x="21384" y="10763"/>
                    <a:pt x="21384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5288" y="13811"/>
                    <a:pt x="12240" y="15335"/>
                    <a:pt x="9192" y="15335"/>
                  </a:cubicBezTo>
                  <a:cubicBezTo>
                    <a:pt x="7668" y="15335"/>
                    <a:pt x="4620" y="16859"/>
                    <a:pt x="1572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3764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566">
              <a:extLst>
                <a:ext uri="{FF2B5EF4-FFF2-40B4-BE49-F238E27FC236}">
                  <a16:creationId xmlns:a16="http://schemas.microsoft.com/office/drawing/2014/main" id="{BA7FCE83-1148-48AE-8837-A181F64BB5C0}"/>
                </a:ext>
              </a:extLst>
            </p:cNvPr>
            <p:cNvSpPr/>
            <p:nvPr/>
          </p:nvSpPr>
          <p:spPr>
            <a:xfrm>
              <a:off x="389334" y="39624"/>
              <a:ext cx="38148" cy="47035"/>
            </a:xfrm>
            <a:custGeom>
              <a:avLst/>
              <a:gdLst/>
              <a:ahLst/>
              <a:cxnLst/>
              <a:rect l="0" t="0" r="0" b="0"/>
              <a:pathLst>
                <a:path w="38148" h="47035">
                  <a:moveTo>
                    <a:pt x="919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5956" y="3143"/>
                    <a:pt x="29004" y="4667"/>
                    <a:pt x="30528" y="6191"/>
                  </a:cubicBezTo>
                  <a:cubicBezTo>
                    <a:pt x="33576" y="9239"/>
                    <a:pt x="35100" y="10763"/>
                    <a:pt x="36624" y="13812"/>
                  </a:cubicBezTo>
                  <a:cubicBezTo>
                    <a:pt x="36624" y="15335"/>
                    <a:pt x="38148" y="18383"/>
                    <a:pt x="38148" y="21431"/>
                  </a:cubicBezTo>
                  <a:cubicBezTo>
                    <a:pt x="38148" y="24479"/>
                    <a:pt x="36624" y="29051"/>
                    <a:pt x="35100" y="32100"/>
                  </a:cubicBezTo>
                  <a:cubicBezTo>
                    <a:pt x="32052" y="35147"/>
                    <a:pt x="29004" y="38195"/>
                    <a:pt x="25956" y="41243"/>
                  </a:cubicBezTo>
                  <a:cubicBezTo>
                    <a:pt x="21384" y="42767"/>
                    <a:pt x="15288" y="44291"/>
                    <a:pt x="9192" y="45815"/>
                  </a:cubicBezTo>
                  <a:lnTo>
                    <a:pt x="0" y="47035"/>
                  </a:lnTo>
                  <a:lnTo>
                    <a:pt x="0" y="36671"/>
                  </a:lnTo>
                  <a:lnTo>
                    <a:pt x="4620" y="36671"/>
                  </a:lnTo>
                  <a:cubicBezTo>
                    <a:pt x="9192" y="35147"/>
                    <a:pt x="12240" y="33624"/>
                    <a:pt x="15288" y="32100"/>
                  </a:cubicBezTo>
                  <a:cubicBezTo>
                    <a:pt x="16812" y="30575"/>
                    <a:pt x="19860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21384" y="16859"/>
                    <a:pt x="18336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74"/>
                  </a:lnTo>
                  <a:lnTo>
                    <a:pt x="0" y="1714"/>
                  </a:lnTo>
                  <a:lnTo>
                    <a:pt x="9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567">
              <a:extLst>
                <a:ext uri="{FF2B5EF4-FFF2-40B4-BE49-F238E27FC236}">
                  <a16:creationId xmlns:a16="http://schemas.microsoft.com/office/drawing/2014/main" id="{1BE80265-2FB6-469E-86A5-3EC0846F22F1}"/>
                </a:ext>
              </a:extLst>
            </p:cNvPr>
            <p:cNvSpPr/>
            <p:nvPr/>
          </p:nvSpPr>
          <p:spPr>
            <a:xfrm>
              <a:off x="483965" y="40312"/>
              <a:ext cx="39767" cy="89419"/>
            </a:xfrm>
            <a:custGeom>
              <a:avLst/>
              <a:gdLst/>
              <a:ahLst/>
              <a:cxnLst/>
              <a:rect l="0" t="0" r="0" b="0"/>
              <a:pathLst>
                <a:path w="39767" h="89419">
                  <a:moveTo>
                    <a:pt x="39767" y="0"/>
                  </a:moveTo>
                  <a:lnTo>
                    <a:pt x="39767" y="12599"/>
                  </a:lnTo>
                  <a:lnTo>
                    <a:pt x="33623" y="14647"/>
                  </a:lnTo>
                  <a:cubicBezTo>
                    <a:pt x="32099" y="16171"/>
                    <a:pt x="29051" y="17696"/>
                    <a:pt x="27527" y="20744"/>
                  </a:cubicBezTo>
                  <a:cubicBezTo>
                    <a:pt x="24479" y="23792"/>
                    <a:pt x="22955" y="25316"/>
                    <a:pt x="21431" y="29887"/>
                  </a:cubicBezTo>
                  <a:cubicBezTo>
                    <a:pt x="19907" y="32935"/>
                    <a:pt x="19907" y="35983"/>
                    <a:pt x="18383" y="39032"/>
                  </a:cubicBezTo>
                  <a:cubicBezTo>
                    <a:pt x="16859" y="43604"/>
                    <a:pt x="16859" y="46651"/>
                    <a:pt x="16859" y="49699"/>
                  </a:cubicBezTo>
                  <a:cubicBezTo>
                    <a:pt x="15335" y="52747"/>
                    <a:pt x="15335" y="55796"/>
                    <a:pt x="15335" y="58844"/>
                  </a:cubicBezTo>
                  <a:cubicBezTo>
                    <a:pt x="15335" y="60368"/>
                    <a:pt x="15335" y="63416"/>
                    <a:pt x="15335" y="64939"/>
                  </a:cubicBezTo>
                  <a:cubicBezTo>
                    <a:pt x="16859" y="67987"/>
                    <a:pt x="16859" y="69511"/>
                    <a:pt x="18383" y="71035"/>
                  </a:cubicBezTo>
                  <a:cubicBezTo>
                    <a:pt x="18383" y="72559"/>
                    <a:pt x="19907" y="74178"/>
                    <a:pt x="21431" y="75702"/>
                  </a:cubicBezTo>
                  <a:cubicBezTo>
                    <a:pt x="22955" y="77227"/>
                    <a:pt x="26003" y="77227"/>
                    <a:pt x="27527" y="77227"/>
                  </a:cubicBezTo>
                  <a:cubicBezTo>
                    <a:pt x="32099" y="77227"/>
                    <a:pt x="35147" y="75702"/>
                    <a:pt x="38195" y="74178"/>
                  </a:cubicBezTo>
                  <a:lnTo>
                    <a:pt x="39767" y="72852"/>
                  </a:lnTo>
                  <a:lnTo>
                    <a:pt x="39767" y="85585"/>
                  </a:lnTo>
                  <a:lnTo>
                    <a:pt x="35147" y="87895"/>
                  </a:lnTo>
                  <a:cubicBezTo>
                    <a:pt x="32099" y="89419"/>
                    <a:pt x="27527" y="89419"/>
                    <a:pt x="24479" y="89419"/>
                  </a:cubicBezTo>
                  <a:cubicBezTo>
                    <a:pt x="19907" y="89419"/>
                    <a:pt x="15335" y="89419"/>
                    <a:pt x="12287" y="87895"/>
                  </a:cubicBezTo>
                  <a:cubicBezTo>
                    <a:pt x="9144" y="86371"/>
                    <a:pt x="6096" y="83323"/>
                    <a:pt x="4572" y="80275"/>
                  </a:cubicBezTo>
                  <a:cubicBezTo>
                    <a:pt x="3048" y="77227"/>
                    <a:pt x="1524" y="74178"/>
                    <a:pt x="0" y="71035"/>
                  </a:cubicBezTo>
                  <a:cubicBezTo>
                    <a:pt x="0" y="67987"/>
                    <a:pt x="0" y="63416"/>
                    <a:pt x="0" y="60368"/>
                  </a:cubicBezTo>
                  <a:cubicBezTo>
                    <a:pt x="0" y="57320"/>
                    <a:pt x="0" y="52747"/>
                    <a:pt x="0" y="48175"/>
                  </a:cubicBezTo>
                  <a:cubicBezTo>
                    <a:pt x="1524" y="43604"/>
                    <a:pt x="1524" y="39032"/>
                    <a:pt x="3048" y="34459"/>
                  </a:cubicBezTo>
                  <a:cubicBezTo>
                    <a:pt x="4572" y="29887"/>
                    <a:pt x="6096" y="25316"/>
                    <a:pt x="9144" y="22268"/>
                  </a:cubicBezTo>
                  <a:cubicBezTo>
                    <a:pt x="10763" y="17696"/>
                    <a:pt x="13811" y="13123"/>
                    <a:pt x="16859" y="10075"/>
                  </a:cubicBezTo>
                  <a:cubicBezTo>
                    <a:pt x="21431" y="7027"/>
                    <a:pt x="24479" y="3980"/>
                    <a:pt x="29051" y="2456"/>
                  </a:cubicBezTo>
                  <a:lnTo>
                    <a:pt x="397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Shape 568">
              <a:extLst>
                <a:ext uri="{FF2B5EF4-FFF2-40B4-BE49-F238E27FC236}">
                  <a16:creationId xmlns:a16="http://schemas.microsoft.com/office/drawing/2014/main" id="{7B59AFB7-2F5D-457F-B76F-6C65AD142D26}"/>
                </a:ext>
              </a:extLst>
            </p:cNvPr>
            <p:cNvSpPr/>
            <p:nvPr/>
          </p:nvSpPr>
          <p:spPr>
            <a:xfrm>
              <a:off x="523732" y="39625"/>
              <a:ext cx="44244" cy="90106"/>
            </a:xfrm>
            <a:custGeom>
              <a:avLst/>
              <a:gdLst/>
              <a:ahLst/>
              <a:cxnLst/>
              <a:rect l="0" t="0" r="0" b="0"/>
              <a:pathLst>
                <a:path w="44244" h="90106">
                  <a:moveTo>
                    <a:pt x="3000" y="0"/>
                  </a:moveTo>
                  <a:cubicBezTo>
                    <a:pt x="9096" y="0"/>
                    <a:pt x="13668" y="0"/>
                    <a:pt x="18240" y="3143"/>
                  </a:cubicBezTo>
                  <a:cubicBezTo>
                    <a:pt x="21288" y="4667"/>
                    <a:pt x="24431" y="7715"/>
                    <a:pt x="29003" y="12287"/>
                  </a:cubicBezTo>
                  <a:lnTo>
                    <a:pt x="30528" y="3143"/>
                  </a:lnTo>
                  <a:cubicBezTo>
                    <a:pt x="30528" y="3143"/>
                    <a:pt x="30528" y="1524"/>
                    <a:pt x="32052" y="1524"/>
                  </a:cubicBezTo>
                  <a:cubicBezTo>
                    <a:pt x="33575" y="1524"/>
                    <a:pt x="35100" y="1524"/>
                    <a:pt x="38147" y="1524"/>
                  </a:cubicBezTo>
                  <a:cubicBezTo>
                    <a:pt x="38147" y="1524"/>
                    <a:pt x="39672" y="1524"/>
                    <a:pt x="41196" y="1524"/>
                  </a:cubicBezTo>
                  <a:cubicBezTo>
                    <a:pt x="41196" y="1524"/>
                    <a:pt x="42719" y="1524"/>
                    <a:pt x="42719" y="1524"/>
                  </a:cubicBezTo>
                  <a:cubicBezTo>
                    <a:pt x="42719" y="1524"/>
                    <a:pt x="42719" y="1524"/>
                    <a:pt x="44244" y="3143"/>
                  </a:cubicBezTo>
                  <a:lnTo>
                    <a:pt x="27480" y="87058"/>
                  </a:lnTo>
                  <a:cubicBezTo>
                    <a:pt x="27480" y="87058"/>
                    <a:pt x="25956" y="88582"/>
                    <a:pt x="24431" y="88582"/>
                  </a:cubicBezTo>
                  <a:cubicBezTo>
                    <a:pt x="24431" y="88582"/>
                    <a:pt x="21288" y="90106"/>
                    <a:pt x="19764" y="90106"/>
                  </a:cubicBezTo>
                  <a:cubicBezTo>
                    <a:pt x="18240" y="90106"/>
                    <a:pt x="16716" y="90106"/>
                    <a:pt x="16716" y="88582"/>
                  </a:cubicBezTo>
                  <a:cubicBezTo>
                    <a:pt x="15192" y="88582"/>
                    <a:pt x="15192" y="88582"/>
                    <a:pt x="15192" y="88582"/>
                  </a:cubicBezTo>
                  <a:cubicBezTo>
                    <a:pt x="13668" y="88582"/>
                    <a:pt x="13668" y="88582"/>
                    <a:pt x="13668" y="88582"/>
                  </a:cubicBezTo>
                  <a:cubicBezTo>
                    <a:pt x="13668" y="87058"/>
                    <a:pt x="13668" y="87058"/>
                    <a:pt x="13668" y="87058"/>
                  </a:cubicBezTo>
                  <a:lnTo>
                    <a:pt x="16716" y="70199"/>
                  </a:lnTo>
                  <a:cubicBezTo>
                    <a:pt x="15192" y="73247"/>
                    <a:pt x="13668" y="74866"/>
                    <a:pt x="12144" y="77915"/>
                  </a:cubicBezTo>
                  <a:cubicBezTo>
                    <a:pt x="10620" y="79439"/>
                    <a:pt x="7572" y="82486"/>
                    <a:pt x="4524" y="84010"/>
                  </a:cubicBezTo>
                  <a:lnTo>
                    <a:pt x="0" y="86272"/>
                  </a:lnTo>
                  <a:lnTo>
                    <a:pt x="0" y="73540"/>
                  </a:lnTo>
                  <a:lnTo>
                    <a:pt x="7572" y="67151"/>
                  </a:lnTo>
                  <a:cubicBezTo>
                    <a:pt x="10620" y="64103"/>
                    <a:pt x="13668" y="59531"/>
                    <a:pt x="15192" y="54959"/>
                  </a:cubicBezTo>
                  <a:cubicBezTo>
                    <a:pt x="18240" y="50387"/>
                    <a:pt x="19764" y="45815"/>
                    <a:pt x="21288" y="41243"/>
                  </a:cubicBezTo>
                  <a:lnTo>
                    <a:pt x="24431" y="26003"/>
                  </a:lnTo>
                  <a:cubicBezTo>
                    <a:pt x="21288" y="21431"/>
                    <a:pt x="18240" y="18383"/>
                    <a:pt x="15192" y="15335"/>
                  </a:cubicBezTo>
                  <a:cubicBezTo>
                    <a:pt x="12144" y="13811"/>
                    <a:pt x="7572" y="12287"/>
                    <a:pt x="3000" y="12287"/>
                  </a:cubicBezTo>
                  <a:lnTo>
                    <a:pt x="0" y="13287"/>
                  </a:lnTo>
                  <a:lnTo>
                    <a:pt x="0" y="688"/>
                  </a:lnTo>
                  <a:lnTo>
                    <a:pt x="30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Shape 569">
              <a:extLst>
                <a:ext uri="{FF2B5EF4-FFF2-40B4-BE49-F238E27FC236}">
                  <a16:creationId xmlns:a16="http://schemas.microsoft.com/office/drawing/2014/main" id="{1A004F25-E0D4-4FA7-8A36-C268E964B3C1}"/>
                </a:ext>
              </a:extLst>
            </p:cNvPr>
            <p:cNvSpPr/>
            <p:nvPr/>
          </p:nvSpPr>
          <p:spPr>
            <a:xfrm>
              <a:off x="580168" y="0"/>
              <a:ext cx="44291" cy="129730"/>
            </a:xfrm>
            <a:custGeom>
              <a:avLst/>
              <a:gdLst/>
              <a:ahLst/>
              <a:cxnLst/>
              <a:rect l="0" t="0" r="0" b="0"/>
              <a:pathLst>
                <a:path w="44291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8195" y="1524"/>
                  </a:cubicBezTo>
                  <a:cubicBezTo>
                    <a:pt x="39719" y="1524"/>
                    <a:pt x="39719" y="1524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39624"/>
                  </a:lnTo>
                  <a:cubicBezTo>
                    <a:pt x="32099" y="41148"/>
                    <a:pt x="32099" y="42767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29051" y="51911"/>
                    <a:pt x="29051" y="53435"/>
                    <a:pt x="29051" y="54959"/>
                  </a:cubicBezTo>
                  <a:cubicBezTo>
                    <a:pt x="29051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lnTo>
                    <a:pt x="44291" y="43482"/>
                  </a:lnTo>
                  <a:lnTo>
                    <a:pt x="44291" y="56047"/>
                  </a:lnTo>
                  <a:lnTo>
                    <a:pt x="35147" y="62579"/>
                  </a:lnTo>
                  <a:cubicBezTo>
                    <a:pt x="32099" y="65627"/>
                    <a:pt x="30575" y="70199"/>
                    <a:pt x="27527" y="74771"/>
                  </a:cubicBezTo>
                  <a:cubicBezTo>
                    <a:pt x="26003" y="79343"/>
                    <a:pt x="24479" y="83915"/>
                    <a:pt x="22955" y="90011"/>
                  </a:cubicBezTo>
                  <a:lnTo>
                    <a:pt x="19907" y="105251"/>
                  </a:lnTo>
                  <a:cubicBezTo>
                    <a:pt x="22955" y="108299"/>
                    <a:pt x="26003" y="112871"/>
                    <a:pt x="29051" y="114490"/>
                  </a:cubicBezTo>
                  <a:cubicBezTo>
                    <a:pt x="32099" y="116014"/>
                    <a:pt x="36671" y="117538"/>
                    <a:pt x="39719" y="117538"/>
                  </a:cubicBezTo>
                  <a:lnTo>
                    <a:pt x="44291" y="116014"/>
                  </a:lnTo>
                  <a:lnTo>
                    <a:pt x="44291" y="128815"/>
                  </a:lnTo>
                  <a:lnTo>
                    <a:pt x="39719" y="129730"/>
                  </a:lnTo>
                  <a:cubicBezTo>
                    <a:pt x="35147" y="129730"/>
                    <a:pt x="30575" y="129730"/>
                    <a:pt x="26003" y="126682"/>
                  </a:cubicBezTo>
                  <a:cubicBezTo>
                    <a:pt x="21431" y="125158"/>
                    <a:pt x="18383" y="122110"/>
                    <a:pt x="15240" y="117538"/>
                  </a:cubicBezTo>
                  <a:lnTo>
                    <a:pt x="13716" y="126682"/>
                  </a:lnTo>
                  <a:cubicBezTo>
                    <a:pt x="13716" y="126682"/>
                    <a:pt x="13716" y="128206"/>
                    <a:pt x="12192" y="128206"/>
                  </a:cubicBezTo>
                  <a:cubicBezTo>
                    <a:pt x="10668" y="128206"/>
                    <a:pt x="9144" y="129730"/>
                    <a:pt x="6096" y="129730"/>
                  </a:cubicBezTo>
                  <a:cubicBezTo>
                    <a:pt x="3048" y="129730"/>
                    <a:pt x="1524" y="128206"/>
                    <a:pt x="1524" y="128206"/>
                  </a:cubicBezTo>
                  <a:cubicBezTo>
                    <a:pt x="0" y="128206"/>
                    <a:pt x="0" y="126682"/>
                    <a:pt x="0" y="126682"/>
                  </a:cubicBezTo>
                  <a:lnTo>
                    <a:pt x="24479" y="3048"/>
                  </a:lnTo>
                  <a:cubicBezTo>
                    <a:pt x="24479" y="3048"/>
                    <a:pt x="24479" y="1524"/>
                    <a:pt x="26003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8" name="Shape 570">
              <a:extLst>
                <a:ext uri="{FF2B5EF4-FFF2-40B4-BE49-F238E27FC236}">
                  <a16:creationId xmlns:a16="http://schemas.microsoft.com/office/drawing/2014/main" id="{EAAABC9F-34F8-4B7F-9AF7-A990B2BCA369}"/>
                </a:ext>
              </a:extLst>
            </p:cNvPr>
            <p:cNvSpPr/>
            <p:nvPr/>
          </p:nvSpPr>
          <p:spPr>
            <a:xfrm>
              <a:off x="624459" y="39624"/>
              <a:ext cx="39719" cy="89191"/>
            </a:xfrm>
            <a:custGeom>
              <a:avLst/>
              <a:gdLst/>
              <a:ahLst/>
              <a:cxnLst/>
              <a:rect l="0" t="0" r="0" b="0"/>
              <a:pathLst>
                <a:path w="39719" h="89191">
                  <a:moveTo>
                    <a:pt x="15240" y="0"/>
                  </a:moveTo>
                  <a:cubicBezTo>
                    <a:pt x="18288" y="0"/>
                    <a:pt x="21336" y="0"/>
                    <a:pt x="24384" y="1524"/>
                  </a:cubicBezTo>
                  <a:cubicBezTo>
                    <a:pt x="27527" y="1524"/>
                    <a:pt x="29051" y="3143"/>
                    <a:pt x="30575" y="4667"/>
                  </a:cubicBezTo>
                  <a:cubicBezTo>
                    <a:pt x="33623" y="6191"/>
                    <a:pt x="35147" y="7715"/>
                    <a:pt x="35147" y="10763"/>
                  </a:cubicBezTo>
                  <a:cubicBezTo>
                    <a:pt x="36671" y="12287"/>
                    <a:pt x="38195" y="15335"/>
                    <a:pt x="38195" y="16859"/>
                  </a:cubicBezTo>
                  <a:cubicBezTo>
                    <a:pt x="38195" y="19907"/>
                    <a:pt x="39719" y="21431"/>
                    <a:pt x="39719" y="22955"/>
                  </a:cubicBezTo>
                  <a:cubicBezTo>
                    <a:pt x="39719" y="26003"/>
                    <a:pt x="39719" y="27527"/>
                    <a:pt x="39719" y="29051"/>
                  </a:cubicBezTo>
                  <a:cubicBezTo>
                    <a:pt x="39719" y="33623"/>
                    <a:pt x="39719" y="36671"/>
                    <a:pt x="38195" y="41243"/>
                  </a:cubicBezTo>
                  <a:cubicBezTo>
                    <a:pt x="38195" y="45815"/>
                    <a:pt x="36671" y="50387"/>
                    <a:pt x="35147" y="54959"/>
                  </a:cubicBezTo>
                  <a:cubicBezTo>
                    <a:pt x="33623" y="59531"/>
                    <a:pt x="32099" y="64103"/>
                    <a:pt x="30575" y="68675"/>
                  </a:cubicBezTo>
                  <a:cubicBezTo>
                    <a:pt x="27527" y="73247"/>
                    <a:pt x="24384" y="76390"/>
                    <a:pt x="21336" y="79439"/>
                  </a:cubicBezTo>
                  <a:cubicBezTo>
                    <a:pt x="18288" y="82486"/>
                    <a:pt x="15240" y="85534"/>
                    <a:pt x="10668" y="87058"/>
                  </a:cubicBezTo>
                  <a:lnTo>
                    <a:pt x="0" y="89191"/>
                  </a:lnTo>
                  <a:lnTo>
                    <a:pt x="0" y="76390"/>
                  </a:lnTo>
                  <a:lnTo>
                    <a:pt x="4572" y="74866"/>
                  </a:lnTo>
                  <a:cubicBezTo>
                    <a:pt x="7620" y="73247"/>
                    <a:pt x="9144" y="71723"/>
                    <a:pt x="12192" y="70199"/>
                  </a:cubicBezTo>
                  <a:cubicBezTo>
                    <a:pt x="13716" y="67151"/>
                    <a:pt x="15240" y="64103"/>
                    <a:pt x="16764" y="61055"/>
                  </a:cubicBezTo>
                  <a:cubicBezTo>
                    <a:pt x="18288" y="58007"/>
                    <a:pt x="19812" y="54959"/>
                    <a:pt x="21336" y="51911"/>
                  </a:cubicBezTo>
                  <a:cubicBezTo>
                    <a:pt x="21336" y="47339"/>
                    <a:pt x="22860" y="44291"/>
                    <a:pt x="22860" y="41243"/>
                  </a:cubicBezTo>
                  <a:cubicBezTo>
                    <a:pt x="24384" y="36671"/>
                    <a:pt x="24384" y="33623"/>
                    <a:pt x="24384" y="30575"/>
                  </a:cubicBezTo>
                  <a:cubicBezTo>
                    <a:pt x="24384" y="29051"/>
                    <a:pt x="24384" y="27527"/>
                    <a:pt x="22860" y="24479"/>
                  </a:cubicBezTo>
                  <a:cubicBezTo>
                    <a:pt x="22860" y="22955"/>
                    <a:pt x="22860" y="21431"/>
                    <a:pt x="21336" y="19907"/>
                  </a:cubicBezTo>
                  <a:cubicBezTo>
                    <a:pt x="21336" y="16859"/>
                    <a:pt x="19812" y="15335"/>
                    <a:pt x="18288" y="13811"/>
                  </a:cubicBezTo>
                  <a:cubicBezTo>
                    <a:pt x="16764" y="13811"/>
                    <a:pt x="13716" y="12287"/>
                    <a:pt x="10668" y="12287"/>
                  </a:cubicBezTo>
                  <a:cubicBezTo>
                    <a:pt x="7620" y="12287"/>
                    <a:pt x="4572" y="13811"/>
                    <a:pt x="1524" y="15335"/>
                  </a:cubicBezTo>
                  <a:lnTo>
                    <a:pt x="0" y="16423"/>
                  </a:lnTo>
                  <a:lnTo>
                    <a:pt x="0" y="3858"/>
                  </a:lnTo>
                  <a:lnTo>
                    <a:pt x="4572" y="1524"/>
                  </a:lnTo>
                  <a:cubicBezTo>
                    <a:pt x="7620" y="0"/>
                    <a:pt x="12192" y="0"/>
                    <a:pt x="1524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9" name="Shape 571">
              <a:extLst>
                <a:ext uri="{FF2B5EF4-FFF2-40B4-BE49-F238E27FC236}">
                  <a16:creationId xmlns:a16="http://schemas.microsoft.com/office/drawing/2014/main" id="{29597512-B0DE-4499-B64E-E1F952A8EBAD}"/>
                </a:ext>
              </a:extLst>
            </p:cNvPr>
            <p:cNvSpPr/>
            <p:nvPr/>
          </p:nvSpPr>
          <p:spPr>
            <a:xfrm>
              <a:off x="679418" y="40467"/>
              <a:ext cx="41958" cy="89264"/>
            </a:xfrm>
            <a:custGeom>
              <a:avLst/>
              <a:gdLst/>
              <a:ahLst/>
              <a:cxnLst/>
              <a:rect l="0" t="0" r="0" b="0"/>
              <a:pathLst>
                <a:path w="41958" h="89264">
                  <a:moveTo>
                    <a:pt x="41958" y="0"/>
                  </a:moveTo>
                  <a:lnTo>
                    <a:pt x="41958" y="12431"/>
                  </a:lnTo>
                  <a:lnTo>
                    <a:pt x="38195" y="12968"/>
                  </a:lnTo>
                  <a:cubicBezTo>
                    <a:pt x="35147" y="14492"/>
                    <a:pt x="33623" y="16016"/>
                    <a:pt x="30575" y="19064"/>
                  </a:cubicBezTo>
                  <a:cubicBezTo>
                    <a:pt x="27527" y="20589"/>
                    <a:pt x="26003" y="23637"/>
                    <a:pt x="24479" y="26684"/>
                  </a:cubicBezTo>
                  <a:cubicBezTo>
                    <a:pt x="22860" y="29732"/>
                    <a:pt x="21336" y="32780"/>
                    <a:pt x="19812" y="35828"/>
                  </a:cubicBezTo>
                  <a:cubicBezTo>
                    <a:pt x="18288" y="40401"/>
                    <a:pt x="18288" y="43449"/>
                    <a:pt x="16764" y="46496"/>
                  </a:cubicBezTo>
                  <a:cubicBezTo>
                    <a:pt x="16764" y="51068"/>
                    <a:pt x="16764" y="54116"/>
                    <a:pt x="16764" y="57164"/>
                  </a:cubicBezTo>
                  <a:cubicBezTo>
                    <a:pt x="16764" y="60213"/>
                    <a:pt x="16764" y="63260"/>
                    <a:pt x="18288" y="66308"/>
                  </a:cubicBezTo>
                  <a:cubicBezTo>
                    <a:pt x="18288" y="67832"/>
                    <a:pt x="19812" y="69356"/>
                    <a:pt x="21336" y="72404"/>
                  </a:cubicBezTo>
                  <a:cubicBezTo>
                    <a:pt x="22860" y="74023"/>
                    <a:pt x="24479" y="75547"/>
                    <a:pt x="27527" y="75547"/>
                  </a:cubicBezTo>
                  <a:cubicBezTo>
                    <a:pt x="29051" y="77071"/>
                    <a:pt x="32099" y="77071"/>
                    <a:pt x="35147" y="77071"/>
                  </a:cubicBezTo>
                  <a:lnTo>
                    <a:pt x="41958" y="76098"/>
                  </a:lnTo>
                  <a:lnTo>
                    <a:pt x="41958" y="88506"/>
                  </a:lnTo>
                  <a:lnTo>
                    <a:pt x="33623" y="89264"/>
                  </a:lnTo>
                  <a:cubicBezTo>
                    <a:pt x="29051" y="89264"/>
                    <a:pt x="22860" y="89264"/>
                    <a:pt x="18288" y="87740"/>
                  </a:cubicBezTo>
                  <a:cubicBezTo>
                    <a:pt x="15240" y="86216"/>
                    <a:pt x="10668" y="84692"/>
                    <a:pt x="9144" y="81644"/>
                  </a:cubicBezTo>
                  <a:cubicBezTo>
                    <a:pt x="6096" y="78595"/>
                    <a:pt x="4572" y="75547"/>
                    <a:pt x="3048" y="70880"/>
                  </a:cubicBezTo>
                  <a:cubicBezTo>
                    <a:pt x="1524" y="67832"/>
                    <a:pt x="0" y="63260"/>
                    <a:pt x="0" y="58689"/>
                  </a:cubicBezTo>
                  <a:cubicBezTo>
                    <a:pt x="0" y="54116"/>
                    <a:pt x="1524" y="49544"/>
                    <a:pt x="1524" y="44972"/>
                  </a:cubicBezTo>
                  <a:cubicBezTo>
                    <a:pt x="3048" y="38876"/>
                    <a:pt x="4572" y="34304"/>
                    <a:pt x="6096" y="31256"/>
                  </a:cubicBezTo>
                  <a:cubicBezTo>
                    <a:pt x="7620" y="26684"/>
                    <a:pt x="9144" y="22113"/>
                    <a:pt x="12192" y="19064"/>
                  </a:cubicBezTo>
                  <a:cubicBezTo>
                    <a:pt x="15240" y="14492"/>
                    <a:pt x="18288" y="11444"/>
                    <a:pt x="21336" y="8396"/>
                  </a:cubicBezTo>
                  <a:cubicBezTo>
                    <a:pt x="26003" y="5349"/>
                    <a:pt x="30575" y="2301"/>
                    <a:pt x="35147" y="681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0" name="Shape 572">
              <a:extLst>
                <a:ext uri="{FF2B5EF4-FFF2-40B4-BE49-F238E27FC236}">
                  <a16:creationId xmlns:a16="http://schemas.microsoft.com/office/drawing/2014/main" id="{B7002B3C-B64D-4590-9852-47917D8ABC8F}"/>
                </a:ext>
              </a:extLst>
            </p:cNvPr>
            <p:cNvSpPr/>
            <p:nvPr/>
          </p:nvSpPr>
          <p:spPr>
            <a:xfrm>
              <a:off x="721376" y="39624"/>
              <a:ext cx="42053" cy="89349"/>
            </a:xfrm>
            <a:custGeom>
              <a:avLst/>
              <a:gdLst/>
              <a:ahLst/>
              <a:cxnLst/>
              <a:rect l="0" t="0" r="0" b="0"/>
              <a:pathLst>
                <a:path w="42053" h="89349">
                  <a:moveTo>
                    <a:pt x="8430" y="0"/>
                  </a:moveTo>
                  <a:cubicBezTo>
                    <a:pt x="14526" y="0"/>
                    <a:pt x="19098" y="0"/>
                    <a:pt x="23670" y="1524"/>
                  </a:cubicBezTo>
                  <a:cubicBezTo>
                    <a:pt x="26718" y="3143"/>
                    <a:pt x="31290" y="4667"/>
                    <a:pt x="34433" y="7715"/>
                  </a:cubicBezTo>
                  <a:cubicBezTo>
                    <a:pt x="35957" y="10763"/>
                    <a:pt x="39005" y="13811"/>
                    <a:pt x="39005" y="18383"/>
                  </a:cubicBezTo>
                  <a:cubicBezTo>
                    <a:pt x="40529" y="21431"/>
                    <a:pt x="42053" y="26003"/>
                    <a:pt x="42053" y="30575"/>
                  </a:cubicBezTo>
                  <a:cubicBezTo>
                    <a:pt x="42053" y="35147"/>
                    <a:pt x="40529" y="39719"/>
                    <a:pt x="40529" y="44291"/>
                  </a:cubicBezTo>
                  <a:cubicBezTo>
                    <a:pt x="39005" y="50387"/>
                    <a:pt x="37481" y="54959"/>
                    <a:pt x="35957" y="58007"/>
                  </a:cubicBezTo>
                  <a:cubicBezTo>
                    <a:pt x="34433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6050" y="84010"/>
                    <a:pt x="13002" y="87058"/>
                    <a:pt x="8430" y="88582"/>
                  </a:cubicBezTo>
                  <a:lnTo>
                    <a:pt x="0" y="89349"/>
                  </a:lnTo>
                  <a:lnTo>
                    <a:pt x="0" y="76941"/>
                  </a:lnTo>
                  <a:lnTo>
                    <a:pt x="3858" y="76390"/>
                  </a:lnTo>
                  <a:cubicBezTo>
                    <a:pt x="6906" y="74866"/>
                    <a:pt x="9954" y="73247"/>
                    <a:pt x="11478" y="70199"/>
                  </a:cubicBezTo>
                  <a:cubicBezTo>
                    <a:pt x="14526" y="68675"/>
                    <a:pt x="16050" y="65627"/>
                    <a:pt x="17574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70" y="50387"/>
                    <a:pt x="23670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2146" y="19907"/>
                    <a:pt x="20622" y="16859"/>
                  </a:cubicBezTo>
                  <a:cubicBezTo>
                    <a:pt x="20622" y="15335"/>
                    <a:pt x="17574" y="15335"/>
                    <a:pt x="16050" y="13811"/>
                  </a:cubicBezTo>
                  <a:cubicBezTo>
                    <a:pt x="13002" y="12287"/>
                    <a:pt x="9954" y="12287"/>
                    <a:pt x="6906" y="12287"/>
                  </a:cubicBezTo>
                  <a:lnTo>
                    <a:pt x="0" y="13274"/>
                  </a:lnTo>
                  <a:lnTo>
                    <a:pt x="0" y="843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1" name="Shape 573">
              <a:extLst>
                <a:ext uri="{FF2B5EF4-FFF2-40B4-BE49-F238E27FC236}">
                  <a16:creationId xmlns:a16="http://schemas.microsoft.com/office/drawing/2014/main" id="{7945A515-6E19-48C4-A3C1-C46C71CDEEE9}"/>
                </a:ext>
              </a:extLst>
            </p:cNvPr>
            <p:cNvSpPr/>
            <p:nvPr/>
          </p:nvSpPr>
          <p:spPr>
            <a:xfrm>
              <a:off x="783241" y="41148"/>
              <a:ext cx="73247" cy="88582"/>
            </a:xfrm>
            <a:custGeom>
              <a:avLst/>
              <a:gdLst/>
              <a:ahLst/>
              <a:cxnLst/>
              <a:rect l="0" t="0" r="0" b="0"/>
              <a:pathLst>
                <a:path w="73247" h="88582">
                  <a:moveTo>
                    <a:pt x="1524" y="0"/>
                  </a:moveTo>
                  <a:cubicBezTo>
                    <a:pt x="1524" y="0"/>
                    <a:pt x="3048" y="0"/>
                    <a:pt x="3048" y="0"/>
                  </a:cubicBezTo>
                  <a:cubicBezTo>
                    <a:pt x="4572" y="0"/>
                    <a:pt x="6096" y="0"/>
                    <a:pt x="7620" y="0"/>
                  </a:cubicBezTo>
                  <a:cubicBezTo>
                    <a:pt x="9144" y="0"/>
                    <a:pt x="10668" y="0"/>
                    <a:pt x="10668" y="0"/>
                  </a:cubicBezTo>
                  <a:cubicBezTo>
                    <a:pt x="12192" y="0"/>
                    <a:pt x="12192" y="0"/>
                    <a:pt x="13716" y="0"/>
                  </a:cubicBezTo>
                  <a:cubicBezTo>
                    <a:pt x="13716" y="0"/>
                    <a:pt x="13716" y="0"/>
                    <a:pt x="15240" y="1619"/>
                  </a:cubicBezTo>
                  <a:lnTo>
                    <a:pt x="24479" y="70200"/>
                  </a:lnTo>
                  <a:lnTo>
                    <a:pt x="24479" y="71724"/>
                  </a:lnTo>
                  <a:lnTo>
                    <a:pt x="26003" y="71724"/>
                  </a:lnTo>
                  <a:cubicBezTo>
                    <a:pt x="29051" y="65627"/>
                    <a:pt x="32099" y="61055"/>
                    <a:pt x="35147" y="54959"/>
                  </a:cubicBezTo>
                  <a:cubicBezTo>
                    <a:pt x="38195" y="50388"/>
                    <a:pt x="41243" y="44291"/>
                    <a:pt x="44291" y="39719"/>
                  </a:cubicBezTo>
                  <a:cubicBezTo>
                    <a:pt x="45815" y="33624"/>
                    <a:pt x="48863" y="27527"/>
                    <a:pt x="50387" y="21431"/>
                  </a:cubicBezTo>
                  <a:cubicBezTo>
                    <a:pt x="53435" y="16859"/>
                    <a:pt x="54959" y="9239"/>
                    <a:pt x="58007" y="1619"/>
                  </a:cubicBezTo>
                  <a:cubicBezTo>
                    <a:pt x="58007" y="1619"/>
                    <a:pt x="58007" y="1619"/>
                    <a:pt x="59531" y="1619"/>
                  </a:cubicBezTo>
                  <a:cubicBezTo>
                    <a:pt x="59531" y="0"/>
                    <a:pt x="59531" y="0"/>
                    <a:pt x="59531" y="0"/>
                  </a:cubicBezTo>
                  <a:cubicBezTo>
                    <a:pt x="61055" y="0"/>
                    <a:pt x="61055" y="0"/>
                    <a:pt x="62579" y="0"/>
                  </a:cubicBezTo>
                  <a:cubicBezTo>
                    <a:pt x="64103" y="0"/>
                    <a:pt x="65627" y="0"/>
                    <a:pt x="67151" y="0"/>
                  </a:cubicBezTo>
                  <a:cubicBezTo>
                    <a:pt x="68675" y="0"/>
                    <a:pt x="70199" y="0"/>
                    <a:pt x="70199" y="0"/>
                  </a:cubicBezTo>
                  <a:cubicBezTo>
                    <a:pt x="71723" y="0"/>
                    <a:pt x="71723" y="0"/>
                    <a:pt x="73247" y="0"/>
                  </a:cubicBezTo>
                  <a:cubicBezTo>
                    <a:pt x="73247" y="0"/>
                    <a:pt x="73247" y="1619"/>
                    <a:pt x="73247" y="1619"/>
                  </a:cubicBezTo>
                  <a:cubicBezTo>
                    <a:pt x="73247" y="1619"/>
                    <a:pt x="73247" y="3143"/>
                    <a:pt x="73247" y="3143"/>
                  </a:cubicBezTo>
                  <a:cubicBezTo>
                    <a:pt x="73247" y="4667"/>
                    <a:pt x="73247" y="4667"/>
                    <a:pt x="73247" y="4667"/>
                  </a:cubicBezTo>
                  <a:cubicBezTo>
                    <a:pt x="70199" y="12288"/>
                    <a:pt x="68675" y="18383"/>
                    <a:pt x="65627" y="26003"/>
                  </a:cubicBezTo>
                  <a:cubicBezTo>
                    <a:pt x="62579" y="32100"/>
                    <a:pt x="59531" y="39719"/>
                    <a:pt x="56483" y="45815"/>
                  </a:cubicBezTo>
                  <a:cubicBezTo>
                    <a:pt x="51911" y="53436"/>
                    <a:pt x="48863" y="59531"/>
                    <a:pt x="44291" y="65627"/>
                  </a:cubicBezTo>
                  <a:cubicBezTo>
                    <a:pt x="39719" y="73343"/>
                    <a:pt x="35147" y="79439"/>
                    <a:pt x="30575" y="85534"/>
                  </a:cubicBezTo>
                  <a:cubicBezTo>
                    <a:pt x="30575" y="85534"/>
                    <a:pt x="30575" y="85534"/>
                    <a:pt x="29051" y="87058"/>
                  </a:cubicBezTo>
                  <a:cubicBezTo>
                    <a:pt x="29051" y="87058"/>
                    <a:pt x="27527" y="87058"/>
                    <a:pt x="27527" y="87058"/>
                  </a:cubicBezTo>
                  <a:cubicBezTo>
                    <a:pt x="27527" y="87058"/>
                    <a:pt x="26003" y="87058"/>
                    <a:pt x="24479" y="88582"/>
                  </a:cubicBezTo>
                  <a:cubicBezTo>
                    <a:pt x="24479" y="88582"/>
                    <a:pt x="22860" y="88582"/>
                    <a:pt x="21336" y="88582"/>
                  </a:cubicBezTo>
                  <a:cubicBezTo>
                    <a:pt x="19812" y="88582"/>
                    <a:pt x="18288" y="88582"/>
                    <a:pt x="16764" y="87058"/>
                  </a:cubicBezTo>
                  <a:cubicBezTo>
                    <a:pt x="15240" y="87058"/>
                    <a:pt x="15240" y="87058"/>
                    <a:pt x="13716" y="87058"/>
                  </a:cubicBezTo>
                  <a:cubicBezTo>
                    <a:pt x="13716" y="87058"/>
                    <a:pt x="12192" y="87058"/>
                    <a:pt x="12192" y="85534"/>
                  </a:cubicBezTo>
                  <a:cubicBezTo>
                    <a:pt x="12192" y="85534"/>
                    <a:pt x="12192" y="85534"/>
                    <a:pt x="12192" y="84010"/>
                  </a:cubicBezTo>
                  <a:lnTo>
                    <a:pt x="0" y="6191"/>
                  </a:lnTo>
                  <a:cubicBezTo>
                    <a:pt x="0" y="6191"/>
                    <a:pt x="0" y="4667"/>
                    <a:pt x="0" y="4667"/>
                  </a:cubicBezTo>
                  <a:cubicBezTo>
                    <a:pt x="0" y="3143"/>
                    <a:pt x="0" y="3143"/>
                    <a:pt x="0" y="3143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0" y="0"/>
                    <a:pt x="0" y="0"/>
                    <a:pt x="15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2" name="Shape 574">
              <a:extLst>
                <a:ext uri="{FF2B5EF4-FFF2-40B4-BE49-F238E27FC236}">
                  <a16:creationId xmlns:a16="http://schemas.microsoft.com/office/drawing/2014/main" id="{C714BFA5-339F-4CCC-9030-808BB28ACC82}"/>
                </a:ext>
              </a:extLst>
            </p:cNvPr>
            <p:cNvSpPr/>
            <p:nvPr/>
          </p:nvSpPr>
          <p:spPr>
            <a:xfrm>
              <a:off x="859631" y="41186"/>
              <a:ext cx="41196" cy="88544"/>
            </a:xfrm>
            <a:custGeom>
              <a:avLst/>
              <a:gdLst/>
              <a:ahLst/>
              <a:cxnLst/>
              <a:rect l="0" t="0" r="0" b="0"/>
              <a:pathLst>
                <a:path w="41196" h="88544">
                  <a:moveTo>
                    <a:pt x="41196" y="0"/>
                  </a:moveTo>
                  <a:lnTo>
                    <a:pt x="41196" y="11807"/>
                  </a:lnTo>
                  <a:lnTo>
                    <a:pt x="38100" y="12250"/>
                  </a:lnTo>
                  <a:cubicBezTo>
                    <a:pt x="35052" y="13774"/>
                    <a:pt x="32004" y="15298"/>
                    <a:pt x="28956" y="18345"/>
                  </a:cubicBezTo>
                  <a:cubicBezTo>
                    <a:pt x="27432" y="19869"/>
                    <a:pt x="24384" y="22917"/>
                    <a:pt x="22860" y="25965"/>
                  </a:cubicBezTo>
                  <a:cubicBezTo>
                    <a:pt x="21336" y="29013"/>
                    <a:pt x="19812" y="32062"/>
                    <a:pt x="19812" y="35109"/>
                  </a:cubicBezTo>
                  <a:lnTo>
                    <a:pt x="28956" y="35109"/>
                  </a:lnTo>
                  <a:lnTo>
                    <a:pt x="41196" y="35109"/>
                  </a:lnTo>
                  <a:lnTo>
                    <a:pt x="41196" y="45390"/>
                  </a:lnTo>
                  <a:lnTo>
                    <a:pt x="25908" y="47301"/>
                  </a:lnTo>
                  <a:lnTo>
                    <a:pt x="16764" y="47301"/>
                  </a:lnTo>
                  <a:cubicBezTo>
                    <a:pt x="16764" y="48826"/>
                    <a:pt x="15240" y="50350"/>
                    <a:pt x="15240" y="51874"/>
                  </a:cubicBezTo>
                  <a:cubicBezTo>
                    <a:pt x="15240" y="54921"/>
                    <a:pt x="15240" y="56445"/>
                    <a:pt x="15240" y="57969"/>
                  </a:cubicBezTo>
                  <a:cubicBezTo>
                    <a:pt x="15240" y="64065"/>
                    <a:pt x="16764" y="68638"/>
                    <a:pt x="19812" y="71686"/>
                  </a:cubicBezTo>
                  <a:cubicBezTo>
                    <a:pt x="22860" y="74829"/>
                    <a:pt x="27432" y="76353"/>
                    <a:pt x="35052" y="76353"/>
                  </a:cubicBezTo>
                  <a:lnTo>
                    <a:pt x="41196" y="76353"/>
                  </a:lnTo>
                  <a:lnTo>
                    <a:pt x="41196" y="88536"/>
                  </a:lnTo>
                  <a:lnTo>
                    <a:pt x="41148" y="88544"/>
                  </a:lnTo>
                  <a:cubicBezTo>
                    <a:pt x="38100" y="88544"/>
                    <a:pt x="35052" y="88544"/>
                    <a:pt x="32004" y="88544"/>
                  </a:cubicBezTo>
                  <a:cubicBezTo>
                    <a:pt x="27432" y="88544"/>
                    <a:pt x="22860" y="88544"/>
                    <a:pt x="18288" y="87020"/>
                  </a:cubicBezTo>
                  <a:cubicBezTo>
                    <a:pt x="13716" y="85496"/>
                    <a:pt x="10668" y="83972"/>
                    <a:pt x="7620" y="80925"/>
                  </a:cubicBezTo>
                  <a:cubicBezTo>
                    <a:pt x="4572" y="79401"/>
                    <a:pt x="3048" y="76353"/>
                    <a:pt x="1524" y="71686"/>
                  </a:cubicBezTo>
                  <a:cubicBezTo>
                    <a:pt x="0" y="68638"/>
                    <a:pt x="0" y="64065"/>
                    <a:pt x="0" y="57969"/>
                  </a:cubicBezTo>
                  <a:cubicBezTo>
                    <a:pt x="0" y="54921"/>
                    <a:pt x="0" y="50350"/>
                    <a:pt x="1524" y="45777"/>
                  </a:cubicBezTo>
                  <a:cubicBezTo>
                    <a:pt x="1524" y="41205"/>
                    <a:pt x="3048" y="36633"/>
                    <a:pt x="4572" y="32062"/>
                  </a:cubicBezTo>
                  <a:cubicBezTo>
                    <a:pt x="6096" y="27489"/>
                    <a:pt x="7620" y="22917"/>
                    <a:pt x="10668" y="19869"/>
                  </a:cubicBezTo>
                  <a:cubicBezTo>
                    <a:pt x="13716" y="15298"/>
                    <a:pt x="16764" y="12250"/>
                    <a:pt x="19812" y="9201"/>
                  </a:cubicBezTo>
                  <a:cubicBezTo>
                    <a:pt x="24384" y="4629"/>
                    <a:pt x="28956" y="3105"/>
                    <a:pt x="33528" y="1581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3" name="Shape 575">
              <a:extLst>
                <a:ext uri="{FF2B5EF4-FFF2-40B4-BE49-F238E27FC236}">
                  <a16:creationId xmlns:a16="http://schemas.microsoft.com/office/drawing/2014/main" id="{A60EDCB8-44BF-4A7F-8C74-CEDAA71D5C32}"/>
                </a:ext>
              </a:extLst>
            </p:cNvPr>
            <p:cNvSpPr/>
            <p:nvPr/>
          </p:nvSpPr>
          <p:spPr>
            <a:xfrm>
              <a:off x="900827" y="112871"/>
              <a:ext cx="22908" cy="16851"/>
            </a:xfrm>
            <a:custGeom>
              <a:avLst/>
              <a:gdLst/>
              <a:ahLst/>
              <a:cxnLst/>
              <a:rect l="0" t="0" r="0" b="0"/>
              <a:pathLst>
                <a:path w="22908" h="16851">
                  <a:moveTo>
                    <a:pt x="18336" y="0"/>
                  </a:moveTo>
                  <a:cubicBezTo>
                    <a:pt x="19859" y="0"/>
                    <a:pt x="19859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59" y="10763"/>
                    <a:pt x="19859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096" y="15335"/>
                  </a:cubicBezTo>
                  <a:lnTo>
                    <a:pt x="0" y="16851"/>
                  </a:lnTo>
                  <a:lnTo>
                    <a:pt x="0" y="4667"/>
                  </a:lnTo>
                  <a:lnTo>
                    <a:pt x="4524" y="4667"/>
                  </a:lnTo>
                  <a:cubicBezTo>
                    <a:pt x="7572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Shape 576">
              <a:extLst>
                <a:ext uri="{FF2B5EF4-FFF2-40B4-BE49-F238E27FC236}">
                  <a16:creationId xmlns:a16="http://schemas.microsoft.com/office/drawing/2014/main" id="{9247FED1-D767-4E24-A0CB-501CA99906B2}"/>
                </a:ext>
              </a:extLst>
            </p:cNvPr>
            <p:cNvSpPr/>
            <p:nvPr/>
          </p:nvSpPr>
          <p:spPr>
            <a:xfrm>
              <a:off x="900827" y="39624"/>
              <a:ext cx="36624" cy="46952"/>
            </a:xfrm>
            <a:custGeom>
              <a:avLst/>
              <a:gdLst/>
              <a:ahLst/>
              <a:cxnLst/>
              <a:rect l="0" t="0" r="0" b="0"/>
              <a:pathLst>
                <a:path w="36624" h="46952">
                  <a:moveTo>
                    <a:pt x="757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1" y="3143"/>
                    <a:pt x="27480" y="4667"/>
                    <a:pt x="30528" y="6191"/>
                  </a:cubicBezTo>
                  <a:cubicBezTo>
                    <a:pt x="32052" y="9239"/>
                    <a:pt x="33575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5" y="32100"/>
                  </a:cubicBezTo>
                  <a:cubicBezTo>
                    <a:pt x="32052" y="35147"/>
                    <a:pt x="29003" y="38195"/>
                    <a:pt x="24431" y="41243"/>
                  </a:cubicBezTo>
                  <a:cubicBezTo>
                    <a:pt x="19859" y="42767"/>
                    <a:pt x="15288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3000" y="36671"/>
                  </a:lnTo>
                  <a:cubicBezTo>
                    <a:pt x="7572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59" y="27527"/>
                  </a:cubicBezTo>
                  <a:cubicBezTo>
                    <a:pt x="19859" y="26003"/>
                    <a:pt x="21384" y="24479"/>
                    <a:pt x="21384" y="21431"/>
                  </a:cubicBezTo>
                  <a:cubicBezTo>
                    <a:pt x="21384" y="18383"/>
                    <a:pt x="19859" y="16859"/>
                    <a:pt x="16812" y="13812"/>
                  </a:cubicBezTo>
                  <a:cubicBezTo>
                    <a:pt x="15288" y="12288"/>
                    <a:pt x="12240" y="12288"/>
                    <a:pt x="7572" y="12288"/>
                  </a:cubicBezTo>
                  <a:lnTo>
                    <a:pt x="0" y="13369"/>
                  </a:lnTo>
                  <a:lnTo>
                    <a:pt x="0" y="1562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5" name="Shape 577">
              <a:extLst>
                <a:ext uri="{FF2B5EF4-FFF2-40B4-BE49-F238E27FC236}">
                  <a16:creationId xmlns:a16="http://schemas.microsoft.com/office/drawing/2014/main" id="{027EA834-529D-487B-951C-D3F80EF0CDE5}"/>
                </a:ext>
              </a:extLst>
            </p:cNvPr>
            <p:cNvSpPr/>
            <p:nvPr/>
          </p:nvSpPr>
          <p:spPr>
            <a:xfrm>
              <a:off x="995458" y="41148"/>
              <a:ext cx="50435" cy="120586"/>
            </a:xfrm>
            <a:custGeom>
              <a:avLst/>
              <a:gdLst/>
              <a:ahLst/>
              <a:cxnLst/>
              <a:rect l="0" t="0" r="0" b="0"/>
              <a:pathLst>
                <a:path w="50435" h="120586">
                  <a:moveTo>
                    <a:pt x="24479" y="0"/>
                  </a:moveTo>
                  <a:cubicBezTo>
                    <a:pt x="26003" y="0"/>
                    <a:pt x="27527" y="0"/>
                    <a:pt x="30575" y="0"/>
                  </a:cubicBezTo>
                  <a:cubicBezTo>
                    <a:pt x="32099" y="0"/>
                    <a:pt x="32099" y="0"/>
                    <a:pt x="33623" y="0"/>
                  </a:cubicBezTo>
                  <a:cubicBezTo>
                    <a:pt x="33623" y="0"/>
                    <a:pt x="35147" y="0"/>
                    <a:pt x="35147" y="0"/>
                  </a:cubicBezTo>
                  <a:cubicBezTo>
                    <a:pt x="35147" y="0"/>
                    <a:pt x="36671" y="0"/>
                    <a:pt x="36671" y="0"/>
                  </a:cubicBezTo>
                  <a:cubicBezTo>
                    <a:pt x="36671" y="1619"/>
                    <a:pt x="36671" y="1619"/>
                    <a:pt x="36671" y="1619"/>
                  </a:cubicBezTo>
                  <a:lnTo>
                    <a:pt x="33623" y="18383"/>
                  </a:lnTo>
                  <a:cubicBezTo>
                    <a:pt x="33623" y="15335"/>
                    <a:pt x="35147" y="13811"/>
                    <a:pt x="38195" y="10763"/>
                  </a:cubicBezTo>
                  <a:cubicBezTo>
                    <a:pt x="39719" y="9239"/>
                    <a:pt x="42767" y="7715"/>
                    <a:pt x="44291" y="4667"/>
                  </a:cubicBezTo>
                  <a:lnTo>
                    <a:pt x="50435" y="1980"/>
                  </a:lnTo>
                  <a:lnTo>
                    <a:pt x="50435" y="14865"/>
                  </a:lnTo>
                  <a:lnTo>
                    <a:pt x="41243" y="21431"/>
                  </a:lnTo>
                  <a:cubicBezTo>
                    <a:pt x="38195" y="24479"/>
                    <a:pt x="36671" y="29051"/>
                    <a:pt x="33623" y="33623"/>
                  </a:cubicBezTo>
                  <a:cubicBezTo>
                    <a:pt x="32099" y="38195"/>
                    <a:pt x="30575" y="42767"/>
                    <a:pt x="29051" y="48863"/>
                  </a:cubicBezTo>
                  <a:lnTo>
                    <a:pt x="26003" y="62579"/>
                  </a:lnTo>
                  <a:cubicBezTo>
                    <a:pt x="29051" y="67151"/>
                    <a:pt x="32099" y="70199"/>
                    <a:pt x="35147" y="73342"/>
                  </a:cubicBezTo>
                  <a:cubicBezTo>
                    <a:pt x="38195" y="74866"/>
                    <a:pt x="42767" y="76390"/>
                    <a:pt x="45815" y="76390"/>
                  </a:cubicBezTo>
                  <a:lnTo>
                    <a:pt x="50435" y="74850"/>
                  </a:lnTo>
                  <a:lnTo>
                    <a:pt x="50435" y="87658"/>
                  </a:lnTo>
                  <a:lnTo>
                    <a:pt x="45815" y="88582"/>
                  </a:lnTo>
                  <a:cubicBezTo>
                    <a:pt x="42767" y="88582"/>
                    <a:pt x="41243" y="88582"/>
                    <a:pt x="38195" y="88582"/>
                  </a:cubicBezTo>
                  <a:cubicBezTo>
                    <a:pt x="36671" y="87058"/>
                    <a:pt x="33623" y="87058"/>
                    <a:pt x="32099" y="85534"/>
                  </a:cubicBezTo>
                  <a:cubicBezTo>
                    <a:pt x="30575" y="85534"/>
                    <a:pt x="29051" y="84010"/>
                    <a:pt x="27527" y="82486"/>
                  </a:cubicBezTo>
                  <a:cubicBezTo>
                    <a:pt x="26003" y="80963"/>
                    <a:pt x="24479" y="79439"/>
                    <a:pt x="22955" y="77915"/>
                  </a:cubicBezTo>
                  <a:lnTo>
                    <a:pt x="15240" y="117539"/>
                  </a:ln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3716" y="119063"/>
                    <a:pt x="13716" y="120586"/>
                    <a:pt x="12192" y="120586"/>
                  </a:cubicBezTo>
                  <a:cubicBezTo>
                    <a:pt x="12192" y="120586"/>
                    <a:pt x="10668" y="120586"/>
                    <a:pt x="10668" y="120586"/>
                  </a:cubicBezTo>
                  <a:cubicBezTo>
                    <a:pt x="9144" y="120586"/>
                    <a:pt x="7620" y="120586"/>
                    <a:pt x="6096" y="120586"/>
                  </a:cubicBezTo>
                  <a:cubicBezTo>
                    <a:pt x="4572" y="120586"/>
                    <a:pt x="4572" y="120586"/>
                    <a:pt x="3048" y="120586"/>
                  </a:cubicBezTo>
                  <a:cubicBezTo>
                    <a:pt x="1524" y="120586"/>
                    <a:pt x="1524" y="120586"/>
                    <a:pt x="1524" y="120586"/>
                  </a:cubicBezTo>
                  <a:cubicBezTo>
                    <a:pt x="0" y="120586"/>
                    <a:pt x="0" y="119063"/>
                    <a:pt x="0" y="119063"/>
                  </a:cubicBezTo>
                  <a:cubicBezTo>
                    <a:pt x="0" y="119063"/>
                    <a:pt x="0" y="119063"/>
                    <a:pt x="0" y="117539"/>
                  </a:cubicBezTo>
                  <a:lnTo>
                    <a:pt x="22955" y="1619"/>
                  </a:lnTo>
                  <a:cubicBezTo>
                    <a:pt x="22955" y="1619"/>
                    <a:pt x="22955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6" name="Shape 578">
              <a:extLst>
                <a:ext uri="{FF2B5EF4-FFF2-40B4-BE49-F238E27FC236}">
                  <a16:creationId xmlns:a16="http://schemas.microsoft.com/office/drawing/2014/main" id="{4FFB55FA-744A-42AF-BD18-5C5B00336025}"/>
                </a:ext>
              </a:extLst>
            </p:cNvPr>
            <p:cNvSpPr/>
            <p:nvPr/>
          </p:nvSpPr>
          <p:spPr>
            <a:xfrm>
              <a:off x="1045893" y="39624"/>
              <a:ext cx="39672" cy="89182"/>
            </a:xfrm>
            <a:custGeom>
              <a:avLst/>
              <a:gdLst/>
              <a:ahLst/>
              <a:cxnLst/>
              <a:rect l="0" t="0" r="0" b="0"/>
              <a:pathLst>
                <a:path w="39672" h="89182">
                  <a:moveTo>
                    <a:pt x="15192" y="0"/>
                  </a:moveTo>
                  <a:cubicBezTo>
                    <a:pt x="19764" y="0"/>
                    <a:pt x="22908" y="0"/>
                    <a:pt x="25956" y="1524"/>
                  </a:cubicBezTo>
                  <a:cubicBezTo>
                    <a:pt x="29004" y="3143"/>
                    <a:pt x="32052" y="6191"/>
                    <a:pt x="33576" y="7715"/>
                  </a:cubicBezTo>
                  <a:cubicBezTo>
                    <a:pt x="36624" y="10763"/>
                    <a:pt x="38148" y="13811"/>
                    <a:pt x="38148" y="18383"/>
                  </a:cubicBezTo>
                  <a:cubicBezTo>
                    <a:pt x="39672" y="21431"/>
                    <a:pt x="39672" y="26003"/>
                    <a:pt x="39672" y="29051"/>
                  </a:cubicBezTo>
                  <a:cubicBezTo>
                    <a:pt x="39672" y="33623"/>
                    <a:pt x="39672" y="36671"/>
                    <a:pt x="38148" y="41243"/>
                  </a:cubicBezTo>
                  <a:cubicBezTo>
                    <a:pt x="38148" y="45815"/>
                    <a:pt x="36624" y="50387"/>
                    <a:pt x="35100" y="54959"/>
                  </a:cubicBezTo>
                  <a:cubicBezTo>
                    <a:pt x="33576" y="59531"/>
                    <a:pt x="32052" y="64103"/>
                    <a:pt x="30528" y="68675"/>
                  </a:cubicBezTo>
                  <a:cubicBezTo>
                    <a:pt x="27480" y="73247"/>
                    <a:pt x="24432" y="76390"/>
                    <a:pt x="21288" y="79439"/>
                  </a:cubicBezTo>
                  <a:cubicBezTo>
                    <a:pt x="18240" y="82486"/>
                    <a:pt x="15192" y="85534"/>
                    <a:pt x="10620" y="87058"/>
                  </a:cubicBezTo>
                  <a:lnTo>
                    <a:pt x="0" y="89182"/>
                  </a:lnTo>
                  <a:lnTo>
                    <a:pt x="0" y="76374"/>
                  </a:lnTo>
                  <a:lnTo>
                    <a:pt x="4524" y="74866"/>
                  </a:lnTo>
                  <a:cubicBezTo>
                    <a:pt x="7572" y="73247"/>
                    <a:pt x="9096" y="71723"/>
                    <a:pt x="12144" y="68675"/>
                  </a:cubicBezTo>
                  <a:cubicBezTo>
                    <a:pt x="13668" y="67151"/>
                    <a:pt x="15192" y="64103"/>
                    <a:pt x="16716" y="61055"/>
                  </a:cubicBezTo>
                  <a:cubicBezTo>
                    <a:pt x="18240" y="56483"/>
                    <a:pt x="19764" y="53435"/>
                    <a:pt x="21288" y="50387"/>
                  </a:cubicBezTo>
                  <a:cubicBezTo>
                    <a:pt x="21288" y="47339"/>
                    <a:pt x="22908" y="42767"/>
                    <a:pt x="22908" y="39719"/>
                  </a:cubicBezTo>
                  <a:cubicBezTo>
                    <a:pt x="22908" y="36671"/>
                    <a:pt x="24432" y="33623"/>
                    <a:pt x="24432" y="30575"/>
                  </a:cubicBezTo>
                  <a:cubicBezTo>
                    <a:pt x="24432" y="27527"/>
                    <a:pt x="22908" y="26003"/>
                    <a:pt x="22908" y="22955"/>
                  </a:cubicBezTo>
                  <a:cubicBezTo>
                    <a:pt x="22908" y="21431"/>
                    <a:pt x="21288" y="19907"/>
                    <a:pt x="21288" y="18383"/>
                  </a:cubicBezTo>
                  <a:cubicBezTo>
                    <a:pt x="19764" y="15335"/>
                    <a:pt x="18240" y="15335"/>
                    <a:pt x="16716" y="13811"/>
                  </a:cubicBezTo>
                  <a:cubicBezTo>
                    <a:pt x="15192" y="13811"/>
                    <a:pt x="13668" y="12287"/>
                    <a:pt x="10620" y="12287"/>
                  </a:cubicBezTo>
                  <a:cubicBezTo>
                    <a:pt x="7572" y="12287"/>
                    <a:pt x="4524" y="13811"/>
                    <a:pt x="1476" y="15335"/>
                  </a:cubicBezTo>
                  <a:lnTo>
                    <a:pt x="0" y="16389"/>
                  </a:lnTo>
                  <a:lnTo>
                    <a:pt x="0" y="3504"/>
                  </a:lnTo>
                  <a:lnTo>
                    <a:pt x="4524" y="1524"/>
                  </a:lnTo>
                  <a:cubicBezTo>
                    <a:pt x="7572" y="0"/>
                    <a:pt x="10620" y="0"/>
                    <a:pt x="15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7" name="Shape 579">
              <a:extLst>
                <a:ext uri="{FF2B5EF4-FFF2-40B4-BE49-F238E27FC236}">
                  <a16:creationId xmlns:a16="http://schemas.microsoft.com/office/drawing/2014/main" id="{C1FF00CF-A5EC-4600-B06E-7DA30AEAD303}"/>
                </a:ext>
              </a:extLst>
            </p:cNvPr>
            <p:cNvSpPr/>
            <p:nvPr/>
          </p:nvSpPr>
          <p:spPr>
            <a:xfrm>
              <a:off x="1100804" y="39624"/>
              <a:ext cx="62579" cy="90106"/>
            </a:xfrm>
            <a:custGeom>
              <a:avLst/>
              <a:gdLst/>
              <a:ahLst/>
              <a:cxnLst/>
              <a:rect l="0" t="0" r="0" b="0"/>
              <a:pathLst>
                <a:path w="62579" h="90106">
                  <a:moveTo>
                    <a:pt x="51911" y="0"/>
                  </a:moveTo>
                  <a:cubicBezTo>
                    <a:pt x="53435" y="0"/>
                    <a:pt x="53435" y="0"/>
                    <a:pt x="54959" y="0"/>
                  </a:cubicBezTo>
                  <a:cubicBezTo>
                    <a:pt x="56483" y="0"/>
                    <a:pt x="58007" y="0"/>
                    <a:pt x="58007" y="0"/>
                  </a:cubicBezTo>
                  <a:cubicBezTo>
                    <a:pt x="59531" y="0"/>
                    <a:pt x="59531" y="0"/>
                    <a:pt x="61055" y="1524"/>
                  </a:cubicBezTo>
                  <a:cubicBezTo>
                    <a:pt x="61055" y="1524"/>
                    <a:pt x="62579" y="1524"/>
                    <a:pt x="62579" y="1524"/>
                  </a:cubicBezTo>
                  <a:cubicBezTo>
                    <a:pt x="62579" y="3143"/>
                    <a:pt x="62579" y="3143"/>
                    <a:pt x="62579" y="3143"/>
                  </a:cubicBezTo>
                  <a:cubicBezTo>
                    <a:pt x="62579" y="4667"/>
                    <a:pt x="62579" y="4667"/>
                    <a:pt x="62579" y="4667"/>
                  </a:cubicBezTo>
                  <a:cubicBezTo>
                    <a:pt x="62579" y="6191"/>
                    <a:pt x="62579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1055" y="10763"/>
                    <a:pt x="61055" y="12287"/>
                    <a:pt x="61055" y="13812"/>
                  </a:cubicBezTo>
                  <a:cubicBezTo>
                    <a:pt x="61055" y="13812"/>
                    <a:pt x="59531" y="15335"/>
                    <a:pt x="59531" y="15335"/>
                  </a:cubicBezTo>
                  <a:cubicBezTo>
                    <a:pt x="59531" y="15335"/>
                    <a:pt x="59531" y="16859"/>
                    <a:pt x="58007" y="16859"/>
                  </a:cubicBezTo>
                  <a:cubicBezTo>
                    <a:pt x="58007" y="16859"/>
                    <a:pt x="58007" y="15335"/>
                    <a:pt x="56483" y="15335"/>
                  </a:cubicBezTo>
                  <a:cubicBezTo>
                    <a:pt x="56483" y="15335"/>
                    <a:pt x="54959" y="15335"/>
                    <a:pt x="54959" y="15335"/>
                  </a:cubicBezTo>
                  <a:cubicBezTo>
                    <a:pt x="54959" y="15335"/>
                    <a:pt x="53435" y="13812"/>
                    <a:pt x="51911" y="13812"/>
                  </a:cubicBezTo>
                  <a:cubicBezTo>
                    <a:pt x="51911" y="13812"/>
                    <a:pt x="50387" y="13812"/>
                    <a:pt x="48863" y="13812"/>
                  </a:cubicBezTo>
                  <a:cubicBezTo>
                    <a:pt x="47339" y="13812"/>
                    <a:pt x="44291" y="15335"/>
                    <a:pt x="42767" y="16859"/>
                  </a:cubicBezTo>
                  <a:cubicBezTo>
                    <a:pt x="39719" y="18383"/>
                    <a:pt x="36671" y="21431"/>
                    <a:pt x="33623" y="24479"/>
                  </a:cubicBezTo>
                  <a:cubicBezTo>
                    <a:pt x="32099" y="27527"/>
                    <a:pt x="29051" y="30575"/>
                    <a:pt x="27527" y="35147"/>
                  </a:cubicBezTo>
                  <a:cubicBezTo>
                    <a:pt x="24479" y="39719"/>
                    <a:pt x="22955" y="44291"/>
                    <a:pt x="21431" y="50387"/>
                  </a:cubicBezTo>
                  <a:lnTo>
                    <a:pt x="15240" y="87058"/>
                  </a:lnTo>
                  <a:cubicBezTo>
                    <a:pt x="15240" y="87058"/>
                    <a:pt x="13716" y="87058"/>
                    <a:pt x="13716" y="88582"/>
                  </a:cubicBezTo>
                  <a:cubicBezTo>
                    <a:pt x="13716" y="88582"/>
                    <a:pt x="13716" y="88582"/>
                    <a:pt x="12192" y="88582"/>
                  </a:cubicBezTo>
                  <a:cubicBezTo>
                    <a:pt x="12192" y="88582"/>
                    <a:pt x="10668" y="88582"/>
                    <a:pt x="10668" y="88582"/>
                  </a:cubicBezTo>
                  <a:cubicBezTo>
                    <a:pt x="9144" y="90106"/>
                    <a:pt x="7620" y="90106"/>
                    <a:pt x="6096" y="90106"/>
                  </a:cubicBezTo>
                  <a:cubicBezTo>
                    <a:pt x="4572" y="90106"/>
                    <a:pt x="3048" y="90106"/>
                    <a:pt x="3048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5240" y="3143"/>
                  </a:lnTo>
                  <a:cubicBezTo>
                    <a:pt x="15240" y="3143"/>
                    <a:pt x="16764" y="3143"/>
                    <a:pt x="16764" y="3143"/>
                  </a:cubicBezTo>
                  <a:cubicBezTo>
                    <a:pt x="16764" y="1524"/>
                    <a:pt x="16764" y="1524"/>
                    <a:pt x="18288" y="1524"/>
                  </a:cubicBezTo>
                  <a:cubicBezTo>
                    <a:pt x="18288" y="1524"/>
                    <a:pt x="19907" y="1524"/>
                    <a:pt x="19907" y="1524"/>
                  </a:cubicBezTo>
                  <a:cubicBezTo>
                    <a:pt x="21431" y="1524"/>
                    <a:pt x="21431" y="1524"/>
                    <a:pt x="22955" y="1524"/>
                  </a:cubicBezTo>
                  <a:cubicBezTo>
                    <a:pt x="24479" y="1524"/>
                    <a:pt x="26003" y="1524"/>
                    <a:pt x="26003" y="1524"/>
                  </a:cubicBezTo>
                  <a:cubicBezTo>
                    <a:pt x="27527" y="1524"/>
                    <a:pt x="27527" y="1524"/>
                    <a:pt x="29051" y="1524"/>
                  </a:cubicBezTo>
                  <a:cubicBezTo>
                    <a:pt x="29051" y="1524"/>
                    <a:pt x="29051" y="1524"/>
                    <a:pt x="29051" y="3143"/>
                  </a:cubicBezTo>
                  <a:lnTo>
                    <a:pt x="26003" y="18383"/>
                  </a:lnTo>
                  <a:cubicBezTo>
                    <a:pt x="27527" y="16859"/>
                    <a:pt x="29051" y="13812"/>
                    <a:pt x="32099" y="10763"/>
                  </a:cubicBezTo>
                  <a:cubicBezTo>
                    <a:pt x="33623" y="9239"/>
                    <a:pt x="35147" y="7715"/>
                    <a:pt x="38195" y="4667"/>
                  </a:cubicBezTo>
                  <a:cubicBezTo>
                    <a:pt x="39719" y="3143"/>
                    <a:pt x="42767" y="1524"/>
                    <a:pt x="44291" y="1524"/>
                  </a:cubicBezTo>
                  <a:cubicBezTo>
                    <a:pt x="47339" y="0"/>
                    <a:pt x="50387" y="0"/>
                    <a:pt x="519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8" name="Shape 580">
              <a:extLst>
                <a:ext uri="{FF2B5EF4-FFF2-40B4-BE49-F238E27FC236}">
                  <a16:creationId xmlns:a16="http://schemas.microsoft.com/office/drawing/2014/main" id="{586E7A79-E5A0-4338-8943-BAE49CB80422}"/>
                </a:ext>
              </a:extLst>
            </p:cNvPr>
            <p:cNvSpPr/>
            <p:nvPr/>
          </p:nvSpPr>
          <p:spPr>
            <a:xfrm>
              <a:off x="1164907" y="40457"/>
              <a:ext cx="40529" cy="89273"/>
            </a:xfrm>
            <a:custGeom>
              <a:avLst/>
              <a:gdLst/>
              <a:ahLst/>
              <a:cxnLst/>
              <a:rect l="0" t="0" r="0" b="0"/>
              <a:pathLst>
                <a:path w="40529" h="89273">
                  <a:moveTo>
                    <a:pt x="40529" y="0"/>
                  </a:moveTo>
                  <a:lnTo>
                    <a:pt x="40529" y="12426"/>
                  </a:lnTo>
                  <a:lnTo>
                    <a:pt x="36671" y="12978"/>
                  </a:lnTo>
                  <a:cubicBezTo>
                    <a:pt x="33623" y="14501"/>
                    <a:pt x="32099" y="16025"/>
                    <a:pt x="29051" y="19073"/>
                  </a:cubicBezTo>
                  <a:cubicBezTo>
                    <a:pt x="27527" y="20598"/>
                    <a:pt x="24479" y="23646"/>
                    <a:pt x="22955" y="26694"/>
                  </a:cubicBezTo>
                  <a:cubicBezTo>
                    <a:pt x="21431" y="29742"/>
                    <a:pt x="19907" y="32789"/>
                    <a:pt x="18383" y="35837"/>
                  </a:cubicBezTo>
                  <a:cubicBezTo>
                    <a:pt x="16859" y="40410"/>
                    <a:pt x="16859" y="43458"/>
                    <a:pt x="16859" y="46506"/>
                  </a:cubicBezTo>
                  <a:cubicBezTo>
                    <a:pt x="15335" y="51078"/>
                    <a:pt x="15335" y="54125"/>
                    <a:pt x="15335" y="57173"/>
                  </a:cubicBezTo>
                  <a:cubicBezTo>
                    <a:pt x="15335" y="60222"/>
                    <a:pt x="15335" y="63270"/>
                    <a:pt x="16859" y="66318"/>
                  </a:cubicBezTo>
                  <a:cubicBezTo>
                    <a:pt x="16859" y="67842"/>
                    <a:pt x="18383" y="69366"/>
                    <a:pt x="19907" y="72413"/>
                  </a:cubicBezTo>
                  <a:cubicBezTo>
                    <a:pt x="21431" y="74033"/>
                    <a:pt x="22955" y="75557"/>
                    <a:pt x="26003" y="75557"/>
                  </a:cubicBezTo>
                  <a:cubicBezTo>
                    <a:pt x="27527" y="77081"/>
                    <a:pt x="30575" y="77081"/>
                    <a:pt x="33623" y="77081"/>
                  </a:cubicBezTo>
                  <a:lnTo>
                    <a:pt x="40529" y="76094"/>
                  </a:lnTo>
                  <a:lnTo>
                    <a:pt x="40529" y="88506"/>
                  </a:lnTo>
                  <a:lnTo>
                    <a:pt x="32099" y="89273"/>
                  </a:lnTo>
                  <a:cubicBezTo>
                    <a:pt x="27527" y="89273"/>
                    <a:pt x="21431" y="89273"/>
                    <a:pt x="18383" y="87749"/>
                  </a:cubicBezTo>
                  <a:cubicBezTo>
                    <a:pt x="13811" y="86225"/>
                    <a:pt x="10763" y="84701"/>
                    <a:pt x="7715" y="81653"/>
                  </a:cubicBezTo>
                  <a:cubicBezTo>
                    <a:pt x="4572" y="78605"/>
                    <a:pt x="3048" y="75557"/>
                    <a:pt x="1524" y="70889"/>
                  </a:cubicBezTo>
                  <a:cubicBezTo>
                    <a:pt x="0" y="67842"/>
                    <a:pt x="0" y="63270"/>
                    <a:pt x="0" y="58698"/>
                  </a:cubicBezTo>
                  <a:cubicBezTo>
                    <a:pt x="0" y="54125"/>
                    <a:pt x="0" y="49554"/>
                    <a:pt x="0" y="44982"/>
                  </a:cubicBezTo>
                  <a:cubicBezTo>
                    <a:pt x="1524" y="38885"/>
                    <a:pt x="3048" y="34313"/>
                    <a:pt x="4572" y="31266"/>
                  </a:cubicBezTo>
                  <a:cubicBezTo>
                    <a:pt x="6096" y="26694"/>
                    <a:pt x="9239" y="22122"/>
                    <a:pt x="10763" y="19073"/>
                  </a:cubicBezTo>
                  <a:cubicBezTo>
                    <a:pt x="13811" y="14501"/>
                    <a:pt x="16859" y="11454"/>
                    <a:pt x="21431" y="8406"/>
                  </a:cubicBezTo>
                  <a:cubicBezTo>
                    <a:pt x="24479" y="5358"/>
                    <a:pt x="29051" y="2310"/>
                    <a:pt x="33623" y="691"/>
                  </a:cubicBezTo>
                  <a:lnTo>
                    <a:pt x="405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9" name="Shape 581">
              <a:extLst>
                <a:ext uri="{FF2B5EF4-FFF2-40B4-BE49-F238E27FC236}">
                  <a16:creationId xmlns:a16="http://schemas.microsoft.com/office/drawing/2014/main" id="{45738ED8-0E1B-474C-9F1A-3100AD711C00}"/>
                </a:ext>
              </a:extLst>
            </p:cNvPr>
            <p:cNvSpPr/>
            <p:nvPr/>
          </p:nvSpPr>
          <p:spPr>
            <a:xfrm>
              <a:off x="1205436" y="39624"/>
              <a:ext cx="41958" cy="89340"/>
            </a:xfrm>
            <a:custGeom>
              <a:avLst/>
              <a:gdLst/>
              <a:ahLst/>
              <a:cxnLst/>
              <a:rect l="0" t="0" r="0" b="0"/>
              <a:pathLst>
                <a:path w="41958" h="89340">
                  <a:moveTo>
                    <a:pt x="8334" y="0"/>
                  </a:moveTo>
                  <a:cubicBezTo>
                    <a:pt x="14431" y="0"/>
                    <a:pt x="19098" y="0"/>
                    <a:pt x="23670" y="1524"/>
                  </a:cubicBezTo>
                  <a:cubicBezTo>
                    <a:pt x="28242" y="3143"/>
                    <a:pt x="31290" y="4667"/>
                    <a:pt x="34338" y="7715"/>
                  </a:cubicBezTo>
                  <a:cubicBezTo>
                    <a:pt x="35862" y="10763"/>
                    <a:pt x="38910" y="13811"/>
                    <a:pt x="40434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1958" y="39719"/>
                    <a:pt x="40434" y="44291"/>
                  </a:cubicBezTo>
                  <a:cubicBezTo>
                    <a:pt x="38910" y="50387"/>
                    <a:pt x="38910" y="54959"/>
                    <a:pt x="35862" y="58007"/>
                  </a:cubicBezTo>
                  <a:cubicBezTo>
                    <a:pt x="34338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5954" y="84010"/>
                    <a:pt x="12906" y="87058"/>
                    <a:pt x="8334" y="88582"/>
                  </a:cubicBezTo>
                  <a:lnTo>
                    <a:pt x="0" y="89340"/>
                  </a:lnTo>
                  <a:lnTo>
                    <a:pt x="0" y="76927"/>
                  </a:lnTo>
                  <a:lnTo>
                    <a:pt x="3762" y="76390"/>
                  </a:lnTo>
                  <a:cubicBezTo>
                    <a:pt x="6810" y="74866"/>
                    <a:pt x="9859" y="73247"/>
                    <a:pt x="11382" y="70199"/>
                  </a:cubicBezTo>
                  <a:cubicBezTo>
                    <a:pt x="14431" y="68675"/>
                    <a:pt x="15954" y="65627"/>
                    <a:pt x="17478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70" y="50387"/>
                    <a:pt x="23670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3670" y="19907"/>
                    <a:pt x="22146" y="16859"/>
                  </a:cubicBezTo>
                  <a:cubicBezTo>
                    <a:pt x="20622" y="15335"/>
                    <a:pt x="17478" y="15335"/>
                    <a:pt x="15954" y="13811"/>
                  </a:cubicBezTo>
                  <a:cubicBezTo>
                    <a:pt x="12906" y="12287"/>
                    <a:pt x="9859" y="12287"/>
                    <a:pt x="6810" y="12287"/>
                  </a:cubicBezTo>
                  <a:lnTo>
                    <a:pt x="0" y="13260"/>
                  </a:lnTo>
                  <a:lnTo>
                    <a:pt x="0" y="833"/>
                  </a:lnTo>
                  <a:lnTo>
                    <a:pt x="8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582">
              <a:extLst>
                <a:ext uri="{FF2B5EF4-FFF2-40B4-BE49-F238E27FC236}">
                  <a16:creationId xmlns:a16="http://schemas.microsoft.com/office/drawing/2014/main" id="{BA5DD770-8B1B-4143-8C01-1C7961203EBF}"/>
                </a:ext>
              </a:extLst>
            </p:cNvPr>
            <p:cNvSpPr/>
            <p:nvPr/>
          </p:nvSpPr>
          <p:spPr>
            <a:xfrm>
              <a:off x="1261110" y="143446"/>
              <a:ext cx="42767" cy="18288"/>
            </a:xfrm>
            <a:custGeom>
              <a:avLst/>
              <a:gdLst/>
              <a:ahLst/>
              <a:cxnLst/>
              <a:rect l="0" t="0" r="0" b="0"/>
              <a:pathLst>
                <a:path w="42767" h="18288">
                  <a:moveTo>
                    <a:pt x="3048" y="0"/>
                  </a:moveTo>
                  <a:cubicBezTo>
                    <a:pt x="4572" y="0"/>
                    <a:pt x="4572" y="0"/>
                    <a:pt x="4572" y="0"/>
                  </a:cubicBezTo>
                  <a:cubicBezTo>
                    <a:pt x="6096" y="0"/>
                    <a:pt x="6096" y="0"/>
                    <a:pt x="7620" y="1524"/>
                  </a:cubicBezTo>
                  <a:cubicBezTo>
                    <a:pt x="9144" y="1524"/>
                    <a:pt x="10668" y="1524"/>
                    <a:pt x="12192" y="3048"/>
                  </a:cubicBezTo>
                  <a:cubicBezTo>
                    <a:pt x="13716" y="4572"/>
                    <a:pt x="16859" y="4572"/>
                    <a:pt x="19907" y="4572"/>
                  </a:cubicBezTo>
                  <a:cubicBezTo>
                    <a:pt x="21431" y="6096"/>
                    <a:pt x="26003" y="6096"/>
                    <a:pt x="29051" y="6096"/>
                  </a:cubicBezTo>
                  <a:cubicBezTo>
                    <a:pt x="32099" y="6096"/>
                    <a:pt x="35147" y="6096"/>
                    <a:pt x="38195" y="4572"/>
                  </a:cubicBezTo>
                  <a:lnTo>
                    <a:pt x="42767" y="2743"/>
                  </a:lnTo>
                  <a:lnTo>
                    <a:pt x="42767" y="16763"/>
                  </a:lnTo>
                  <a:cubicBezTo>
                    <a:pt x="38195" y="18288"/>
                    <a:pt x="33623" y="18288"/>
                    <a:pt x="27527" y="18288"/>
                  </a:cubicBezTo>
                  <a:cubicBezTo>
                    <a:pt x="21431" y="18288"/>
                    <a:pt x="16859" y="18288"/>
                    <a:pt x="13716" y="16763"/>
                  </a:cubicBezTo>
                  <a:cubicBezTo>
                    <a:pt x="9144" y="16763"/>
                    <a:pt x="6096" y="15239"/>
                    <a:pt x="3048" y="13715"/>
                  </a:cubicBezTo>
                  <a:cubicBezTo>
                    <a:pt x="1524" y="12192"/>
                    <a:pt x="1524" y="12192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9144"/>
                    <a:pt x="0" y="9144"/>
                    <a:pt x="0" y="7620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1524" y="3048"/>
                  </a:cubicBezTo>
                  <a:cubicBezTo>
                    <a:pt x="1524" y="3048"/>
                    <a:pt x="1524" y="3048"/>
                    <a:pt x="1524" y="1524"/>
                  </a:cubicBezTo>
                  <a:cubicBezTo>
                    <a:pt x="3048" y="1524"/>
                    <a:pt x="3048" y="1524"/>
                    <a:pt x="30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583">
              <a:extLst>
                <a:ext uri="{FF2B5EF4-FFF2-40B4-BE49-F238E27FC236}">
                  <a16:creationId xmlns:a16="http://schemas.microsoft.com/office/drawing/2014/main" id="{E7DEFB45-3E23-4773-9D4E-6EBA53F87EB4}"/>
                </a:ext>
              </a:extLst>
            </p:cNvPr>
            <p:cNvSpPr/>
            <p:nvPr/>
          </p:nvSpPr>
          <p:spPr>
            <a:xfrm>
              <a:off x="1262634" y="40322"/>
              <a:ext cx="41243" cy="89409"/>
            </a:xfrm>
            <a:custGeom>
              <a:avLst/>
              <a:gdLst/>
              <a:ahLst/>
              <a:cxnLst/>
              <a:rect l="0" t="0" r="0" b="0"/>
              <a:pathLst>
                <a:path w="41243" h="89409">
                  <a:moveTo>
                    <a:pt x="41243" y="0"/>
                  </a:moveTo>
                  <a:lnTo>
                    <a:pt x="41243" y="12605"/>
                  </a:lnTo>
                  <a:lnTo>
                    <a:pt x="35147" y="14637"/>
                  </a:lnTo>
                  <a:cubicBezTo>
                    <a:pt x="32099" y="16161"/>
                    <a:pt x="30575" y="17685"/>
                    <a:pt x="29051" y="20733"/>
                  </a:cubicBezTo>
                  <a:cubicBezTo>
                    <a:pt x="26003" y="22257"/>
                    <a:pt x="24479" y="25305"/>
                    <a:pt x="22955" y="29877"/>
                  </a:cubicBezTo>
                  <a:cubicBezTo>
                    <a:pt x="21431" y="32925"/>
                    <a:pt x="19907" y="35973"/>
                    <a:pt x="19907" y="39021"/>
                  </a:cubicBezTo>
                  <a:cubicBezTo>
                    <a:pt x="18383" y="42069"/>
                    <a:pt x="16859" y="46641"/>
                    <a:pt x="16859" y="49689"/>
                  </a:cubicBezTo>
                  <a:cubicBezTo>
                    <a:pt x="16859" y="52737"/>
                    <a:pt x="16859" y="55785"/>
                    <a:pt x="16859" y="58833"/>
                  </a:cubicBezTo>
                  <a:cubicBezTo>
                    <a:pt x="16859" y="61881"/>
                    <a:pt x="16859" y="63405"/>
                    <a:pt x="16859" y="66453"/>
                  </a:cubicBezTo>
                  <a:cubicBezTo>
                    <a:pt x="16859" y="67977"/>
                    <a:pt x="18383" y="69501"/>
                    <a:pt x="19907" y="72549"/>
                  </a:cubicBezTo>
                  <a:cubicBezTo>
                    <a:pt x="19907" y="74168"/>
                    <a:pt x="21431" y="74168"/>
                    <a:pt x="22955" y="75692"/>
                  </a:cubicBezTo>
                  <a:cubicBezTo>
                    <a:pt x="24479" y="77216"/>
                    <a:pt x="27527" y="77216"/>
                    <a:pt x="29051" y="77216"/>
                  </a:cubicBezTo>
                  <a:cubicBezTo>
                    <a:pt x="32099" y="77216"/>
                    <a:pt x="36671" y="75692"/>
                    <a:pt x="39719" y="74168"/>
                  </a:cubicBezTo>
                  <a:lnTo>
                    <a:pt x="41243" y="72882"/>
                  </a:lnTo>
                  <a:lnTo>
                    <a:pt x="41243" y="84837"/>
                  </a:lnTo>
                  <a:lnTo>
                    <a:pt x="35147" y="87885"/>
                  </a:lnTo>
                  <a:cubicBezTo>
                    <a:pt x="32099" y="89409"/>
                    <a:pt x="29051" y="89409"/>
                    <a:pt x="26003" y="89409"/>
                  </a:cubicBezTo>
                  <a:cubicBezTo>
                    <a:pt x="21431" y="89409"/>
                    <a:pt x="16859" y="89409"/>
                    <a:pt x="13811" y="87885"/>
                  </a:cubicBezTo>
                  <a:cubicBezTo>
                    <a:pt x="10668" y="86361"/>
                    <a:pt x="7620" y="83313"/>
                    <a:pt x="6096" y="81788"/>
                  </a:cubicBezTo>
                  <a:cubicBezTo>
                    <a:pt x="4572" y="78740"/>
                    <a:pt x="3048" y="75692"/>
                    <a:pt x="1524" y="72549"/>
                  </a:cubicBezTo>
                  <a:cubicBezTo>
                    <a:pt x="1524" y="67977"/>
                    <a:pt x="0" y="64929"/>
                    <a:pt x="0" y="60357"/>
                  </a:cubicBezTo>
                  <a:cubicBezTo>
                    <a:pt x="0" y="55785"/>
                    <a:pt x="0" y="52737"/>
                    <a:pt x="1524" y="48165"/>
                  </a:cubicBezTo>
                  <a:cubicBezTo>
                    <a:pt x="1524" y="43593"/>
                    <a:pt x="3048" y="39021"/>
                    <a:pt x="4572" y="34449"/>
                  </a:cubicBezTo>
                  <a:cubicBezTo>
                    <a:pt x="6096" y="29877"/>
                    <a:pt x="7620" y="25305"/>
                    <a:pt x="10668" y="20733"/>
                  </a:cubicBezTo>
                  <a:cubicBezTo>
                    <a:pt x="12192" y="17685"/>
                    <a:pt x="15335" y="13113"/>
                    <a:pt x="18383" y="10065"/>
                  </a:cubicBezTo>
                  <a:cubicBezTo>
                    <a:pt x="21431" y="7017"/>
                    <a:pt x="26003" y="3969"/>
                    <a:pt x="30575" y="2445"/>
                  </a:cubicBezTo>
                  <a:lnTo>
                    <a:pt x="4124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584">
              <a:extLst>
                <a:ext uri="{FF2B5EF4-FFF2-40B4-BE49-F238E27FC236}">
                  <a16:creationId xmlns:a16="http://schemas.microsoft.com/office/drawing/2014/main" id="{3D4D113A-0AB0-4D2B-9063-FDE50AE70C2E}"/>
                </a:ext>
              </a:extLst>
            </p:cNvPr>
            <p:cNvSpPr/>
            <p:nvPr/>
          </p:nvSpPr>
          <p:spPr>
            <a:xfrm>
              <a:off x="1303877" y="39623"/>
              <a:ext cx="42767" cy="120586"/>
            </a:xfrm>
            <a:custGeom>
              <a:avLst/>
              <a:gdLst/>
              <a:ahLst/>
              <a:cxnLst/>
              <a:rect l="0" t="0" r="0" b="0"/>
              <a:pathLst>
                <a:path w="42767" h="120586">
                  <a:moveTo>
                    <a:pt x="3048" y="0"/>
                  </a:moveTo>
                  <a:cubicBezTo>
                    <a:pt x="9144" y="0"/>
                    <a:pt x="13716" y="0"/>
                    <a:pt x="16764" y="3143"/>
                  </a:cubicBezTo>
                  <a:cubicBezTo>
                    <a:pt x="21336" y="4667"/>
                    <a:pt x="24384" y="7716"/>
                    <a:pt x="27527" y="12288"/>
                  </a:cubicBezTo>
                  <a:lnTo>
                    <a:pt x="29051" y="3143"/>
                  </a:lnTo>
                  <a:cubicBezTo>
                    <a:pt x="29051" y="3143"/>
                    <a:pt x="30575" y="1524"/>
                    <a:pt x="32099" y="1524"/>
                  </a:cubicBezTo>
                  <a:cubicBezTo>
                    <a:pt x="32099" y="1524"/>
                    <a:pt x="35147" y="1524"/>
                    <a:pt x="36671" y="1524"/>
                  </a:cubicBezTo>
                  <a:cubicBezTo>
                    <a:pt x="38195" y="1524"/>
                    <a:pt x="39719" y="1524"/>
                    <a:pt x="39719" y="1524"/>
                  </a:cubicBezTo>
                  <a:cubicBezTo>
                    <a:pt x="41243" y="1524"/>
                    <a:pt x="41243" y="1524"/>
                    <a:pt x="42767" y="1524"/>
                  </a:cubicBezTo>
                  <a:cubicBezTo>
                    <a:pt x="42767" y="1524"/>
                    <a:pt x="42767" y="1524"/>
                    <a:pt x="42767" y="3143"/>
                  </a:cubicBezTo>
                  <a:lnTo>
                    <a:pt x="24384" y="93155"/>
                  </a:lnTo>
                  <a:cubicBezTo>
                    <a:pt x="24384" y="97727"/>
                    <a:pt x="22860" y="102298"/>
                    <a:pt x="19812" y="105347"/>
                  </a:cubicBezTo>
                  <a:cubicBezTo>
                    <a:pt x="18288" y="109919"/>
                    <a:pt x="15240" y="112967"/>
                    <a:pt x="12192" y="114491"/>
                  </a:cubicBezTo>
                  <a:cubicBezTo>
                    <a:pt x="9144" y="117539"/>
                    <a:pt x="4572" y="119063"/>
                    <a:pt x="0" y="120586"/>
                  </a:cubicBezTo>
                  <a:lnTo>
                    <a:pt x="0" y="106566"/>
                  </a:lnTo>
                  <a:lnTo>
                    <a:pt x="3048" y="105347"/>
                  </a:lnTo>
                  <a:cubicBezTo>
                    <a:pt x="4572" y="105347"/>
                    <a:pt x="6096" y="102298"/>
                    <a:pt x="7620" y="100774"/>
                  </a:cubicBezTo>
                  <a:cubicBezTo>
                    <a:pt x="9144" y="99251"/>
                    <a:pt x="9144" y="96203"/>
                    <a:pt x="10668" y="93155"/>
                  </a:cubicBezTo>
                  <a:cubicBezTo>
                    <a:pt x="10668" y="88583"/>
                    <a:pt x="12192" y="82486"/>
                    <a:pt x="13716" y="79439"/>
                  </a:cubicBezTo>
                  <a:cubicBezTo>
                    <a:pt x="13716" y="76391"/>
                    <a:pt x="15240" y="73247"/>
                    <a:pt x="15240" y="70200"/>
                  </a:cubicBezTo>
                  <a:cubicBezTo>
                    <a:pt x="15240" y="73247"/>
                    <a:pt x="13716" y="74867"/>
                    <a:pt x="10668" y="77915"/>
                  </a:cubicBezTo>
                  <a:cubicBezTo>
                    <a:pt x="9144" y="79439"/>
                    <a:pt x="6096" y="82486"/>
                    <a:pt x="3048" y="84011"/>
                  </a:cubicBezTo>
                  <a:lnTo>
                    <a:pt x="0" y="85535"/>
                  </a:lnTo>
                  <a:lnTo>
                    <a:pt x="0" y="73581"/>
                  </a:lnTo>
                  <a:lnTo>
                    <a:pt x="7620" y="67152"/>
                  </a:lnTo>
                  <a:cubicBezTo>
                    <a:pt x="10668" y="64104"/>
                    <a:pt x="13716" y="59531"/>
                    <a:pt x="15240" y="54959"/>
                  </a:cubicBezTo>
                  <a:cubicBezTo>
                    <a:pt x="18288" y="50388"/>
                    <a:pt x="19812" y="45816"/>
                    <a:pt x="19812" y="41243"/>
                  </a:cubicBezTo>
                  <a:lnTo>
                    <a:pt x="24384" y="26004"/>
                  </a:lnTo>
                  <a:cubicBezTo>
                    <a:pt x="21336" y="21431"/>
                    <a:pt x="18288" y="18383"/>
                    <a:pt x="13716" y="15335"/>
                  </a:cubicBezTo>
                  <a:cubicBezTo>
                    <a:pt x="10668" y="13812"/>
                    <a:pt x="7620" y="12288"/>
                    <a:pt x="3048" y="12288"/>
                  </a:cubicBezTo>
                  <a:lnTo>
                    <a:pt x="0" y="13304"/>
                  </a:lnTo>
                  <a:lnTo>
                    <a:pt x="0" y="698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585">
              <a:extLst>
                <a:ext uri="{FF2B5EF4-FFF2-40B4-BE49-F238E27FC236}">
                  <a16:creationId xmlns:a16="http://schemas.microsoft.com/office/drawing/2014/main" id="{1B04F419-2CE5-4B65-A99D-F8D491717C82}"/>
                </a:ext>
              </a:extLst>
            </p:cNvPr>
            <p:cNvSpPr/>
            <p:nvPr/>
          </p:nvSpPr>
          <p:spPr>
            <a:xfrm>
              <a:off x="1360360" y="39624"/>
              <a:ext cx="62579" cy="90106"/>
            </a:xfrm>
            <a:custGeom>
              <a:avLst/>
              <a:gdLst/>
              <a:ahLst/>
              <a:cxnLst/>
              <a:rect l="0" t="0" r="0" b="0"/>
              <a:pathLst>
                <a:path w="62579" h="90106">
                  <a:moveTo>
                    <a:pt x="51911" y="0"/>
                  </a:moveTo>
                  <a:cubicBezTo>
                    <a:pt x="53435" y="0"/>
                    <a:pt x="54959" y="0"/>
                    <a:pt x="54959" y="0"/>
                  </a:cubicBezTo>
                  <a:cubicBezTo>
                    <a:pt x="56483" y="0"/>
                    <a:pt x="58007" y="0"/>
                    <a:pt x="58007" y="0"/>
                  </a:cubicBezTo>
                  <a:cubicBezTo>
                    <a:pt x="59531" y="0"/>
                    <a:pt x="61055" y="0"/>
                    <a:pt x="61055" y="1524"/>
                  </a:cubicBezTo>
                  <a:cubicBezTo>
                    <a:pt x="61055" y="1524"/>
                    <a:pt x="62579" y="1524"/>
                    <a:pt x="62579" y="1524"/>
                  </a:cubicBezTo>
                  <a:cubicBezTo>
                    <a:pt x="62579" y="3143"/>
                    <a:pt x="62579" y="3143"/>
                    <a:pt x="62579" y="3143"/>
                  </a:cubicBezTo>
                  <a:cubicBezTo>
                    <a:pt x="62579" y="4667"/>
                    <a:pt x="62579" y="4667"/>
                    <a:pt x="62579" y="4667"/>
                  </a:cubicBezTo>
                  <a:cubicBezTo>
                    <a:pt x="62579" y="6191"/>
                    <a:pt x="62579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2579" y="10763"/>
                    <a:pt x="61055" y="12287"/>
                    <a:pt x="61055" y="13812"/>
                  </a:cubicBezTo>
                  <a:cubicBezTo>
                    <a:pt x="61055" y="13812"/>
                    <a:pt x="61055" y="15335"/>
                    <a:pt x="59531" y="15335"/>
                  </a:cubicBezTo>
                  <a:cubicBezTo>
                    <a:pt x="59531" y="15335"/>
                    <a:pt x="59531" y="16859"/>
                    <a:pt x="59531" y="16859"/>
                  </a:cubicBezTo>
                  <a:cubicBezTo>
                    <a:pt x="58007" y="16859"/>
                    <a:pt x="58007" y="15335"/>
                    <a:pt x="56483" y="15335"/>
                  </a:cubicBezTo>
                  <a:cubicBezTo>
                    <a:pt x="56483" y="15335"/>
                    <a:pt x="56483" y="15335"/>
                    <a:pt x="54959" y="15335"/>
                  </a:cubicBezTo>
                  <a:cubicBezTo>
                    <a:pt x="54959" y="15335"/>
                    <a:pt x="53435" y="13812"/>
                    <a:pt x="53435" y="13812"/>
                  </a:cubicBezTo>
                  <a:cubicBezTo>
                    <a:pt x="51911" y="13812"/>
                    <a:pt x="50387" y="13812"/>
                    <a:pt x="48863" y="13812"/>
                  </a:cubicBezTo>
                  <a:cubicBezTo>
                    <a:pt x="47339" y="13812"/>
                    <a:pt x="45815" y="15335"/>
                    <a:pt x="42767" y="16859"/>
                  </a:cubicBezTo>
                  <a:cubicBezTo>
                    <a:pt x="39719" y="18383"/>
                    <a:pt x="36671" y="21431"/>
                    <a:pt x="33623" y="24479"/>
                  </a:cubicBezTo>
                  <a:cubicBezTo>
                    <a:pt x="32099" y="27527"/>
                    <a:pt x="29051" y="30575"/>
                    <a:pt x="27527" y="35147"/>
                  </a:cubicBezTo>
                  <a:cubicBezTo>
                    <a:pt x="24479" y="39719"/>
                    <a:pt x="22955" y="44291"/>
                    <a:pt x="22955" y="50387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3716" y="88582"/>
                  </a:cubicBezTo>
                  <a:cubicBezTo>
                    <a:pt x="13716" y="88582"/>
                    <a:pt x="13716" y="88582"/>
                    <a:pt x="12192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9144" y="90106"/>
                    <a:pt x="7620" y="90106"/>
                    <a:pt x="6096" y="90106"/>
                  </a:cubicBezTo>
                  <a:cubicBezTo>
                    <a:pt x="4572" y="90106"/>
                    <a:pt x="4572" y="90106"/>
                    <a:pt x="3048" y="88582"/>
                  </a:cubicBezTo>
                  <a:cubicBezTo>
                    <a:pt x="1524" y="88582"/>
                    <a:pt x="1524" y="88582"/>
                    <a:pt x="1524" y="88582"/>
                  </a:cubicBezTo>
                  <a:cubicBezTo>
                    <a:pt x="0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1524"/>
                    <a:pt x="16764" y="1524"/>
                    <a:pt x="18288" y="1524"/>
                  </a:cubicBezTo>
                  <a:cubicBezTo>
                    <a:pt x="18288" y="1524"/>
                    <a:pt x="19812" y="1524"/>
                    <a:pt x="19812" y="1524"/>
                  </a:cubicBezTo>
                  <a:cubicBezTo>
                    <a:pt x="21431" y="1524"/>
                    <a:pt x="22955" y="1524"/>
                    <a:pt x="22955" y="1524"/>
                  </a:cubicBezTo>
                  <a:cubicBezTo>
                    <a:pt x="24479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29051" y="1524"/>
                    <a:pt x="29051" y="1524"/>
                    <a:pt x="29051" y="3143"/>
                  </a:cubicBezTo>
                  <a:lnTo>
                    <a:pt x="26003" y="18383"/>
                  </a:lnTo>
                  <a:cubicBezTo>
                    <a:pt x="27527" y="16859"/>
                    <a:pt x="29051" y="13812"/>
                    <a:pt x="32099" y="10763"/>
                  </a:cubicBezTo>
                  <a:cubicBezTo>
                    <a:pt x="33623" y="9239"/>
                    <a:pt x="35147" y="7715"/>
                    <a:pt x="38195" y="4667"/>
                  </a:cubicBezTo>
                  <a:cubicBezTo>
                    <a:pt x="39719" y="3143"/>
                    <a:pt x="42767" y="1524"/>
                    <a:pt x="45815" y="1524"/>
                  </a:cubicBezTo>
                  <a:cubicBezTo>
                    <a:pt x="47339" y="0"/>
                    <a:pt x="50387" y="0"/>
                    <a:pt x="519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Shape 586">
              <a:extLst>
                <a:ext uri="{FF2B5EF4-FFF2-40B4-BE49-F238E27FC236}">
                  <a16:creationId xmlns:a16="http://schemas.microsoft.com/office/drawing/2014/main" id="{E5A3B5ED-4E45-4424-896C-8E81EA9C443F}"/>
                </a:ext>
              </a:extLst>
            </p:cNvPr>
            <p:cNvSpPr/>
            <p:nvPr/>
          </p:nvSpPr>
          <p:spPr>
            <a:xfrm>
              <a:off x="1424464" y="40558"/>
              <a:ext cx="39767" cy="89173"/>
            </a:xfrm>
            <a:custGeom>
              <a:avLst/>
              <a:gdLst/>
              <a:ahLst/>
              <a:cxnLst/>
              <a:rect l="0" t="0" r="0" b="0"/>
              <a:pathLst>
                <a:path w="39767" h="89173">
                  <a:moveTo>
                    <a:pt x="39767" y="0"/>
                  </a:moveTo>
                  <a:lnTo>
                    <a:pt x="39767" y="12862"/>
                  </a:lnTo>
                  <a:lnTo>
                    <a:pt x="35147" y="14401"/>
                  </a:lnTo>
                  <a:cubicBezTo>
                    <a:pt x="32099" y="15925"/>
                    <a:pt x="30575" y="17450"/>
                    <a:pt x="27527" y="20498"/>
                  </a:cubicBezTo>
                  <a:cubicBezTo>
                    <a:pt x="26003" y="23546"/>
                    <a:pt x="24479" y="25070"/>
                    <a:pt x="22955" y="29642"/>
                  </a:cubicBezTo>
                  <a:cubicBezTo>
                    <a:pt x="21431" y="32689"/>
                    <a:pt x="19907" y="35737"/>
                    <a:pt x="18383" y="38786"/>
                  </a:cubicBezTo>
                  <a:cubicBezTo>
                    <a:pt x="18383" y="43358"/>
                    <a:pt x="16859" y="46406"/>
                    <a:pt x="16859" y="49454"/>
                  </a:cubicBezTo>
                  <a:cubicBezTo>
                    <a:pt x="16859" y="52501"/>
                    <a:pt x="15335" y="55550"/>
                    <a:pt x="15335" y="58598"/>
                  </a:cubicBezTo>
                  <a:cubicBezTo>
                    <a:pt x="15335" y="60122"/>
                    <a:pt x="15335" y="63170"/>
                    <a:pt x="16859" y="64694"/>
                  </a:cubicBezTo>
                  <a:cubicBezTo>
                    <a:pt x="16859" y="67742"/>
                    <a:pt x="16859" y="69266"/>
                    <a:pt x="18383" y="70789"/>
                  </a:cubicBezTo>
                  <a:cubicBezTo>
                    <a:pt x="19907" y="72313"/>
                    <a:pt x="19907" y="73933"/>
                    <a:pt x="22955" y="75457"/>
                  </a:cubicBezTo>
                  <a:cubicBezTo>
                    <a:pt x="24479" y="76981"/>
                    <a:pt x="26003" y="76981"/>
                    <a:pt x="29051" y="76981"/>
                  </a:cubicBezTo>
                  <a:cubicBezTo>
                    <a:pt x="32099" y="76981"/>
                    <a:pt x="35147" y="75457"/>
                    <a:pt x="38195" y="73933"/>
                  </a:cubicBezTo>
                  <a:lnTo>
                    <a:pt x="39767" y="72796"/>
                  </a:lnTo>
                  <a:lnTo>
                    <a:pt x="39767" y="85669"/>
                  </a:lnTo>
                  <a:lnTo>
                    <a:pt x="35147" y="87649"/>
                  </a:lnTo>
                  <a:cubicBezTo>
                    <a:pt x="32099" y="89173"/>
                    <a:pt x="29051" y="89173"/>
                    <a:pt x="24479" y="89173"/>
                  </a:cubicBezTo>
                  <a:cubicBezTo>
                    <a:pt x="19907" y="89173"/>
                    <a:pt x="15335" y="89173"/>
                    <a:pt x="12287" y="87649"/>
                  </a:cubicBezTo>
                  <a:cubicBezTo>
                    <a:pt x="9239" y="86125"/>
                    <a:pt x="6096" y="83077"/>
                    <a:pt x="4572" y="80029"/>
                  </a:cubicBezTo>
                  <a:cubicBezTo>
                    <a:pt x="3048" y="76981"/>
                    <a:pt x="1524" y="73933"/>
                    <a:pt x="1524" y="70789"/>
                  </a:cubicBezTo>
                  <a:cubicBezTo>
                    <a:pt x="0" y="67742"/>
                    <a:pt x="0" y="63170"/>
                    <a:pt x="0" y="60122"/>
                  </a:cubicBezTo>
                  <a:cubicBezTo>
                    <a:pt x="0" y="57074"/>
                    <a:pt x="0" y="52501"/>
                    <a:pt x="1524" y="47930"/>
                  </a:cubicBezTo>
                  <a:cubicBezTo>
                    <a:pt x="1524" y="43358"/>
                    <a:pt x="3048" y="38786"/>
                    <a:pt x="4572" y="34213"/>
                  </a:cubicBezTo>
                  <a:cubicBezTo>
                    <a:pt x="6096" y="29642"/>
                    <a:pt x="7620" y="25070"/>
                    <a:pt x="9239" y="22022"/>
                  </a:cubicBezTo>
                  <a:cubicBezTo>
                    <a:pt x="12287" y="17450"/>
                    <a:pt x="15335" y="12878"/>
                    <a:pt x="18383" y="9830"/>
                  </a:cubicBezTo>
                  <a:cubicBezTo>
                    <a:pt x="21431" y="6782"/>
                    <a:pt x="24479" y="3734"/>
                    <a:pt x="29051" y="2210"/>
                  </a:cubicBezTo>
                  <a:lnTo>
                    <a:pt x="397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Shape 587">
              <a:extLst>
                <a:ext uri="{FF2B5EF4-FFF2-40B4-BE49-F238E27FC236}">
                  <a16:creationId xmlns:a16="http://schemas.microsoft.com/office/drawing/2014/main" id="{460CEAAE-ED6E-46AE-80DA-0371CD5E67D4}"/>
                </a:ext>
              </a:extLst>
            </p:cNvPr>
            <p:cNvSpPr/>
            <p:nvPr/>
          </p:nvSpPr>
          <p:spPr>
            <a:xfrm>
              <a:off x="1464231" y="39625"/>
              <a:ext cx="44244" cy="90106"/>
            </a:xfrm>
            <a:custGeom>
              <a:avLst/>
              <a:gdLst/>
              <a:ahLst/>
              <a:cxnLst/>
              <a:rect l="0" t="0" r="0" b="0"/>
              <a:pathLst>
                <a:path w="44244" h="90106">
                  <a:moveTo>
                    <a:pt x="4525" y="0"/>
                  </a:moveTo>
                  <a:cubicBezTo>
                    <a:pt x="9097" y="0"/>
                    <a:pt x="13669" y="0"/>
                    <a:pt x="18241" y="3143"/>
                  </a:cubicBezTo>
                  <a:cubicBezTo>
                    <a:pt x="22908" y="4667"/>
                    <a:pt x="25956" y="7715"/>
                    <a:pt x="29004" y="12287"/>
                  </a:cubicBezTo>
                  <a:lnTo>
                    <a:pt x="30528" y="3143"/>
                  </a:lnTo>
                  <a:cubicBezTo>
                    <a:pt x="30528" y="3143"/>
                    <a:pt x="32052" y="1524"/>
                    <a:pt x="32052" y="1524"/>
                  </a:cubicBezTo>
                  <a:cubicBezTo>
                    <a:pt x="33576" y="1524"/>
                    <a:pt x="35100" y="1524"/>
                    <a:pt x="38148" y="1524"/>
                  </a:cubicBezTo>
                  <a:cubicBezTo>
                    <a:pt x="39672" y="1524"/>
                    <a:pt x="39672" y="1524"/>
                    <a:pt x="41196" y="1524"/>
                  </a:cubicBezTo>
                  <a:cubicBezTo>
                    <a:pt x="42720" y="1524"/>
                    <a:pt x="42720" y="1524"/>
                    <a:pt x="42720" y="1524"/>
                  </a:cubicBezTo>
                  <a:cubicBezTo>
                    <a:pt x="44244" y="1524"/>
                    <a:pt x="44244" y="1524"/>
                    <a:pt x="44244" y="3143"/>
                  </a:cubicBezTo>
                  <a:lnTo>
                    <a:pt x="27480" y="87058"/>
                  </a:lnTo>
                  <a:cubicBezTo>
                    <a:pt x="27480" y="87058"/>
                    <a:pt x="25956" y="88582"/>
                    <a:pt x="25956" y="88582"/>
                  </a:cubicBezTo>
                  <a:cubicBezTo>
                    <a:pt x="24432" y="88582"/>
                    <a:pt x="22908" y="90106"/>
                    <a:pt x="19764" y="90106"/>
                  </a:cubicBezTo>
                  <a:cubicBezTo>
                    <a:pt x="18241" y="90106"/>
                    <a:pt x="18241" y="90106"/>
                    <a:pt x="16716" y="88582"/>
                  </a:cubicBezTo>
                  <a:cubicBezTo>
                    <a:pt x="16716" y="88582"/>
                    <a:pt x="15192" y="88582"/>
                    <a:pt x="15192" y="88582"/>
                  </a:cubicBezTo>
                  <a:cubicBezTo>
                    <a:pt x="15192" y="88582"/>
                    <a:pt x="13669" y="88582"/>
                    <a:pt x="13669" y="88582"/>
                  </a:cubicBezTo>
                  <a:cubicBezTo>
                    <a:pt x="13669" y="87058"/>
                    <a:pt x="13669" y="87058"/>
                    <a:pt x="13669" y="87058"/>
                  </a:cubicBezTo>
                  <a:lnTo>
                    <a:pt x="16716" y="70199"/>
                  </a:lnTo>
                  <a:cubicBezTo>
                    <a:pt x="16716" y="73247"/>
                    <a:pt x="15192" y="74866"/>
                    <a:pt x="12144" y="77915"/>
                  </a:cubicBezTo>
                  <a:cubicBezTo>
                    <a:pt x="10620" y="79439"/>
                    <a:pt x="7572" y="82486"/>
                    <a:pt x="6048" y="84010"/>
                  </a:cubicBezTo>
                  <a:lnTo>
                    <a:pt x="0" y="86602"/>
                  </a:lnTo>
                  <a:lnTo>
                    <a:pt x="0" y="73730"/>
                  </a:lnTo>
                  <a:lnTo>
                    <a:pt x="9097" y="67151"/>
                  </a:lnTo>
                  <a:cubicBezTo>
                    <a:pt x="12144" y="64103"/>
                    <a:pt x="13669" y="59531"/>
                    <a:pt x="16716" y="54959"/>
                  </a:cubicBezTo>
                  <a:cubicBezTo>
                    <a:pt x="18241" y="50387"/>
                    <a:pt x="19764" y="45815"/>
                    <a:pt x="21384" y="41243"/>
                  </a:cubicBezTo>
                  <a:lnTo>
                    <a:pt x="24432" y="26003"/>
                  </a:lnTo>
                  <a:cubicBezTo>
                    <a:pt x="21384" y="21431"/>
                    <a:pt x="18241" y="18383"/>
                    <a:pt x="15192" y="15335"/>
                  </a:cubicBezTo>
                  <a:cubicBezTo>
                    <a:pt x="12144" y="13811"/>
                    <a:pt x="7572" y="12287"/>
                    <a:pt x="4525" y="12287"/>
                  </a:cubicBezTo>
                  <a:lnTo>
                    <a:pt x="0" y="13795"/>
                  </a:lnTo>
                  <a:lnTo>
                    <a:pt x="0" y="933"/>
                  </a:lnTo>
                  <a:lnTo>
                    <a:pt x="45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6" name="Shape 588">
              <a:extLst>
                <a:ext uri="{FF2B5EF4-FFF2-40B4-BE49-F238E27FC236}">
                  <a16:creationId xmlns:a16="http://schemas.microsoft.com/office/drawing/2014/main" id="{E3F55C32-D60C-4636-8458-DB1D32C34E62}"/>
                </a:ext>
              </a:extLst>
            </p:cNvPr>
            <p:cNvSpPr/>
            <p:nvPr/>
          </p:nvSpPr>
          <p:spPr>
            <a:xfrm>
              <a:off x="1520666" y="39625"/>
              <a:ext cx="134398" cy="90106"/>
            </a:xfrm>
            <a:custGeom>
              <a:avLst/>
              <a:gdLst/>
              <a:ahLst/>
              <a:cxnLst/>
              <a:rect l="0" t="0" r="0" b="0"/>
              <a:pathLst>
                <a:path w="134398" h="90106">
                  <a:moveTo>
                    <a:pt x="59531" y="0"/>
                  </a:moveTo>
                  <a:cubicBezTo>
                    <a:pt x="62579" y="0"/>
                    <a:pt x="65627" y="0"/>
                    <a:pt x="68675" y="1524"/>
                  </a:cubicBezTo>
                  <a:cubicBezTo>
                    <a:pt x="71818" y="1524"/>
                    <a:pt x="73342" y="3143"/>
                    <a:pt x="74867" y="4667"/>
                  </a:cubicBezTo>
                  <a:cubicBezTo>
                    <a:pt x="76390" y="7715"/>
                    <a:pt x="77914" y="9239"/>
                    <a:pt x="79439" y="10763"/>
                  </a:cubicBezTo>
                  <a:cubicBezTo>
                    <a:pt x="79439" y="13811"/>
                    <a:pt x="79439" y="16859"/>
                    <a:pt x="80963" y="19907"/>
                  </a:cubicBezTo>
                  <a:cubicBezTo>
                    <a:pt x="80963" y="16859"/>
                    <a:pt x="84010" y="15335"/>
                    <a:pt x="85535" y="12287"/>
                  </a:cubicBezTo>
                  <a:cubicBezTo>
                    <a:pt x="87058" y="10763"/>
                    <a:pt x="90107" y="7715"/>
                    <a:pt x="93154" y="6191"/>
                  </a:cubicBezTo>
                  <a:cubicBezTo>
                    <a:pt x="96202" y="4667"/>
                    <a:pt x="99251" y="3143"/>
                    <a:pt x="102298" y="1524"/>
                  </a:cubicBezTo>
                  <a:cubicBezTo>
                    <a:pt x="105346" y="0"/>
                    <a:pt x="108395" y="0"/>
                    <a:pt x="111442" y="0"/>
                  </a:cubicBezTo>
                  <a:cubicBezTo>
                    <a:pt x="116014" y="0"/>
                    <a:pt x="119063" y="0"/>
                    <a:pt x="122206" y="1524"/>
                  </a:cubicBezTo>
                  <a:cubicBezTo>
                    <a:pt x="125254" y="3143"/>
                    <a:pt x="128302" y="4667"/>
                    <a:pt x="129826" y="6191"/>
                  </a:cubicBezTo>
                  <a:cubicBezTo>
                    <a:pt x="131350" y="7715"/>
                    <a:pt x="132874" y="10763"/>
                    <a:pt x="132874" y="13811"/>
                  </a:cubicBezTo>
                  <a:cubicBezTo>
                    <a:pt x="134398" y="15335"/>
                    <a:pt x="134398" y="18383"/>
                    <a:pt x="134398" y="21431"/>
                  </a:cubicBezTo>
                  <a:cubicBezTo>
                    <a:pt x="134398" y="24479"/>
                    <a:pt x="134398" y="26003"/>
                    <a:pt x="134398" y="29051"/>
                  </a:cubicBezTo>
                  <a:cubicBezTo>
                    <a:pt x="132874" y="30575"/>
                    <a:pt x="132874" y="32099"/>
                    <a:pt x="132874" y="35147"/>
                  </a:cubicBezTo>
                  <a:lnTo>
                    <a:pt x="122206" y="87058"/>
                  </a:lnTo>
                  <a:cubicBezTo>
                    <a:pt x="122206" y="87058"/>
                    <a:pt x="122206" y="87058"/>
                    <a:pt x="122206" y="88582"/>
                  </a:cubicBezTo>
                  <a:cubicBezTo>
                    <a:pt x="122206" y="88582"/>
                    <a:pt x="120586" y="88582"/>
                    <a:pt x="120586" y="88582"/>
                  </a:cubicBezTo>
                  <a:cubicBezTo>
                    <a:pt x="119063" y="88582"/>
                    <a:pt x="119063" y="88582"/>
                    <a:pt x="117539" y="88582"/>
                  </a:cubicBezTo>
                  <a:cubicBezTo>
                    <a:pt x="116014" y="90106"/>
                    <a:pt x="116014" y="90106"/>
                    <a:pt x="114490" y="90106"/>
                  </a:cubicBezTo>
                  <a:cubicBezTo>
                    <a:pt x="112967" y="90106"/>
                    <a:pt x="111442" y="90106"/>
                    <a:pt x="109918" y="88582"/>
                  </a:cubicBezTo>
                  <a:cubicBezTo>
                    <a:pt x="109918" y="88582"/>
                    <a:pt x="108395" y="88582"/>
                    <a:pt x="108395" y="88582"/>
                  </a:cubicBezTo>
                  <a:cubicBezTo>
                    <a:pt x="108395" y="88582"/>
                    <a:pt x="106870" y="88582"/>
                    <a:pt x="106870" y="88582"/>
                  </a:cubicBezTo>
                  <a:cubicBezTo>
                    <a:pt x="106870" y="87058"/>
                    <a:pt x="106870" y="87058"/>
                    <a:pt x="106870" y="87058"/>
                  </a:cubicBezTo>
                  <a:lnTo>
                    <a:pt x="117539" y="35147"/>
                  </a:lnTo>
                  <a:cubicBezTo>
                    <a:pt x="117539" y="33623"/>
                    <a:pt x="117539" y="32099"/>
                    <a:pt x="117539" y="30575"/>
                  </a:cubicBezTo>
                  <a:cubicBezTo>
                    <a:pt x="117539" y="29051"/>
                    <a:pt x="119063" y="27527"/>
                    <a:pt x="119063" y="26003"/>
                  </a:cubicBezTo>
                  <a:cubicBezTo>
                    <a:pt x="119063" y="21431"/>
                    <a:pt x="117539" y="18383"/>
                    <a:pt x="116014" y="16859"/>
                  </a:cubicBezTo>
                  <a:cubicBezTo>
                    <a:pt x="114490" y="13811"/>
                    <a:pt x="111442" y="12287"/>
                    <a:pt x="108395" y="12287"/>
                  </a:cubicBezTo>
                  <a:cubicBezTo>
                    <a:pt x="105346" y="12287"/>
                    <a:pt x="102298" y="13811"/>
                    <a:pt x="99251" y="15335"/>
                  </a:cubicBezTo>
                  <a:cubicBezTo>
                    <a:pt x="96202" y="16859"/>
                    <a:pt x="91630" y="19907"/>
                    <a:pt x="90107" y="22955"/>
                  </a:cubicBezTo>
                  <a:cubicBezTo>
                    <a:pt x="87058" y="26003"/>
                    <a:pt x="84010" y="30575"/>
                    <a:pt x="80963" y="35147"/>
                  </a:cubicBezTo>
                  <a:cubicBezTo>
                    <a:pt x="79439" y="39719"/>
                    <a:pt x="77914" y="44291"/>
                    <a:pt x="76390" y="48863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7151" y="88582"/>
                    <a:pt x="67151" y="88582"/>
                  </a:cubicBezTo>
                  <a:cubicBezTo>
                    <a:pt x="67151" y="88582"/>
                    <a:pt x="65627" y="88582"/>
                    <a:pt x="64103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6483" y="88582"/>
                  </a:cubicBezTo>
                  <a:cubicBezTo>
                    <a:pt x="56483" y="88582"/>
                    <a:pt x="54959" y="88582"/>
                    <a:pt x="54959" y="88582"/>
                  </a:cubicBezTo>
                  <a:cubicBezTo>
                    <a:pt x="54959" y="88582"/>
                    <a:pt x="54959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3"/>
                    <a:pt x="64103" y="32099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5335"/>
                  </a:cubicBezTo>
                  <a:cubicBezTo>
                    <a:pt x="61055" y="13811"/>
                    <a:pt x="58007" y="12287"/>
                    <a:pt x="54959" y="12287"/>
                  </a:cubicBezTo>
                  <a:cubicBezTo>
                    <a:pt x="51911" y="12287"/>
                    <a:pt x="48863" y="13811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9051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5240" y="88582"/>
                    <a:pt x="13716" y="88582"/>
                  </a:cubicBezTo>
                  <a:cubicBezTo>
                    <a:pt x="13716" y="88582"/>
                    <a:pt x="12192" y="88582"/>
                    <a:pt x="12192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3048" y="88582"/>
                    <a:pt x="1524" y="88582"/>
                  </a:cubicBezTo>
                  <a:cubicBezTo>
                    <a:pt x="0" y="87058"/>
                    <a:pt x="0" y="87058"/>
                    <a:pt x="1524" y="87058"/>
                  </a:cubicBezTo>
                  <a:lnTo>
                    <a:pt x="16859" y="3143"/>
                  </a:lnTo>
                  <a:cubicBezTo>
                    <a:pt x="16859" y="3143"/>
                    <a:pt x="18383" y="3143"/>
                    <a:pt x="18383" y="3143"/>
                  </a:cubicBezTo>
                  <a:cubicBezTo>
                    <a:pt x="18383" y="1524"/>
                    <a:pt x="18383" y="1524"/>
                    <a:pt x="19907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30575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7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7" name="Shape 589">
              <a:extLst>
                <a:ext uri="{FF2B5EF4-FFF2-40B4-BE49-F238E27FC236}">
                  <a16:creationId xmlns:a16="http://schemas.microsoft.com/office/drawing/2014/main" id="{7A48BAD0-F0FF-4B10-A32B-5DBB734DF76B}"/>
                </a:ext>
              </a:extLst>
            </p:cNvPr>
            <p:cNvSpPr/>
            <p:nvPr/>
          </p:nvSpPr>
          <p:spPr>
            <a:xfrm>
              <a:off x="1720691" y="9144"/>
              <a:ext cx="53435" cy="119063"/>
            </a:xfrm>
            <a:custGeom>
              <a:avLst/>
              <a:gdLst/>
              <a:ahLst/>
              <a:cxnLst/>
              <a:rect l="0" t="0" r="0" b="0"/>
              <a:pathLst>
                <a:path w="53435" h="119063">
                  <a:moveTo>
                    <a:pt x="29051" y="0"/>
                  </a:moveTo>
                  <a:lnTo>
                    <a:pt x="53435" y="0"/>
                  </a:lnTo>
                  <a:lnTo>
                    <a:pt x="53435" y="13716"/>
                  </a:lnTo>
                  <a:lnTo>
                    <a:pt x="36671" y="13716"/>
                  </a:lnTo>
                  <a:lnTo>
                    <a:pt x="18288" y="106870"/>
                  </a:lnTo>
                  <a:lnTo>
                    <a:pt x="33623" y="106870"/>
                  </a:lnTo>
                  <a:cubicBezTo>
                    <a:pt x="41243" y="106870"/>
                    <a:pt x="47339" y="105346"/>
                    <a:pt x="53435" y="103727"/>
                  </a:cubicBezTo>
                  <a:lnTo>
                    <a:pt x="53435" y="116929"/>
                  </a:lnTo>
                  <a:lnTo>
                    <a:pt x="51911" y="117539"/>
                  </a:lnTo>
                  <a:cubicBezTo>
                    <a:pt x="47339" y="119063"/>
                    <a:pt x="39719" y="119063"/>
                    <a:pt x="32099" y="119063"/>
                  </a:cubicBezTo>
                  <a:lnTo>
                    <a:pt x="6096" y="119063"/>
                  </a:lnTo>
                  <a:cubicBezTo>
                    <a:pt x="4572" y="119063"/>
                    <a:pt x="4572" y="119063"/>
                    <a:pt x="3048" y="119063"/>
                  </a:cubicBezTo>
                  <a:cubicBezTo>
                    <a:pt x="3048" y="119063"/>
                    <a:pt x="1524" y="119063"/>
                    <a:pt x="1524" y="117539"/>
                  </a:cubicBezTo>
                  <a:cubicBezTo>
                    <a:pt x="1524" y="117539"/>
                    <a:pt x="1524" y="117539"/>
                    <a:pt x="0" y="116015"/>
                  </a:cubicBezTo>
                  <a:cubicBezTo>
                    <a:pt x="0" y="114491"/>
                    <a:pt x="0" y="114491"/>
                    <a:pt x="1524" y="112967"/>
                  </a:cubicBezTo>
                  <a:lnTo>
                    <a:pt x="21336" y="6096"/>
                  </a:lnTo>
                  <a:cubicBezTo>
                    <a:pt x="22860" y="4572"/>
                    <a:pt x="22860" y="3048"/>
                    <a:pt x="24384" y="1524"/>
                  </a:cubicBezTo>
                  <a:cubicBezTo>
                    <a:pt x="26003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8" name="Shape 590">
              <a:extLst>
                <a:ext uri="{FF2B5EF4-FFF2-40B4-BE49-F238E27FC236}">
                  <a16:creationId xmlns:a16="http://schemas.microsoft.com/office/drawing/2014/main" id="{36B65BC7-2BA3-4EAD-A784-FA327AEB324B}"/>
                </a:ext>
              </a:extLst>
            </p:cNvPr>
            <p:cNvSpPr/>
            <p:nvPr/>
          </p:nvSpPr>
          <p:spPr>
            <a:xfrm>
              <a:off x="1774126" y="9144"/>
              <a:ext cx="51911" cy="116929"/>
            </a:xfrm>
            <a:custGeom>
              <a:avLst/>
              <a:gdLst/>
              <a:ahLst/>
              <a:cxnLst/>
              <a:rect l="0" t="0" r="0" b="0"/>
              <a:pathLst>
                <a:path w="51911" h="116929">
                  <a:moveTo>
                    <a:pt x="0" y="0"/>
                  </a:moveTo>
                  <a:lnTo>
                    <a:pt x="1524" y="0"/>
                  </a:lnTo>
                  <a:cubicBezTo>
                    <a:pt x="10668" y="0"/>
                    <a:pt x="18288" y="1524"/>
                    <a:pt x="24479" y="3048"/>
                  </a:cubicBezTo>
                  <a:cubicBezTo>
                    <a:pt x="30575" y="4572"/>
                    <a:pt x="35147" y="7620"/>
                    <a:pt x="39719" y="12192"/>
                  </a:cubicBezTo>
                  <a:cubicBezTo>
                    <a:pt x="42767" y="15240"/>
                    <a:pt x="45815" y="19812"/>
                    <a:pt x="48863" y="24384"/>
                  </a:cubicBezTo>
                  <a:cubicBezTo>
                    <a:pt x="50387" y="30480"/>
                    <a:pt x="51911" y="36671"/>
                    <a:pt x="51911" y="42767"/>
                  </a:cubicBezTo>
                  <a:cubicBezTo>
                    <a:pt x="51911" y="47339"/>
                    <a:pt x="50387" y="51911"/>
                    <a:pt x="50387" y="54959"/>
                  </a:cubicBezTo>
                  <a:cubicBezTo>
                    <a:pt x="50387" y="59531"/>
                    <a:pt x="48863" y="64103"/>
                    <a:pt x="47339" y="68675"/>
                  </a:cubicBezTo>
                  <a:cubicBezTo>
                    <a:pt x="47339" y="73247"/>
                    <a:pt x="45815" y="77819"/>
                    <a:pt x="42767" y="80867"/>
                  </a:cubicBezTo>
                  <a:cubicBezTo>
                    <a:pt x="41243" y="85439"/>
                    <a:pt x="39719" y="90011"/>
                    <a:pt x="36671" y="93059"/>
                  </a:cubicBezTo>
                  <a:cubicBezTo>
                    <a:pt x="33623" y="97631"/>
                    <a:pt x="30575" y="100679"/>
                    <a:pt x="27527" y="103727"/>
                  </a:cubicBezTo>
                  <a:cubicBezTo>
                    <a:pt x="22860" y="106870"/>
                    <a:pt x="18288" y="109918"/>
                    <a:pt x="13716" y="111442"/>
                  </a:cubicBezTo>
                  <a:lnTo>
                    <a:pt x="0" y="116929"/>
                  </a:lnTo>
                  <a:lnTo>
                    <a:pt x="0" y="103727"/>
                  </a:lnTo>
                  <a:cubicBezTo>
                    <a:pt x="4572" y="102203"/>
                    <a:pt x="9144" y="99155"/>
                    <a:pt x="13716" y="96107"/>
                  </a:cubicBezTo>
                  <a:cubicBezTo>
                    <a:pt x="16764" y="93059"/>
                    <a:pt x="19812" y="90011"/>
                    <a:pt x="22860" y="85439"/>
                  </a:cubicBezTo>
                  <a:cubicBezTo>
                    <a:pt x="26003" y="80867"/>
                    <a:pt x="27527" y="76295"/>
                    <a:pt x="29051" y="71724"/>
                  </a:cubicBezTo>
                  <a:cubicBezTo>
                    <a:pt x="30575" y="67151"/>
                    <a:pt x="32099" y="62579"/>
                    <a:pt x="33623" y="58007"/>
                  </a:cubicBezTo>
                  <a:cubicBezTo>
                    <a:pt x="33623" y="53436"/>
                    <a:pt x="35147" y="48863"/>
                    <a:pt x="35147" y="44291"/>
                  </a:cubicBezTo>
                  <a:cubicBezTo>
                    <a:pt x="35147" y="39719"/>
                    <a:pt x="33623" y="35147"/>
                    <a:pt x="32099" y="32004"/>
                  </a:cubicBezTo>
                  <a:cubicBezTo>
                    <a:pt x="32099" y="27432"/>
                    <a:pt x="29051" y="24384"/>
                    <a:pt x="26003" y="22860"/>
                  </a:cubicBezTo>
                  <a:cubicBezTo>
                    <a:pt x="24479" y="19812"/>
                    <a:pt x="19812" y="16764"/>
                    <a:pt x="16764" y="15240"/>
                  </a:cubicBezTo>
                  <a:cubicBezTo>
                    <a:pt x="12192" y="13716"/>
                    <a:pt x="6096" y="13716"/>
                    <a:pt x="0" y="1371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9" name="Shape 591">
              <a:extLst>
                <a:ext uri="{FF2B5EF4-FFF2-40B4-BE49-F238E27FC236}">
                  <a16:creationId xmlns:a16="http://schemas.microsoft.com/office/drawing/2014/main" id="{A6202682-0C3A-4834-91D1-7C14DFBCE241}"/>
                </a:ext>
              </a:extLst>
            </p:cNvPr>
            <p:cNvSpPr/>
            <p:nvPr/>
          </p:nvSpPr>
          <p:spPr>
            <a:xfrm>
              <a:off x="1880997" y="41148"/>
              <a:ext cx="30575" cy="88583"/>
            </a:xfrm>
            <a:custGeom>
              <a:avLst/>
              <a:gdLst/>
              <a:ahLst/>
              <a:cxnLst/>
              <a:rect l="0" t="0" r="0" b="0"/>
              <a:pathLst>
                <a:path w="30575" h="88583">
                  <a:moveTo>
                    <a:pt x="18288" y="0"/>
                  </a:moveTo>
                  <a:cubicBezTo>
                    <a:pt x="18288" y="0"/>
                    <a:pt x="19812" y="0"/>
                    <a:pt x="19812" y="0"/>
                  </a:cubicBezTo>
                  <a:cubicBezTo>
                    <a:pt x="21336" y="0"/>
                    <a:pt x="22955" y="0"/>
                    <a:pt x="24479" y="0"/>
                  </a:cubicBezTo>
                  <a:cubicBezTo>
                    <a:pt x="26003" y="0"/>
                    <a:pt x="27527" y="0"/>
                    <a:pt x="27527" y="0"/>
                  </a:cubicBezTo>
                  <a:cubicBezTo>
                    <a:pt x="29051" y="0"/>
                    <a:pt x="29051" y="0"/>
                    <a:pt x="30575" y="0"/>
                  </a:cubicBezTo>
                  <a:cubicBezTo>
                    <a:pt x="30575" y="0"/>
                    <a:pt x="30575" y="0"/>
                    <a:pt x="30575" y="1619"/>
                  </a:cubicBezTo>
                  <a:lnTo>
                    <a:pt x="15240" y="85535"/>
                  </a:lnTo>
                  <a:cubicBezTo>
                    <a:pt x="15240" y="85535"/>
                    <a:pt x="13716" y="85535"/>
                    <a:pt x="13716" y="87059"/>
                  </a:cubicBezTo>
                  <a:cubicBezTo>
                    <a:pt x="13716" y="87059"/>
                    <a:pt x="13716" y="87059"/>
                    <a:pt x="12192" y="87059"/>
                  </a:cubicBezTo>
                  <a:cubicBezTo>
                    <a:pt x="12192" y="87059"/>
                    <a:pt x="10668" y="87059"/>
                    <a:pt x="10668" y="87059"/>
                  </a:cubicBezTo>
                  <a:cubicBezTo>
                    <a:pt x="9144" y="88583"/>
                    <a:pt x="7620" y="88583"/>
                    <a:pt x="6096" y="88583"/>
                  </a:cubicBezTo>
                  <a:cubicBezTo>
                    <a:pt x="4572" y="88583"/>
                    <a:pt x="3048" y="88583"/>
                    <a:pt x="3048" y="87059"/>
                  </a:cubicBezTo>
                  <a:cubicBezTo>
                    <a:pt x="1524" y="87059"/>
                    <a:pt x="1524" y="87059"/>
                    <a:pt x="0" y="87059"/>
                  </a:cubicBezTo>
                  <a:cubicBezTo>
                    <a:pt x="0" y="85535"/>
                    <a:pt x="0" y="85535"/>
                    <a:pt x="0" y="85535"/>
                  </a:cubicBezTo>
                  <a:lnTo>
                    <a:pt x="15240" y="1619"/>
                  </a:lnTo>
                  <a:cubicBezTo>
                    <a:pt x="15240" y="1619"/>
                    <a:pt x="16764" y="1619"/>
                    <a:pt x="16764" y="1619"/>
                  </a:cubicBezTo>
                  <a:cubicBezTo>
                    <a:pt x="16764" y="0"/>
                    <a:pt x="16764" y="0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0" name="Shape 592">
              <a:extLst>
                <a:ext uri="{FF2B5EF4-FFF2-40B4-BE49-F238E27FC236}">
                  <a16:creationId xmlns:a16="http://schemas.microsoft.com/office/drawing/2014/main" id="{AF474894-CF82-440D-953C-F1D79BE26438}"/>
                </a:ext>
              </a:extLst>
            </p:cNvPr>
            <p:cNvSpPr/>
            <p:nvPr/>
          </p:nvSpPr>
          <p:spPr>
            <a:xfrm>
              <a:off x="1900809" y="6097"/>
              <a:ext cx="19907" cy="18287"/>
            </a:xfrm>
            <a:custGeom>
              <a:avLst/>
              <a:gdLst/>
              <a:ahLst/>
              <a:cxnLst/>
              <a:rect l="0" t="0" r="0" b="0"/>
              <a:pathLst>
                <a:path w="19907" h="18287">
                  <a:moveTo>
                    <a:pt x="6191" y="0"/>
                  </a:moveTo>
                  <a:cubicBezTo>
                    <a:pt x="7715" y="0"/>
                    <a:pt x="9239" y="0"/>
                    <a:pt x="10763" y="0"/>
                  </a:cubicBezTo>
                  <a:cubicBezTo>
                    <a:pt x="12287" y="0"/>
                    <a:pt x="13811" y="0"/>
                    <a:pt x="15335" y="0"/>
                  </a:cubicBezTo>
                  <a:cubicBezTo>
                    <a:pt x="16859" y="1524"/>
                    <a:pt x="18383" y="1524"/>
                    <a:pt x="18383" y="1524"/>
                  </a:cubicBezTo>
                  <a:cubicBezTo>
                    <a:pt x="18383" y="3048"/>
                    <a:pt x="18383" y="4572"/>
                    <a:pt x="19907" y="4572"/>
                  </a:cubicBezTo>
                  <a:cubicBezTo>
                    <a:pt x="19907" y="6096"/>
                    <a:pt x="18383" y="7620"/>
                    <a:pt x="18383" y="9144"/>
                  </a:cubicBezTo>
                  <a:cubicBezTo>
                    <a:pt x="18383" y="10668"/>
                    <a:pt x="18383" y="12192"/>
                    <a:pt x="16859" y="13715"/>
                  </a:cubicBezTo>
                  <a:cubicBezTo>
                    <a:pt x="16859" y="15239"/>
                    <a:pt x="16859" y="15239"/>
                    <a:pt x="15335" y="16763"/>
                  </a:cubicBezTo>
                  <a:cubicBezTo>
                    <a:pt x="15335" y="16763"/>
                    <a:pt x="13811" y="18287"/>
                    <a:pt x="12287" y="18287"/>
                  </a:cubicBezTo>
                  <a:cubicBezTo>
                    <a:pt x="10763" y="18287"/>
                    <a:pt x="9239" y="18287"/>
                    <a:pt x="7715" y="18287"/>
                  </a:cubicBezTo>
                  <a:cubicBezTo>
                    <a:pt x="6191" y="18287"/>
                    <a:pt x="4667" y="18287"/>
                    <a:pt x="3143" y="18287"/>
                  </a:cubicBezTo>
                  <a:cubicBezTo>
                    <a:pt x="1524" y="18287"/>
                    <a:pt x="1524" y="16763"/>
                    <a:pt x="0" y="16763"/>
                  </a:cubicBezTo>
                  <a:cubicBezTo>
                    <a:pt x="0" y="15239"/>
                    <a:pt x="0" y="15239"/>
                    <a:pt x="0" y="13715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4572"/>
                  </a:cubicBezTo>
                  <a:cubicBezTo>
                    <a:pt x="1524" y="4572"/>
                    <a:pt x="3143" y="3048"/>
                    <a:pt x="3143" y="1524"/>
                  </a:cubicBezTo>
                  <a:cubicBezTo>
                    <a:pt x="4667" y="1524"/>
                    <a:pt x="4667" y="1524"/>
                    <a:pt x="61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1" name="Shape 593">
              <a:extLst>
                <a:ext uri="{FF2B5EF4-FFF2-40B4-BE49-F238E27FC236}">
                  <a16:creationId xmlns:a16="http://schemas.microsoft.com/office/drawing/2014/main" id="{91B824C2-FCE7-410D-BF9D-8B18575B621F}"/>
                </a:ext>
              </a:extLst>
            </p:cNvPr>
            <p:cNvSpPr/>
            <p:nvPr/>
          </p:nvSpPr>
          <p:spPr>
            <a:xfrm>
              <a:off x="1920716" y="39624"/>
              <a:ext cx="67151" cy="90106"/>
            </a:xfrm>
            <a:custGeom>
              <a:avLst/>
              <a:gdLst/>
              <a:ahLst/>
              <a:cxnLst/>
              <a:rect l="0" t="0" r="0" b="0"/>
              <a:pathLst>
                <a:path w="67151" h="90106">
                  <a:moveTo>
                    <a:pt x="45815" y="0"/>
                  </a:moveTo>
                  <a:cubicBezTo>
                    <a:pt x="47339" y="0"/>
                    <a:pt x="50387" y="0"/>
                    <a:pt x="51911" y="0"/>
                  </a:cubicBezTo>
                  <a:cubicBezTo>
                    <a:pt x="54959" y="0"/>
                    <a:pt x="56483" y="1524"/>
                    <a:pt x="58007" y="1524"/>
                  </a:cubicBezTo>
                  <a:cubicBezTo>
                    <a:pt x="61055" y="1524"/>
                    <a:pt x="62579" y="3143"/>
                    <a:pt x="62579" y="3143"/>
                  </a:cubicBezTo>
                  <a:cubicBezTo>
                    <a:pt x="64103" y="4667"/>
                    <a:pt x="65627" y="4667"/>
                    <a:pt x="65627" y="4667"/>
                  </a:cubicBezTo>
                  <a:cubicBezTo>
                    <a:pt x="67151" y="6191"/>
                    <a:pt x="67151" y="7715"/>
                    <a:pt x="67151" y="7715"/>
                  </a:cubicBezTo>
                  <a:cubicBezTo>
                    <a:pt x="67151" y="9239"/>
                    <a:pt x="67151" y="9239"/>
                    <a:pt x="67151" y="10763"/>
                  </a:cubicBezTo>
                  <a:cubicBezTo>
                    <a:pt x="67151" y="12287"/>
                    <a:pt x="67151" y="12287"/>
                    <a:pt x="65627" y="13811"/>
                  </a:cubicBezTo>
                  <a:cubicBezTo>
                    <a:pt x="65627" y="15335"/>
                    <a:pt x="65627" y="15335"/>
                    <a:pt x="65627" y="16859"/>
                  </a:cubicBezTo>
                  <a:cubicBezTo>
                    <a:pt x="64103" y="16859"/>
                    <a:pt x="64103" y="16859"/>
                    <a:pt x="64103" y="16859"/>
                  </a:cubicBezTo>
                  <a:cubicBezTo>
                    <a:pt x="62579" y="16859"/>
                    <a:pt x="62579" y="16859"/>
                    <a:pt x="61055" y="16859"/>
                  </a:cubicBezTo>
                  <a:cubicBezTo>
                    <a:pt x="59531" y="15335"/>
                    <a:pt x="58007" y="15335"/>
                    <a:pt x="56483" y="13811"/>
                  </a:cubicBezTo>
                  <a:cubicBezTo>
                    <a:pt x="54959" y="13811"/>
                    <a:pt x="53435" y="12287"/>
                    <a:pt x="51911" y="12287"/>
                  </a:cubicBezTo>
                  <a:cubicBezTo>
                    <a:pt x="50387" y="12287"/>
                    <a:pt x="47339" y="10763"/>
                    <a:pt x="44291" y="10763"/>
                  </a:cubicBezTo>
                  <a:cubicBezTo>
                    <a:pt x="41243" y="10763"/>
                    <a:pt x="39719" y="12287"/>
                    <a:pt x="36671" y="12287"/>
                  </a:cubicBezTo>
                  <a:cubicBezTo>
                    <a:pt x="35147" y="13811"/>
                    <a:pt x="33528" y="13811"/>
                    <a:pt x="32004" y="15335"/>
                  </a:cubicBezTo>
                  <a:cubicBezTo>
                    <a:pt x="30480" y="16859"/>
                    <a:pt x="28956" y="18383"/>
                    <a:pt x="28956" y="19907"/>
                  </a:cubicBezTo>
                  <a:cubicBezTo>
                    <a:pt x="27432" y="21431"/>
                    <a:pt x="27432" y="22955"/>
                    <a:pt x="27432" y="26003"/>
                  </a:cubicBezTo>
                  <a:cubicBezTo>
                    <a:pt x="27432" y="27527"/>
                    <a:pt x="28956" y="30575"/>
                    <a:pt x="30480" y="32099"/>
                  </a:cubicBezTo>
                  <a:cubicBezTo>
                    <a:pt x="32004" y="33623"/>
                    <a:pt x="33528" y="35147"/>
                    <a:pt x="36671" y="36671"/>
                  </a:cubicBezTo>
                  <a:cubicBezTo>
                    <a:pt x="38195" y="36671"/>
                    <a:pt x="41243" y="38195"/>
                    <a:pt x="44291" y="39719"/>
                  </a:cubicBezTo>
                  <a:cubicBezTo>
                    <a:pt x="47339" y="41243"/>
                    <a:pt x="50387" y="42767"/>
                    <a:pt x="51911" y="44291"/>
                  </a:cubicBezTo>
                  <a:cubicBezTo>
                    <a:pt x="54959" y="45815"/>
                    <a:pt x="56483" y="48863"/>
                    <a:pt x="58007" y="50387"/>
                  </a:cubicBezTo>
                  <a:cubicBezTo>
                    <a:pt x="59531" y="53435"/>
                    <a:pt x="61055" y="56483"/>
                    <a:pt x="61055" y="61055"/>
                  </a:cubicBezTo>
                  <a:cubicBezTo>
                    <a:pt x="61055" y="64103"/>
                    <a:pt x="59531" y="68675"/>
                    <a:pt x="58007" y="73247"/>
                  </a:cubicBezTo>
                  <a:cubicBezTo>
                    <a:pt x="56483" y="76390"/>
                    <a:pt x="53435" y="79439"/>
                    <a:pt x="50387" y="82486"/>
                  </a:cubicBezTo>
                  <a:cubicBezTo>
                    <a:pt x="47339" y="85534"/>
                    <a:pt x="44291" y="87058"/>
                    <a:pt x="39719" y="88582"/>
                  </a:cubicBezTo>
                  <a:cubicBezTo>
                    <a:pt x="35147" y="90106"/>
                    <a:pt x="30480" y="90106"/>
                    <a:pt x="24384" y="90106"/>
                  </a:cubicBezTo>
                  <a:cubicBezTo>
                    <a:pt x="21336" y="90106"/>
                    <a:pt x="18288" y="90106"/>
                    <a:pt x="16764" y="90106"/>
                  </a:cubicBezTo>
                  <a:cubicBezTo>
                    <a:pt x="13716" y="90106"/>
                    <a:pt x="12192" y="88582"/>
                    <a:pt x="9144" y="88582"/>
                  </a:cubicBezTo>
                  <a:cubicBezTo>
                    <a:pt x="7620" y="87058"/>
                    <a:pt x="6096" y="87058"/>
                    <a:pt x="4572" y="85534"/>
                  </a:cubicBezTo>
                  <a:cubicBezTo>
                    <a:pt x="3048" y="85534"/>
                    <a:pt x="1524" y="84010"/>
                    <a:pt x="0" y="84010"/>
                  </a:cubicBezTo>
                  <a:cubicBezTo>
                    <a:pt x="0" y="84010"/>
                    <a:pt x="0" y="82486"/>
                    <a:pt x="0" y="82486"/>
                  </a:cubicBezTo>
                  <a:cubicBezTo>
                    <a:pt x="0" y="82486"/>
                    <a:pt x="0" y="80963"/>
                    <a:pt x="0" y="80963"/>
                  </a:cubicBezTo>
                  <a:cubicBezTo>
                    <a:pt x="0" y="79439"/>
                    <a:pt x="0" y="79439"/>
                    <a:pt x="0" y="77915"/>
                  </a:cubicBezTo>
                  <a:cubicBezTo>
                    <a:pt x="0" y="77915"/>
                    <a:pt x="0" y="77915"/>
                    <a:pt x="0" y="76390"/>
                  </a:cubicBezTo>
                  <a:cubicBezTo>
                    <a:pt x="0" y="76390"/>
                    <a:pt x="0" y="74866"/>
                    <a:pt x="0" y="74866"/>
                  </a:cubicBezTo>
                  <a:cubicBezTo>
                    <a:pt x="0" y="73247"/>
                    <a:pt x="1524" y="73247"/>
                    <a:pt x="1524" y="71723"/>
                  </a:cubicBezTo>
                  <a:cubicBezTo>
                    <a:pt x="3048" y="70199"/>
                    <a:pt x="3048" y="70199"/>
                    <a:pt x="3048" y="70199"/>
                  </a:cubicBezTo>
                  <a:cubicBezTo>
                    <a:pt x="4572" y="70199"/>
                    <a:pt x="4572" y="71723"/>
                    <a:pt x="6096" y="71723"/>
                  </a:cubicBezTo>
                  <a:cubicBezTo>
                    <a:pt x="7620" y="73247"/>
                    <a:pt x="7620" y="73247"/>
                    <a:pt x="10668" y="74866"/>
                  </a:cubicBezTo>
                  <a:cubicBezTo>
                    <a:pt x="12192" y="74866"/>
                    <a:pt x="13716" y="76390"/>
                    <a:pt x="16764" y="77915"/>
                  </a:cubicBezTo>
                  <a:cubicBezTo>
                    <a:pt x="18288" y="77915"/>
                    <a:pt x="21336" y="77915"/>
                    <a:pt x="25908" y="77915"/>
                  </a:cubicBezTo>
                  <a:cubicBezTo>
                    <a:pt x="28956" y="77915"/>
                    <a:pt x="32004" y="77915"/>
                    <a:pt x="35147" y="77915"/>
                  </a:cubicBezTo>
                  <a:cubicBezTo>
                    <a:pt x="36671" y="76390"/>
                    <a:pt x="38195" y="74866"/>
                    <a:pt x="39719" y="73247"/>
                  </a:cubicBezTo>
                  <a:cubicBezTo>
                    <a:pt x="41243" y="73247"/>
                    <a:pt x="42767" y="70199"/>
                    <a:pt x="44291" y="68675"/>
                  </a:cubicBezTo>
                  <a:cubicBezTo>
                    <a:pt x="44291" y="67151"/>
                    <a:pt x="45815" y="65627"/>
                    <a:pt x="45815" y="62579"/>
                  </a:cubicBezTo>
                  <a:cubicBezTo>
                    <a:pt x="45815" y="61055"/>
                    <a:pt x="44291" y="58007"/>
                    <a:pt x="42767" y="56483"/>
                  </a:cubicBezTo>
                  <a:cubicBezTo>
                    <a:pt x="41243" y="54959"/>
                    <a:pt x="39719" y="53435"/>
                    <a:pt x="36671" y="51911"/>
                  </a:cubicBezTo>
                  <a:cubicBezTo>
                    <a:pt x="33528" y="51911"/>
                    <a:pt x="32004" y="50387"/>
                    <a:pt x="28956" y="48863"/>
                  </a:cubicBezTo>
                  <a:cubicBezTo>
                    <a:pt x="25908" y="47339"/>
                    <a:pt x="22860" y="45815"/>
                    <a:pt x="21336" y="44291"/>
                  </a:cubicBezTo>
                  <a:cubicBezTo>
                    <a:pt x="18288" y="42767"/>
                    <a:pt x="16764" y="39719"/>
                    <a:pt x="15240" y="38195"/>
                  </a:cubicBezTo>
                  <a:cubicBezTo>
                    <a:pt x="13716" y="35147"/>
                    <a:pt x="12192" y="32099"/>
                    <a:pt x="12192" y="27527"/>
                  </a:cubicBezTo>
                  <a:cubicBezTo>
                    <a:pt x="12192" y="24479"/>
                    <a:pt x="13716" y="19907"/>
                    <a:pt x="15240" y="16859"/>
                  </a:cubicBezTo>
                  <a:cubicBezTo>
                    <a:pt x="16764" y="13811"/>
                    <a:pt x="18288" y="10763"/>
                    <a:pt x="21336" y="7715"/>
                  </a:cubicBezTo>
                  <a:cubicBezTo>
                    <a:pt x="24384" y="4667"/>
                    <a:pt x="27432" y="3143"/>
                    <a:pt x="32004" y="1524"/>
                  </a:cubicBezTo>
                  <a:cubicBezTo>
                    <a:pt x="36671" y="0"/>
                    <a:pt x="41243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2" name="Shape 594">
              <a:extLst>
                <a:ext uri="{FF2B5EF4-FFF2-40B4-BE49-F238E27FC236}">
                  <a16:creationId xmlns:a16="http://schemas.microsoft.com/office/drawing/2014/main" id="{3F1E0B8A-B6B0-452F-96DC-934C2257E1C1}"/>
                </a:ext>
              </a:extLst>
            </p:cNvPr>
            <p:cNvSpPr/>
            <p:nvPr/>
          </p:nvSpPr>
          <p:spPr>
            <a:xfrm>
              <a:off x="2041303" y="39624"/>
              <a:ext cx="64103" cy="90106"/>
            </a:xfrm>
            <a:custGeom>
              <a:avLst/>
              <a:gdLst/>
              <a:ahLst/>
              <a:cxnLst/>
              <a:rect l="0" t="0" r="0" b="0"/>
              <a:pathLst>
                <a:path w="64103" h="90106">
                  <a:moveTo>
                    <a:pt x="53435" y="0"/>
                  </a:moveTo>
                  <a:cubicBezTo>
                    <a:pt x="53435" y="0"/>
                    <a:pt x="54959" y="0"/>
                    <a:pt x="56483" y="0"/>
                  </a:cubicBezTo>
                  <a:cubicBezTo>
                    <a:pt x="58007" y="0"/>
                    <a:pt x="58007" y="0"/>
                    <a:pt x="59531" y="0"/>
                  </a:cubicBezTo>
                  <a:cubicBezTo>
                    <a:pt x="59531" y="0"/>
                    <a:pt x="61055" y="0"/>
                    <a:pt x="61055" y="1524"/>
                  </a:cubicBezTo>
                  <a:cubicBezTo>
                    <a:pt x="62579" y="1524"/>
                    <a:pt x="62579" y="1524"/>
                    <a:pt x="62579" y="1524"/>
                  </a:cubicBezTo>
                  <a:cubicBezTo>
                    <a:pt x="64103" y="3143"/>
                    <a:pt x="64103" y="3143"/>
                    <a:pt x="64103" y="3143"/>
                  </a:cubicBezTo>
                  <a:cubicBezTo>
                    <a:pt x="64103" y="4667"/>
                    <a:pt x="64103" y="4667"/>
                    <a:pt x="64103" y="4667"/>
                  </a:cubicBezTo>
                  <a:cubicBezTo>
                    <a:pt x="64103" y="6191"/>
                    <a:pt x="64103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2579" y="10763"/>
                    <a:pt x="62579" y="12287"/>
                    <a:pt x="62579" y="13812"/>
                  </a:cubicBezTo>
                  <a:cubicBezTo>
                    <a:pt x="61055" y="13812"/>
                    <a:pt x="61055" y="15335"/>
                    <a:pt x="61055" y="15335"/>
                  </a:cubicBezTo>
                  <a:cubicBezTo>
                    <a:pt x="61055" y="15335"/>
                    <a:pt x="59531" y="16859"/>
                    <a:pt x="59531" y="16859"/>
                  </a:cubicBezTo>
                  <a:cubicBezTo>
                    <a:pt x="59531" y="16859"/>
                    <a:pt x="58007" y="15335"/>
                    <a:pt x="58007" y="15335"/>
                  </a:cubicBezTo>
                  <a:cubicBezTo>
                    <a:pt x="56483" y="15335"/>
                    <a:pt x="56483" y="15335"/>
                    <a:pt x="56483" y="15335"/>
                  </a:cubicBezTo>
                  <a:cubicBezTo>
                    <a:pt x="54959" y="15335"/>
                    <a:pt x="54959" y="13812"/>
                    <a:pt x="53435" y="13812"/>
                  </a:cubicBezTo>
                  <a:cubicBezTo>
                    <a:pt x="51911" y="13812"/>
                    <a:pt x="51911" y="13812"/>
                    <a:pt x="50387" y="13812"/>
                  </a:cubicBezTo>
                  <a:cubicBezTo>
                    <a:pt x="47339" y="13812"/>
                    <a:pt x="45815" y="15335"/>
                    <a:pt x="42767" y="16859"/>
                  </a:cubicBezTo>
                  <a:cubicBezTo>
                    <a:pt x="39719" y="18383"/>
                    <a:pt x="38195" y="21431"/>
                    <a:pt x="35147" y="24479"/>
                  </a:cubicBezTo>
                  <a:cubicBezTo>
                    <a:pt x="32099" y="27527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50387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3716" y="88582"/>
                    <a:pt x="13716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3048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8383" y="1524"/>
                    <a:pt x="18383" y="1524"/>
                    <a:pt x="18383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29051" y="1524"/>
                    <a:pt x="30575" y="1524"/>
                    <a:pt x="30575" y="3143"/>
                  </a:cubicBezTo>
                  <a:lnTo>
                    <a:pt x="27527" y="18383"/>
                  </a:lnTo>
                  <a:cubicBezTo>
                    <a:pt x="29051" y="16859"/>
                    <a:pt x="30575" y="13812"/>
                    <a:pt x="32099" y="10763"/>
                  </a:cubicBezTo>
                  <a:cubicBezTo>
                    <a:pt x="33623" y="9239"/>
                    <a:pt x="36671" y="7715"/>
                    <a:pt x="38195" y="4667"/>
                  </a:cubicBezTo>
                  <a:cubicBezTo>
                    <a:pt x="41243" y="3143"/>
                    <a:pt x="42767" y="1524"/>
                    <a:pt x="45815" y="1524"/>
                  </a:cubicBezTo>
                  <a:cubicBezTo>
                    <a:pt x="48863" y="0"/>
                    <a:pt x="50387" y="0"/>
                    <a:pt x="5343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3" name="Shape 595">
              <a:extLst>
                <a:ext uri="{FF2B5EF4-FFF2-40B4-BE49-F238E27FC236}">
                  <a16:creationId xmlns:a16="http://schemas.microsoft.com/office/drawing/2014/main" id="{E6FE19D3-CF91-4D34-86C8-953193251CBE}"/>
                </a:ext>
              </a:extLst>
            </p:cNvPr>
            <p:cNvSpPr/>
            <p:nvPr/>
          </p:nvSpPr>
          <p:spPr>
            <a:xfrm>
              <a:off x="2105406" y="41329"/>
              <a:ext cx="41291" cy="88401"/>
            </a:xfrm>
            <a:custGeom>
              <a:avLst/>
              <a:gdLst/>
              <a:ahLst/>
              <a:cxnLst/>
              <a:rect l="0" t="0" r="0" b="0"/>
              <a:pathLst>
                <a:path w="41291" h="88401">
                  <a:moveTo>
                    <a:pt x="41291" y="0"/>
                  </a:moveTo>
                  <a:lnTo>
                    <a:pt x="41291" y="11664"/>
                  </a:lnTo>
                  <a:lnTo>
                    <a:pt x="38195" y="12106"/>
                  </a:lnTo>
                  <a:cubicBezTo>
                    <a:pt x="35147" y="13630"/>
                    <a:pt x="32099" y="15154"/>
                    <a:pt x="29051" y="18202"/>
                  </a:cubicBezTo>
                  <a:cubicBezTo>
                    <a:pt x="27527" y="19726"/>
                    <a:pt x="26003" y="22774"/>
                    <a:pt x="24480" y="25822"/>
                  </a:cubicBezTo>
                  <a:cubicBezTo>
                    <a:pt x="21431" y="28870"/>
                    <a:pt x="21431" y="31918"/>
                    <a:pt x="19907" y="34966"/>
                  </a:cubicBezTo>
                  <a:lnTo>
                    <a:pt x="29051" y="34966"/>
                  </a:lnTo>
                  <a:lnTo>
                    <a:pt x="41291" y="34966"/>
                  </a:lnTo>
                  <a:lnTo>
                    <a:pt x="41291" y="45247"/>
                  </a:lnTo>
                  <a:lnTo>
                    <a:pt x="26003" y="47158"/>
                  </a:lnTo>
                  <a:lnTo>
                    <a:pt x="16859" y="47158"/>
                  </a:lnTo>
                  <a:cubicBezTo>
                    <a:pt x="16859" y="48682"/>
                    <a:pt x="16859" y="50206"/>
                    <a:pt x="16859" y="51730"/>
                  </a:cubicBezTo>
                  <a:cubicBezTo>
                    <a:pt x="15335" y="54778"/>
                    <a:pt x="15335" y="56302"/>
                    <a:pt x="15335" y="57826"/>
                  </a:cubicBezTo>
                  <a:cubicBezTo>
                    <a:pt x="15335" y="63922"/>
                    <a:pt x="16859" y="68494"/>
                    <a:pt x="19907" y="71542"/>
                  </a:cubicBezTo>
                  <a:cubicBezTo>
                    <a:pt x="22955" y="74685"/>
                    <a:pt x="29051" y="76209"/>
                    <a:pt x="35147" y="76209"/>
                  </a:cubicBezTo>
                  <a:lnTo>
                    <a:pt x="41291" y="76209"/>
                  </a:lnTo>
                  <a:lnTo>
                    <a:pt x="41291" y="88401"/>
                  </a:lnTo>
                  <a:lnTo>
                    <a:pt x="33624" y="88401"/>
                  </a:lnTo>
                  <a:cubicBezTo>
                    <a:pt x="27527" y="88401"/>
                    <a:pt x="22955" y="88401"/>
                    <a:pt x="18383" y="86877"/>
                  </a:cubicBezTo>
                  <a:cubicBezTo>
                    <a:pt x="13812" y="85353"/>
                    <a:pt x="10763" y="83829"/>
                    <a:pt x="7715" y="80781"/>
                  </a:cubicBezTo>
                  <a:cubicBezTo>
                    <a:pt x="6191" y="79257"/>
                    <a:pt x="3048" y="76209"/>
                    <a:pt x="1524" y="71542"/>
                  </a:cubicBezTo>
                  <a:cubicBezTo>
                    <a:pt x="1524" y="68494"/>
                    <a:pt x="0" y="63922"/>
                    <a:pt x="0" y="57826"/>
                  </a:cubicBezTo>
                  <a:cubicBezTo>
                    <a:pt x="0" y="54778"/>
                    <a:pt x="0" y="50206"/>
                    <a:pt x="1524" y="45634"/>
                  </a:cubicBezTo>
                  <a:cubicBezTo>
                    <a:pt x="1524" y="41062"/>
                    <a:pt x="3048" y="36490"/>
                    <a:pt x="4572" y="31918"/>
                  </a:cubicBezTo>
                  <a:cubicBezTo>
                    <a:pt x="6191" y="27346"/>
                    <a:pt x="9239" y="22774"/>
                    <a:pt x="10763" y="19726"/>
                  </a:cubicBezTo>
                  <a:cubicBezTo>
                    <a:pt x="13812" y="15154"/>
                    <a:pt x="16859" y="12106"/>
                    <a:pt x="21431" y="9058"/>
                  </a:cubicBezTo>
                  <a:cubicBezTo>
                    <a:pt x="24480" y="4486"/>
                    <a:pt x="29051" y="2962"/>
                    <a:pt x="33624" y="1438"/>
                  </a:cubicBez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4" name="Shape 596">
              <a:extLst>
                <a:ext uri="{FF2B5EF4-FFF2-40B4-BE49-F238E27FC236}">
                  <a16:creationId xmlns:a16="http://schemas.microsoft.com/office/drawing/2014/main" id="{BC87C848-ABFA-4EA6-89F1-33EB1E4B14A8}"/>
                </a:ext>
              </a:extLst>
            </p:cNvPr>
            <p:cNvSpPr/>
            <p:nvPr/>
          </p:nvSpPr>
          <p:spPr>
            <a:xfrm>
              <a:off x="2146697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1384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669" y="13811"/>
                    <a:pt x="12145" y="15335"/>
                    <a:pt x="9096" y="15335"/>
                  </a:cubicBezTo>
                  <a:cubicBezTo>
                    <a:pt x="6048" y="15335"/>
                    <a:pt x="4525" y="16859"/>
                    <a:pt x="1477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621" y="3143"/>
                    <a:pt x="12145" y="3143"/>
                  </a:cubicBezTo>
                  <a:cubicBezTo>
                    <a:pt x="15192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5" name="Shape 597">
              <a:extLst>
                <a:ext uri="{FF2B5EF4-FFF2-40B4-BE49-F238E27FC236}">
                  <a16:creationId xmlns:a16="http://schemas.microsoft.com/office/drawing/2014/main" id="{5DD3AAF9-9D7E-4FB2-8A45-AC18CBE526D2}"/>
                </a:ext>
              </a:extLst>
            </p:cNvPr>
            <p:cNvSpPr/>
            <p:nvPr/>
          </p:nvSpPr>
          <p:spPr>
            <a:xfrm>
              <a:off x="2146697" y="39624"/>
              <a:ext cx="36624" cy="46952"/>
            </a:xfrm>
            <a:custGeom>
              <a:avLst/>
              <a:gdLst/>
              <a:ahLst/>
              <a:cxnLst/>
              <a:rect l="0" t="0" r="0" b="0"/>
              <a:pathLst>
                <a:path w="36624" h="46952">
                  <a:moveTo>
                    <a:pt x="9096" y="0"/>
                  </a:moveTo>
                  <a:cubicBezTo>
                    <a:pt x="13669" y="0"/>
                    <a:pt x="18336" y="0"/>
                    <a:pt x="21384" y="1524"/>
                  </a:cubicBezTo>
                  <a:cubicBezTo>
                    <a:pt x="25956" y="3143"/>
                    <a:pt x="27480" y="4667"/>
                    <a:pt x="30528" y="6191"/>
                  </a:cubicBezTo>
                  <a:cubicBezTo>
                    <a:pt x="32052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192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4525" y="36671"/>
                  </a:lnTo>
                  <a:cubicBezTo>
                    <a:pt x="7572" y="35147"/>
                    <a:pt x="12145" y="33624"/>
                    <a:pt x="13669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192" y="12288"/>
                    <a:pt x="12145" y="12288"/>
                    <a:pt x="7572" y="12288"/>
                  </a:cubicBezTo>
                  <a:lnTo>
                    <a:pt x="0" y="13370"/>
                  </a:lnTo>
                  <a:lnTo>
                    <a:pt x="0" y="1705"/>
                  </a:lnTo>
                  <a:lnTo>
                    <a:pt x="9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6" name="Shape 598">
              <a:extLst>
                <a:ext uri="{FF2B5EF4-FFF2-40B4-BE49-F238E27FC236}">
                  <a16:creationId xmlns:a16="http://schemas.microsoft.com/office/drawing/2014/main" id="{1C5D2ECE-5B42-4D13-8587-93C1972BEF8B}"/>
                </a:ext>
              </a:extLst>
            </p:cNvPr>
            <p:cNvSpPr/>
            <p:nvPr/>
          </p:nvSpPr>
          <p:spPr>
            <a:xfrm>
              <a:off x="2195513" y="39624"/>
              <a:ext cx="71723" cy="90106"/>
            </a:xfrm>
            <a:custGeom>
              <a:avLst/>
              <a:gdLst/>
              <a:ahLst/>
              <a:cxnLst/>
              <a:rect l="0" t="0" r="0" b="0"/>
              <a:pathLst>
                <a:path w="71723" h="90106">
                  <a:moveTo>
                    <a:pt x="47339" y="0"/>
                  </a:moveTo>
                  <a:cubicBezTo>
                    <a:pt x="50387" y="0"/>
                    <a:pt x="51911" y="0"/>
                    <a:pt x="54959" y="0"/>
                  </a:cubicBezTo>
                  <a:cubicBezTo>
                    <a:pt x="56483" y="0"/>
                    <a:pt x="58007" y="1524"/>
                    <a:pt x="61055" y="1524"/>
                  </a:cubicBezTo>
                  <a:cubicBezTo>
                    <a:pt x="62579" y="3143"/>
                    <a:pt x="64103" y="3143"/>
                    <a:pt x="65627" y="4667"/>
                  </a:cubicBezTo>
                  <a:cubicBezTo>
                    <a:pt x="67151" y="6191"/>
                    <a:pt x="68675" y="6191"/>
                    <a:pt x="70199" y="7715"/>
                  </a:cubicBezTo>
                  <a:cubicBezTo>
                    <a:pt x="70199" y="7715"/>
                    <a:pt x="71723" y="9239"/>
                    <a:pt x="71723" y="9239"/>
                  </a:cubicBezTo>
                  <a:cubicBezTo>
                    <a:pt x="71723" y="9239"/>
                    <a:pt x="71723" y="10763"/>
                    <a:pt x="71723" y="10763"/>
                  </a:cubicBezTo>
                  <a:cubicBezTo>
                    <a:pt x="71723" y="12287"/>
                    <a:pt x="71723" y="13811"/>
                    <a:pt x="71723" y="13811"/>
                  </a:cubicBezTo>
                  <a:cubicBezTo>
                    <a:pt x="71723" y="15335"/>
                    <a:pt x="71723" y="16859"/>
                    <a:pt x="70199" y="18383"/>
                  </a:cubicBezTo>
                  <a:cubicBezTo>
                    <a:pt x="70199" y="18383"/>
                    <a:pt x="70199" y="19907"/>
                    <a:pt x="68675" y="19907"/>
                  </a:cubicBezTo>
                  <a:cubicBezTo>
                    <a:pt x="68675" y="21431"/>
                    <a:pt x="67151" y="21431"/>
                    <a:pt x="67151" y="21431"/>
                  </a:cubicBezTo>
                  <a:cubicBezTo>
                    <a:pt x="65627" y="21431"/>
                    <a:pt x="65627" y="21431"/>
                    <a:pt x="64103" y="19907"/>
                  </a:cubicBezTo>
                  <a:cubicBezTo>
                    <a:pt x="64103" y="18383"/>
                    <a:pt x="62579" y="18383"/>
                    <a:pt x="61055" y="16859"/>
                  </a:cubicBezTo>
                  <a:cubicBezTo>
                    <a:pt x="59531" y="15335"/>
                    <a:pt x="58007" y="15335"/>
                    <a:pt x="54959" y="13811"/>
                  </a:cubicBezTo>
                  <a:cubicBezTo>
                    <a:pt x="53435" y="12287"/>
                    <a:pt x="50387" y="12287"/>
                    <a:pt x="45815" y="12287"/>
                  </a:cubicBezTo>
                  <a:cubicBezTo>
                    <a:pt x="42767" y="12287"/>
                    <a:pt x="38195" y="13811"/>
                    <a:pt x="35147" y="15335"/>
                  </a:cubicBezTo>
                  <a:cubicBezTo>
                    <a:pt x="32099" y="16859"/>
                    <a:pt x="30575" y="18383"/>
                    <a:pt x="27527" y="21431"/>
                  </a:cubicBezTo>
                  <a:cubicBezTo>
                    <a:pt x="26003" y="24479"/>
                    <a:pt x="24479" y="27527"/>
                    <a:pt x="22955" y="30575"/>
                  </a:cubicBezTo>
                  <a:cubicBezTo>
                    <a:pt x="21431" y="33623"/>
                    <a:pt x="19907" y="36671"/>
                    <a:pt x="18288" y="39719"/>
                  </a:cubicBezTo>
                  <a:cubicBezTo>
                    <a:pt x="18288" y="44291"/>
                    <a:pt x="16764" y="47339"/>
                    <a:pt x="16764" y="50387"/>
                  </a:cubicBezTo>
                  <a:cubicBezTo>
                    <a:pt x="16764" y="53435"/>
                    <a:pt x="16764" y="56483"/>
                    <a:pt x="16764" y="58007"/>
                  </a:cubicBezTo>
                  <a:cubicBezTo>
                    <a:pt x="16764" y="64103"/>
                    <a:pt x="16764" y="68675"/>
                    <a:pt x="19907" y="73247"/>
                  </a:cubicBezTo>
                  <a:cubicBezTo>
                    <a:pt x="22955" y="76390"/>
                    <a:pt x="27527" y="77914"/>
                    <a:pt x="32099" y="77914"/>
                  </a:cubicBezTo>
                  <a:cubicBezTo>
                    <a:pt x="36671" y="77914"/>
                    <a:pt x="39719" y="76390"/>
                    <a:pt x="42767" y="76390"/>
                  </a:cubicBezTo>
                  <a:cubicBezTo>
                    <a:pt x="45815" y="74866"/>
                    <a:pt x="48863" y="73247"/>
                    <a:pt x="50387" y="73247"/>
                  </a:cubicBezTo>
                  <a:cubicBezTo>
                    <a:pt x="51911" y="71723"/>
                    <a:pt x="53435" y="70199"/>
                    <a:pt x="54959" y="68675"/>
                  </a:cubicBezTo>
                  <a:cubicBezTo>
                    <a:pt x="56483" y="68675"/>
                    <a:pt x="58007" y="67151"/>
                    <a:pt x="58007" y="67151"/>
                  </a:cubicBezTo>
                  <a:cubicBezTo>
                    <a:pt x="59531" y="67151"/>
                    <a:pt x="59531" y="68675"/>
                    <a:pt x="59531" y="68675"/>
                  </a:cubicBezTo>
                  <a:cubicBezTo>
                    <a:pt x="59531" y="68675"/>
                    <a:pt x="59531" y="70199"/>
                    <a:pt x="59531" y="70199"/>
                  </a:cubicBezTo>
                  <a:cubicBezTo>
                    <a:pt x="59531" y="71723"/>
                    <a:pt x="59531" y="71723"/>
                    <a:pt x="59531" y="73247"/>
                  </a:cubicBezTo>
                  <a:cubicBezTo>
                    <a:pt x="59531" y="74866"/>
                    <a:pt x="59531" y="74866"/>
                    <a:pt x="59531" y="76390"/>
                  </a:cubicBezTo>
                  <a:cubicBezTo>
                    <a:pt x="59531" y="77914"/>
                    <a:pt x="58007" y="77914"/>
                    <a:pt x="58007" y="79438"/>
                  </a:cubicBezTo>
                  <a:cubicBezTo>
                    <a:pt x="58007" y="79438"/>
                    <a:pt x="58007" y="80963"/>
                    <a:pt x="56483" y="82486"/>
                  </a:cubicBezTo>
                  <a:cubicBezTo>
                    <a:pt x="56483" y="82486"/>
                    <a:pt x="54959" y="84010"/>
                    <a:pt x="53435" y="84010"/>
                  </a:cubicBezTo>
                  <a:cubicBezTo>
                    <a:pt x="50387" y="85534"/>
                    <a:pt x="48863" y="87058"/>
                    <a:pt x="45815" y="87058"/>
                  </a:cubicBezTo>
                  <a:cubicBezTo>
                    <a:pt x="44291" y="88582"/>
                    <a:pt x="41243" y="88582"/>
                    <a:pt x="38195" y="90106"/>
                  </a:cubicBezTo>
                  <a:cubicBezTo>
                    <a:pt x="35147" y="90106"/>
                    <a:pt x="32099" y="90106"/>
                    <a:pt x="29051" y="90106"/>
                  </a:cubicBezTo>
                  <a:cubicBezTo>
                    <a:pt x="19907" y="90106"/>
                    <a:pt x="12192" y="88582"/>
                    <a:pt x="7620" y="82486"/>
                  </a:cubicBezTo>
                  <a:cubicBezTo>
                    <a:pt x="3048" y="77914"/>
                    <a:pt x="0" y="70199"/>
                    <a:pt x="0" y="61055"/>
                  </a:cubicBezTo>
                  <a:cubicBezTo>
                    <a:pt x="0" y="56483"/>
                    <a:pt x="0" y="53435"/>
                    <a:pt x="1524" y="48863"/>
                  </a:cubicBezTo>
                  <a:cubicBezTo>
                    <a:pt x="1524" y="44291"/>
                    <a:pt x="3048" y="39719"/>
                    <a:pt x="4572" y="35147"/>
                  </a:cubicBezTo>
                  <a:cubicBezTo>
                    <a:pt x="6096" y="30575"/>
                    <a:pt x="7620" y="26003"/>
                    <a:pt x="10668" y="21431"/>
                  </a:cubicBezTo>
                  <a:cubicBezTo>
                    <a:pt x="12192" y="16859"/>
                    <a:pt x="15240" y="13811"/>
                    <a:pt x="19907" y="10763"/>
                  </a:cubicBezTo>
                  <a:cubicBezTo>
                    <a:pt x="22955" y="7715"/>
                    <a:pt x="27527" y="4667"/>
                    <a:pt x="32099" y="3143"/>
                  </a:cubicBezTo>
                  <a:cubicBezTo>
                    <a:pt x="36671" y="0"/>
                    <a:pt x="41243" y="0"/>
                    <a:pt x="473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7" name="Shape 599">
              <a:extLst>
                <a:ext uri="{FF2B5EF4-FFF2-40B4-BE49-F238E27FC236}">
                  <a16:creationId xmlns:a16="http://schemas.microsoft.com/office/drawing/2014/main" id="{AEF6E1AB-1D9A-41DE-B39F-3C7C43FAF229}"/>
                </a:ext>
              </a:extLst>
            </p:cNvPr>
            <p:cNvSpPr/>
            <p:nvPr/>
          </p:nvSpPr>
          <p:spPr>
            <a:xfrm>
              <a:off x="2276475" y="40462"/>
              <a:ext cx="40433" cy="89268"/>
            </a:xfrm>
            <a:custGeom>
              <a:avLst/>
              <a:gdLst/>
              <a:ahLst/>
              <a:cxnLst/>
              <a:rect l="0" t="0" r="0" b="0"/>
              <a:pathLst>
                <a:path w="40433" h="89268">
                  <a:moveTo>
                    <a:pt x="40433" y="0"/>
                  </a:moveTo>
                  <a:lnTo>
                    <a:pt x="40433" y="12426"/>
                  </a:lnTo>
                  <a:lnTo>
                    <a:pt x="36576" y="12973"/>
                  </a:lnTo>
                  <a:cubicBezTo>
                    <a:pt x="33528" y="14497"/>
                    <a:pt x="32004" y="16021"/>
                    <a:pt x="28956" y="19069"/>
                  </a:cubicBezTo>
                  <a:cubicBezTo>
                    <a:pt x="27432" y="20593"/>
                    <a:pt x="24384" y="23641"/>
                    <a:pt x="22860" y="26689"/>
                  </a:cubicBezTo>
                  <a:cubicBezTo>
                    <a:pt x="21336" y="29737"/>
                    <a:pt x="19812" y="32785"/>
                    <a:pt x="18288" y="35833"/>
                  </a:cubicBezTo>
                  <a:cubicBezTo>
                    <a:pt x="18288" y="40405"/>
                    <a:pt x="16764" y="43453"/>
                    <a:pt x="16764" y="46501"/>
                  </a:cubicBezTo>
                  <a:cubicBezTo>
                    <a:pt x="15240" y="51073"/>
                    <a:pt x="15240" y="54121"/>
                    <a:pt x="15240" y="57169"/>
                  </a:cubicBezTo>
                  <a:cubicBezTo>
                    <a:pt x="15240" y="60217"/>
                    <a:pt x="15240" y="63265"/>
                    <a:pt x="16764" y="66313"/>
                  </a:cubicBezTo>
                  <a:cubicBezTo>
                    <a:pt x="16764" y="67837"/>
                    <a:pt x="18288" y="69361"/>
                    <a:pt x="19812" y="72409"/>
                  </a:cubicBezTo>
                  <a:cubicBezTo>
                    <a:pt x="21336" y="74028"/>
                    <a:pt x="22860" y="75552"/>
                    <a:pt x="25908" y="75552"/>
                  </a:cubicBezTo>
                  <a:cubicBezTo>
                    <a:pt x="27432" y="77076"/>
                    <a:pt x="30480" y="77076"/>
                    <a:pt x="33528" y="77076"/>
                  </a:cubicBezTo>
                  <a:lnTo>
                    <a:pt x="40433" y="76098"/>
                  </a:lnTo>
                  <a:lnTo>
                    <a:pt x="40433" y="88582"/>
                  </a:lnTo>
                  <a:lnTo>
                    <a:pt x="33528" y="89268"/>
                  </a:lnTo>
                  <a:cubicBezTo>
                    <a:pt x="27432" y="89268"/>
                    <a:pt x="21336" y="89268"/>
                    <a:pt x="18288" y="87744"/>
                  </a:cubicBezTo>
                  <a:cubicBezTo>
                    <a:pt x="13716" y="86220"/>
                    <a:pt x="10668" y="84696"/>
                    <a:pt x="7620" y="81649"/>
                  </a:cubicBezTo>
                  <a:cubicBezTo>
                    <a:pt x="4572" y="78600"/>
                    <a:pt x="3048" y="75552"/>
                    <a:pt x="1524" y="70885"/>
                  </a:cubicBezTo>
                  <a:cubicBezTo>
                    <a:pt x="0" y="67837"/>
                    <a:pt x="0" y="63265"/>
                    <a:pt x="0" y="58693"/>
                  </a:cubicBezTo>
                  <a:cubicBezTo>
                    <a:pt x="0" y="54121"/>
                    <a:pt x="0" y="49549"/>
                    <a:pt x="0" y="44977"/>
                  </a:cubicBezTo>
                  <a:cubicBezTo>
                    <a:pt x="1524" y="38881"/>
                    <a:pt x="3048" y="34309"/>
                    <a:pt x="4572" y="31261"/>
                  </a:cubicBezTo>
                  <a:cubicBezTo>
                    <a:pt x="6096" y="26689"/>
                    <a:pt x="9144" y="22117"/>
                    <a:pt x="10668" y="19069"/>
                  </a:cubicBezTo>
                  <a:cubicBezTo>
                    <a:pt x="13716" y="14497"/>
                    <a:pt x="16764" y="11449"/>
                    <a:pt x="21336" y="8401"/>
                  </a:cubicBezTo>
                  <a:cubicBezTo>
                    <a:pt x="24384" y="5353"/>
                    <a:pt x="28956" y="2305"/>
                    <a:pt x="33528" y="686"/>
                  </a:cubicBezTo>
                  <a:lnTo>
                    <a:pt x="4043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8" name="Shape 600">
              <a:extLst>
                <a:ext uri="{FF2B5EF4-FFF2-40B4-BE49-F238E27FC236}">
                  <a16:creationId xmlns:a16="http://schemas.microsoft.com/office/drawing/2014/main" id="{502F8616-D5A4-4F58-B703-E17191CA3C03}"/>
                </a:ext>
              </a:extLst>
            </p:cNvPr>
            <p:cNvSpPr/>
            <p:nvPr/>
          </p:nvSpPr>
          <p:spPr>
            <a:xfrm>
              <a:off x="2316908" y="39624"/>
              <a:ext cx="41958" cy="89420"/>
            </a:xfrm>
            <a:custGeom>
              <a:avLst/>
              <a:gdLst/>
              <a:ahLst/>
              <a:cxnLst/>
              <a:rect l="0" t="0" r="0" b="0"/>
              <a:pathLst>
                <a:path w="41958" h="89420">
                  <a:moveTo>
                    <a:pt x="8430" y="0"/>
                  </a:moveTo>
                  <a:cubicBezTo>
                    <a:pt x="14526" y="0"/>
                    <a:pt x="19098" y="0"/>
                    <a:pt x="23670" y="1524"/>
                  </a:cubicBezTo>
                  <a:cubicBezTo>
                    <a:pt x="28242" y="3143"/>
                    <a:pt x="31290" y="4667"/>
                    <a:pt x="34338" y="7715"/>
                  </a:cubicBezTo>
                  <a:cubicBezTo>
                    <a:pt x="35862" y="10763"/>
                    <a:pt x="38910" y="13811"/>
                    <a:pt x="40434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1958" y="39719"/>
                    <a:pt x="40434" y="44291"/>
                  </a:cubicBezTo>
                  <a:cubicBezTo>
                    <a:pt x="40434" y="50387"/>
                    <a:pt x="38910" y="54959"/>
                    <a:pt x="37386" y="58007"/>
                  </a:cubicBezTo>
                  <a:cubicBezTo>
                    <a:pt x="34338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6050" y="84010"/>
                    <a:pt x="13002" y="87058"/>
                    <a:pt x="8430" y="88582"/>
                  </a:cubicBezTo>
                  <a:lnTo>
                    <a:pt x="0" y="89420"/>
                  </a:lnTo>
                  <a:lnTo>
                    <a:pt x="0" y="76936"/>
                  </a:lnTo>
                  <a:lnTo>
                    <a:pt x="3858" y="76390"/>
                  </a:lnTo>
                  <a:cubicBezTo>
                    <a:pt x="6906" y="74866"/>
                    <a:pt x="9954" y="73247"/>
                    <a:pt x="11478" y="70199"/>
                  </a:cubicBezTo>
                  <a:cubicBezTo>
                    <a:pt x="14526" y="68675"/>
                    <a:pt x="16050" y="65627"/>
                    <a:pt x="17574" y="62579"/>
                  </a:cubicBezTo>
                  <a:cubicBezTo>
                    <a:pt x="20622" y="59531"/>
                    <a:pt x="20622" y="56483"/>
                    <a:pt x="22146" y="53435"/>
                  </a:cubicBezTo>
                  <a:cubicBezTo>
                    <a:pt x="23670" y="50387"/>
                    <a:pt x="25194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3670" y="19907"/>
                    <a:pt x="22146" y="16859"/>
                  </a:cubicBezTo>
                  <a:cubicBezTo>
                    <a:pt x="20622" y="15335"/>
                    <a:pt x="17574" y="15335"/>
                    <a:pt x="16050" y="13811"/>
                  </a:cubicBezTo>
                  <a:cubicBezTo>
                    <a:pt x="13002" y="12287"/>
                    <a:pt x="9954" y="12287"/>
                    <a:pt x="6906" y="12287"/>
                  </a:cubicBezTo>
                  <a:lnTo>
                    <a:pt x="0" y="13264"/>
                  </a:lnTo>
                  <a:lnTo>
                    <a:pt x="0" y="838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9" name="Shape 601">
              <a:extLst>
                <a:ext uri="{FF2B5EF4-FFF2-40B4-BE49-F238E27FC236}">
                  <a16:creationId xmlns:a16="http://schemas.microsoft.com/office/drawing/2014/main" id="{2CB37809-F273-4614-B874-FA9D320EAC8C}"/>
                </a:ext>
              </a:extLst>
            </p:cNvPr>
            <p:cNvSpPr/>
            <p:nvPr/>
          </p:nvSpPr>
          <p:spPr>
            <a:xfrm>
              <a:off x="2372678" y="39625"/>
              <a:ext cx="134302" cy="90106"/>
            </a:xfrm>
            <a:custGeom>
              <a:avLst/>
              <a:gdLst/>
              <a:ahLst/>
              <a:cxnLst/>
              <a:rect l="0" t="0" r="0" b="0"/>
              <a:pathLst>
                <a:path w="134302" h="90106">
                  <a:moveTo>
                    <a:pt x="59531" y="0"/>
                  </a:moveTo>
                  <a:cubicBezTo>
                    <a:pt x="62579" y="0"/>
                    <a:pt x="65627" y="0"/>
                    <a:pt x="68675" y="1524"/>
                  </a:cubicBezTo>
                  <a:cubicBezTo>
                    <a:pt x="71723" y="1524"/>
                    <a:pt x="73247" y="3143"/>
                    <a:pt x="74771" y="4667"/>
                  </a:cubicBezTo>
                  <a:cubicBezTo>
                    <a:pt x="76295" y="7715"/>
                    <a:pt x="77819" y="9239"/>
                    <a:pt x="79343" y="10763"/>
                  </a:cubicBezTo>
                  <a:cubicBezTo>
                    <a:pt x="79343" y="13811"/>
                    <a:pt x="79343" y="16859"/>
                    <a:pt x="79343" y="19907"/>
                  </a:cubicBezTo>
                  <a:cubicBezTo>
                    <a:pt x="80867" y="16859"/>
                    <a:pt x="82391" y="15335"/>
                    <a:pt x="85439" y="12287"/>
                  </a:cubicBezTo>
                  <a:cubicBezTo>
                    <a:pt x="86963" y="10763"/>
                    <a:pt x="90011" y="7715"/>
                    <a:pt x="93059" y="6191"/>
                  </a:cubicBezTo>
                  <a:cubicBezTo>
                    <a:pt x="96107" y="4667"/>
                    <a:pt x="99155" y="3143"/>
                    <a:pt x="102203" y="1524"/>
                  </a:cubicBezTo>
                  <a:cubicBezTo>
                    <a:pt x="105346" y="0"/>
                    <a:pt x="108395" y="0"/>
                    <a:pt x="111442" y="0"/>
                  </a:cubicBezTo>
                  <a:cubicBezTo>
                    <a:pt x="116014" y="0"/>
                    <a:pt x="119063" y="0"/>
                    <a:pt x="122110" y="1524"/>
                  </a:cubicBezTo>
                  <a:cubicBezTo>
                    <a:pt x="125158" y="3143"/>
                    <a:pt x="126682" y="4667"/>
                    <a:pt x="129730" y="6191"/>
                  </a:cubicBezTo>
                  <a:cubicBezTo>
                    <a:pt x="131254" y="7715"/>
                    <a:pt x="131254" y="10763"/>
                    <a:pt x="132778" y="13811"/>
                  </a:cubicBezTo>
                  <a:cubicBezTo>
                    <a:pt x="132778" y="15335"/>
                    <a:pt x="134302" y="18383"/>
                    <a:pt x="134302" y="21431"/>
                  </a:cubicBezTo>
                  <a:cubicBezTo>
                    <a:pt x="134302" y="24479"/>
                    <a:pt x="134302" y="26003"/>
                    <a:pt x="132778" y="29051"/>
                  </a:cubicBezTo>
                  <a:cubicBezTo>
                    <a:pt x="132778" y="30575"/>
                    <a:pt x="132778" y="32099"/>
                    <a:pt x="132778" y="35147"/>
                  </a:cubicBezTo>
                  <a:lnTo>
                    <a:pt x="122110" y="87058"/>
                  </a:lnTo>
                  <a:cubicBezTo>
                    <a:pt x="122110" y="87058"/>
                    <a:pt x="122110" y="87058"/>
                    <a:pt x="122110" y="88582"/>
                  </a:cubicBezTo>
                  <a:cubicBezTo>
                    <a:pt x="120586" y="88582"/>
                    <a:pt x="120586" y="88582"/>
                    <a:pt x="120586" y="88582"/>
                  </a:cubicBezTo>
                  <a:cubicBezTo>
                    <a:pt x="119063" y="88582"/>
                    <a:pt x="119063" y="88582"/>
                    <a:pt x="117539" y="88582"/>
                  </a:cubicBezTo>
                  <a:cubicBezTo>
                    <a:pt x="116014" y="90106"/>
                    <a:pt x="116014" y="90106"/>
                    <a:pt x="114490" y="90106"/>
                  </a:cubicBezTo>
                  <a:cubicBezTo>
                    <a:pt x="112966" y="90106"/>
                    <a:pt x="111442" y="90106"/>
                    <a:pt x="109918" y="88582"/>
                  </a:cubicBezTo>
                  <a:cubicBezTo>
                    <a:pt x="109918" y="88582"/>
                    <a:pt x="108395" y="88582"/>
                    <a:pt x="108395" y="88582"/>
                  </a:cubicBezTo>
                  <a:cubicBezTo>
                    <a:pt x="106870" y="88582"/>
                    <a:pt x="106870" y="88582"/>
                    <a:pt x="106870" y="88582"/>
                  </a:cubicBezTo>
                  <a:cubicBezTo>
                    <a:pt x="106870" y="87058"/>
                    <a:pt x="106870" y="87058"/>
                    <a:pt x="106870" y="87058"/>
                  </a:cubicBezTo>
                  <a:lnTo>
                    <a:pt x="117539" y="35147"/>
                  </a:lnTo>
                  <a:cubicBezTo>
                    <a:pt x="117539" y="33623"/>
                    <a:pt x="117539" y="32099"/>
                    <a:pt x="117539" y="30575"/>
                  </a:cubicBezTo>
                  <a:cubicBezTo>
                    <a:pt x="117539" y="29051"/>
                    <a:pt x="117539" y="27527"/>
                    <a:pt x="117539" y="26003"/>
                  </a:cubicBezTo>
                  <a:cubicBezTo>
                    <a:pt x="117539" y="21431"/>
                    <a:pt x="117539" y="18383"/>
                    <a:pt x="116014" y="16859"/>
                  </a:cubicBezTo>
                  <a:cubicBezTo>
                    <a:pt x="114490" y="13811"/>
                    <a:pt x="111442" y="12287"/>
                    <a:pt x="108395" y="12287"/>
                  </a:cubicBezTo>
                  <a:cubicBezTo>
                    <a:pt x="105346" y="12287"/>
                    <a:pt x="102203" y="13811"/>
                    <a:pt x="99155" y="15335"/>
                  </a:cubicBezTo>
                  <a:cubicBezTo>
                    <a:pt x="94583" y="16859"/>
                    <a:pt x="91535" y="19907"/>
                    <a:pt x="88487" y="22955"/>
                  </a:cubicBezTo>
                  <a:cubicBezTo>
                    <a:pt x="85439" y="26003"/>
                    <a:pt x="83915" y="30575"/>
                    <a:pt x="80867" y="35147"/>
                  </a:cubicBezTo>
                  <a:cubicBezTo>
                    <a:pt x="79343" y="39719"/>
                    <a:pt x="77819" y="44291"/>
                    <a:pt x="76295" y="48863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7151" y="88582"/>
                    <a:pt x="67151" y="88582"/>
                  </a:cubicBezTo>
                  <a:cubicBezTo>
                    <a:pt x="65627" y="88582"/>
                    <a:pt x="65627" y="88582"/>
                    <a:pt x="64103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6483" y="88582"/>
                  </a:cubicBezTo>
                  <a:cubicBezTo>
                    <a:pt x="56483" y="88582"/>
                    <a:pt x="54959" y="88582"/>
                    <a:pt x="54959" y="88582"/>
                  </a:cubicBezTo>
                  <a:cubicBezTo>
                    <a:pt x="54959" y="88582"/>
                    <a:pt x="53435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3"/>
                    <a:pt x="64103" y="32099"/>
                    <a:pt x="64103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5335"/>
                  </a:cubicBezTo>
                  <a:cubicBezTo>
                    <a:pt x="61055" y="13811"/>
                    <a:pt x="58007" y="12287"/>
                    <a:pt x="54959" y="12287"/>
                  </a:cubicBezTo>
                  <a:cubicBezTo>
                    <a:pt x="51911" y="12287"/>
                    <a:pt x="48768" y="13811"/>
                    <a:pt x="45720" y="15335"/>
                  </a:cubicBezTo>
                  <a:cubicBezTo>
                    <a:pt x="42672" y="16859"/>
                    <a:pt x="39624" y="19907"/>
                    <a:pt x="36576" y="22955"/>
                  </a:cubicBezTo>
                  <a:cubicBezTo>
                    <a:pt x="33528" y="26003"/>
                    <a:pt x="30480" y="30575"/>
                    <a:pt x="27432" y="35147"/>
                  </a:cubicBezTo>
                  <a:cubicBezTo>
                    <a:pt x="25908" y="39719"/>
                    <a:pt x="24384" y="44291"/>
                    <a:pt x="22860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3716" y="88582"/>
                    <a:pt x="13716" y="88582"/>
                  </a:cubicBezTo>
                  <a:cubicBezTo>
                    <a:pt x="13716" y="88582"/>
                    <a:pt x="12192" y="88582"/>
                    <a:pt x="10668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3143"/>
                    <a:pt x="16764" y="3143"/>
                    <a:pt x="18288" y="3143"/>
                  </a:cubicBezTo>
                  <a:cubicBezTo>
                    <a:pt x="18288" y="1524"/>
                    <a:pt x="18288" y="1524"/>
                    <a:pt x="18288" y="1524"/>
                  </a:cubicBezTo>
                  <a:cubicBezTo>
                    <a:pt x="19812" y="1524"/>
                    <a:pt x="19812" y="1524"/>
                    <a:pt x="21336" y="1524"/>
                  </a:cubicBezTo>
                  <a:cubicBezTo>
                    <a:pt x="22860" y="1524"/>
                    <a:pt x="22860" y="1524"/>
                    <a:pt x="24384" y="1524"/>
                  </a:cubicBezTo>
                  <a:cubicBezTo>
                    <a:pt x="25908" y="1524"/>
                    <a:pt x="27432" y="1524"/>
                    <a:pt x="27432" y="1524"/>
                  </a:cubicBezTo>
                  <a:cubicBezTo>
                    <a:pt x="28956" y="1524"/>
                    <a:pt x="28956" y="1524"/>
                    <a:pt x="28956" y="1524"/>
                  </a:cubicBezTo>
                  <a:cubicBezTo>
                    <a:pt x="30480" y="1524"/>
                    <a:pt x="30480" y="1524"/>
                    <a:pt x="30480" y="3143"/>
                  </a:cubicBezTo>
                  <a:lnTo>
                    <a:pt x="27432" y="19907"/>
                  </a:lnTo>
                  <a:cubicBezTo>
                    <a:pt x="28956" y="16859"/>
                    <a:pt x="30480" y="15335"/>
                    <a:pt x="32004" y="12287"/>
                  </a:cubicBezTo>
                  <a:cubicBezTo>
                    <a:pt x="33528" y="10763"/>
                    <a:pt x="36576" y="7715"/>
                    <a:pt x="39624" y="6191"/>
                  </a:cubicBezTo>
                  <a:cubicBezTo>
                    <a:pt x="42672" y="4667"/>
                    <a:pt x="45720" y="3143"/>
                    <a:pt x="48768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0" name="Shape 602">
              <a:extLst>
                <a:ext uri="{FF2B5EF4-FFF2-40B4-BE49-F238E27FC236}">
                  <a16:creationId xmlns:a16="http://schemas.microsoft.com/office/drawing/2014/main" id="{BB9C9B00-E8A9-4EFD-A4E0-03C29A5F9D93}"/>
                </a:ext>
              </a:extLst>
            </p:cNvPr>
            <p:cNvSpPr/>
            <p:nvPr/>
          </p:nvSpPr>
          <p:spPr>
            <a:xfrm>
              <a:off x="2525268" y="39625"/>
              <a:ext cx="134398" cy="90106"/>
            </a:xfrm>
            <a:custGeom>
              <a:avLst/>
              <a:gdLst/>
              <a:ahLst/>
              <a:cxnLst/>
              <a:rect l="0" t="0" r="0" b="0"/>
              <a:pathLst>
                <a:path w="134398" h="90106">
                  <a:moveTo>
                    <a:pt x="59627" y="0"/>
                  </a:moveTo>
                  <a:cubicBezTo>
                    <a:pt x="62674" y="0"/>
                    <a:pt x="65722" y="0"/>
                    <a:pt x="68771" y="1524"/>
                  </a:cubicBezTo>
                  <a:cubicBezTo>
                    <a:pt x="71818" y="1524"/>
                    <a:pt x="73342" y="3143"/>
                    <a:pt x="74866" y="4667"/>
                  </a:cubicBezTo>
                  <a:cubicBezTo>
                    <a:pt x="76390" y="7715"/>
                    <a:pt x="77915" y="9239"/>
                    <a:pt x="79439" y="10763"/>
                  </a:cubicBezTo>
                  <a:cubicBezTo>
                    <a:pt x="79439" y="13811"/>
                    <a:pt x="79439" y="16859"/>
                    <a:pt x="79439" y="19907"/>
                  </a:cubicBezTo>
                  <a:cubicBezTo>
                    <a:pt x="80963" y="16859"/>
                    <a:pt x="82486" y="15335"/>
                    <a:pt x="85534" y="12287"/>
                  </a:cubicBezTo>
                  <a:cubicBezTo>
                    <a:pt x="87059" y="10763"/>
                    <a:pt x="90107" y="7715"/>
                    <a:pt x="93154" y="6191"/>
                  </a:cubicBezTo>
                  <a:cubicBezTo>
                    <a:pt x="96203" y="4667"/>
                    <a:pt x="99251" y="3143"/>
                    <a:pt x="102298" y="1524"/>
                  </a:cubicBezTo>
                  <a:cubicBezTo>
                    <a:pt x="105346" y="0"/>
                    <a:pt x="108490" y="0"/>
                    <a:pt x="111538" y="0"/>
                  </a:cubicBezTo>
                  <a:cubicBezTo>
                    <a:pt x="116110" y="0"/>
                    <a:pt x="119158" y="0"/>
                    <a:pt x="122206" y="1524"/>
                  </a:cubicBezTo>
                  <a:cubicBezTo>
                    <a:pt x="125254" y="3143"/>
                    <a:pt x="126778" y="4667"/>
                    <a:pt x="129826" y="6191"/>
                  </a:cubicBezTo>
                  <a:cubicBezTo>
                    <a:pt x="131350" y="7715"/>
                    <a:pt x="131350" y="10763"/>
                    <a:pt x="132874" y="13811"/>
                  </a:cubicBezTo>
                  <a:cubicBezTo>
                    <a:pt x="132874" y="15335"/>
                    <a:pt x="134398" y="18383"/>
                    <a:pt x="134398" y="21431"/>
                  </a:cubicBezTo>
                  <a:cubicBezTo>
                    <a:pt x="134398" y="24479"/>
                    <a:pt x="134398" y="26003"/>
                    <a:pt x="132874" y="29051"/>
                  </a:cubicBezTo>
                  <a:cubicBezTo>
                    <a:pt x="132874" y="30575"/>
                    <a:pt x="132874" y="32099"/>
                    <a:pt x="132874" y="35147"/>
                  </a:cubicBezTo>
                  <a:lnTo>
                    <a:pt x="122206" y="87058"/>
                  </a:lnTo>
                  <a:cubicBezTo>
                    <a:pt x="122206" y="87058"/>
                    <a:pt x="122206" y="87058"/>
                    <a:pt x="122206" y="88582"/>
                  </a:cubicBezTo>
                  <a:cubicBezTo>
                    <a:pt x="120682" y="88582"/>
                    <a:pt x="120682" y="88582"/>
                    <a:pt x="120682" y="88582"/>
                  </a:cubicBezTo>
                  <a:cubicBezTo>
                    <a:pt x="119158" y="88582"/>
                    <a:pt x="119158" y="88582"/>
                    <a:pt x="117634" y="88582"/>
                  </a:cubicBezTo>
                  <a:cubicBezTo>
                    <a:pt x="116110" y="90106"/>
                    <a:pt x="116110" y="90106"/>
                    <a:pt x="114586" y="90106"/>
                  </a:cubicBezTo>
                  <a:cubicBezTo>
                    <a:pt x="113062" y="90106"/>
                    <a:pt x="111538" y="90106"/>
                    <a:pt x="110014" y="88582"/>
                  </a:cubicBezTo>
                  <a:cubicBezTo>
                    <a:pt x="110014" y="88582"/>
                    <a:pt x="108490" y="88582"/>
                    <a:pt x="108490" y="88582"/>
                  </a:cubicBezTo>
                  <a:cubicBezTo>
                    <a:pt x="106871" y="88582"/>
                    <a:pt x="106871" y="88582"/>
                    <a:pt x="106871" y="88582"/>
                  </a:cubicBezTo>
                  <a:cubicBezTo>
                    <a:pt x="106871" y="87058"/>
                    <a:pt x="106871" y="87058"/>
                    <a:pt x="106871" y="87058"/>
                  </a:cubicBezTo>
                  <a:lnTo>
                    <a:pt x="117634" y="35147"/>
                  </a:lnTo>
                  <a:cubicBezTo>
                    <a:pt x="117634" y="33623"/>
                    <a:pt x="117634" y="32099"/>
                    <a:pt x="117634" y="30575"/>
                  </a:cubicBezTo>
                  <a:cubicBezTo>
                    <a:pt x="117634" y="29051"/>
                    <a:pt x="117634" y="27527"/>
                    <a:pt x="117634" y="26003"/>
                  </a:cubicBezTo>
                  <a:cubicBezTo>
                    <a:pt x="117634" y="21431"/>
                    <a:pt x="117634" y="18383"/>
                    <a:pt x="116110" y="16859"/>
                  </a:cubicBezTo>
                  <a:cubicBezTo>
                    <a:pt x="114586" y="13811"/>
                    <a:pt x="111538" y="12287"/>
                    <a:pt x="108490" y="12287"/>
                  </a:cubicBezTo>
                  <a:cubicBezTo>
                    <a:pt x="105346" y="12287"/>
                    <a:pt x="102298" y="13811"/>
                    <a:pt x="99251" y="15335"/>
                  </a:cubicBezTo>
                  <a:cubicBezTo>
                    <a:pt x="94678" y="16859"/>
                    <a:pt x="91630" y="19907"/>
                    <a:pt x="88583" y="22955"/>
                  </a:cubicBezTo>
                  <a:cubicBezTo>
                    <a:pt x="85534" y="26003"/>
                    <a:pt x="84010" y="30575"/>
                    <a:pt x="80963" y="35147"/>
                  </a:cubicBezTo>
                  <a:cubicBezTo>
                    <a:pt x="79439" y="39719"/>
                    <a:pt x="77915" y="44291"/>
                    <a:pt x="76390" y="48863"/>
                  </a:cubicBezTo>
                  <a:lnTo>
                    <a:pt x="68771" y="87058"/>
                  </a:lnTo>
                  <a:cubicBezTo>
                    <a:pt x="68771" y="87058"/>
                    <a:pt x="68771" y="87058"/>
                    <a:pt x="68771" y="88582"/>
                  </a:cubicBezTo>
                  <a:cubicBezTo>
                    <a:pt x="68771" y="88582"/>
                    <a:pt x="67246" y="88582"/>
                    <a:pt x="67246" y="88582"/>
                  </a:cubicBezTo>
                  <a:cubicBezTo>
                    <a:pt x="65722" y="88582"/>
                    <a:pt x="65722" y="88582"/>
                    <a:pt x="64198" y="88582"/>
                  </a:cubicBezTo>
                  <a:cubicBezTo>
                    <a:pt x="64198" y="90106"/>
                    <a:pt x="62674" y="90106"/>
                    <a:pt x="61151" y="90106"/>
                  </a:cubicBezTo>
                  <a:cubicBezTo>
                    <a:pt x="59627" y="90106"/>
                    <a:pt x="58103" y="90106"/>
                    <a:pt x="56578" y="88582"/>
                  </a:cubicBezTo>
                  <a:cubicBezTo>
                    <a:pt x="56578" y="88582"/>
                    <a:pt x="54959" y="88582"/>
                    <a:pt x="54959" y="88582"/>
                  </a:cubicBezTo>
                  <a:cubicBezTo>
                    <a:pt x="54959" y="88582"/>
                    <a:pt x="53435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98" y="35147"/>
                  </a:lnTo>
                  <a:cubicBezTo>
                    <a:pt x="64198" y="33623"/>
                    <a:pt x="64198" y="32099"/>
                    <a:pt x="64198" y="30575"/>
                  </a:cubicBezTo>
                  <a:cubicBezTo>
                    <a:pt x="65722" y="27527"/>
                    <a:pt x="65722" y="26003"/>
                    <a:pt x="65722" y="24479"/>
                  </a:cubicBezTo>
                  <a:cubicBezTo>
                    <a:pt x="65722" y="21431"/>
                    <a:pt x="64198" y="18383"/>
                    <a:pt x="62674" y="15335"/>
                  </a:cubicBezTo>
                  <a:cubicBezTo>
                    <a:pt x="61151" y="13811"/>
                    <a:pt x="58103" y="12287"/>
                    <a:pt x="54959" y="12287"/>
                  </a:cubicBezTo>
                  <a:cubicBezTo>
                    <a:pt x="51911" y="12287"/>
                    <a:pt x="48863" y="13811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335" y="87058"/>
                  </a:lnTo>
                  <a:cubicBezTo>
                    <a:pt x="15335" y="87058"/>
                    <a:pt x="15335" y="87058"/>
                    <a:pt x="15335" y="88582"/>
                  </a:cubicBezTo>
                  <a:cubicBezTo>
                    <a:pt x="15335" y="88582"/>
                    <a:pt x="13811" y="88582"/>
                    <a:pt x="13811" y="88582"/>
                  </a:cubicBezTo>
                  <a:cubicBezTo>
                    <a:pt x="13811" y="88582"/>
                    <a:pt x="12287" y="88582"/>
                    <a:pt x="10763" y="88582"/>
                  </a:cubicBezTo>
                  <a:cubicBezTo>
                    <a:pt x="10763" y="90106"/>
                    <a:pt x="9239" y="90106"/>
                    <a:pt x="7715" y="90106"/>
                  </a:cubicBezTo>
                  <a:cubicBezTo>
                    <a:pt x="6191" y="90106"/>
                    <a:pt x="4667" y="90106"/>
                    <a:pt x="4667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859" y="3143"/>
                  </a:lnTo>
                  <a:cubicBezTo>
                    <a:pt x="16859" y="3143"/>
                    <a:pt x="16859" y="3143"/>
                    <a:pt x="18383" y="3143"/>
                  </a:cubicBezTo>
                  <a:cubicBezTo>
                    <a:pt x="18383" y="1524"/>
                    <a:pt x="18383" y="1524"/>
                    <a:pt x="19907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7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4959" y="0"/>
                    <a:pt x="59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1" name="Shape 603">
              <a:extLst>
                <a:ext uri="{FF2B5EF4-FFF2-40B4-BE49-F238E27FC236}">
                  <a16:creationId xmlns:a16="http://schemas.microsoft.com/office/drawing/2014/main" id="{046A5732-CA9A-4782-ABDC-B95E9A698011}"/>
                </a:ext>
              </a:extLst>
            </p:cNvPr>
            <p:cNvSpPr/>
            <p:nvPr/>
          </p:nvSpPr>
          <p:spPr>
            <a:xfrm>
              <a:off x="2679478" y="41329"/>
              <a:ext cx="41291" cy="88401"/>
            </a:xfrm>
            <a:custGeom>
              <a:avLst/>
              <a:gdLst/>
              <a:ahLst/>
              <a:cxnLst/>
              <a:rect l="0" t="0" r="0" b="0"/>
              <a:pathLst>
                <a:path w="41291" h="88401">
                  <a:moveTo>
                    <a:pt x="41291" y="0"/>
                  </a:moveTo>
                  <a:lnTo>
                    <a:pt x="41291" y="11664"/>
                  </a:lnTo>
                  <a:lnTo>
                    <a:pt x="38195" y="12106"/>
                  </a:lnTo>
                  <a:cubicBezTo>
                    <a:pt x="35147" y="13630"/>
                    <a:pt x="32099" y="15154"/>
                    <a:pt x="30575" y="18202"/>
                  </a:cubicBezTo>
                  <a:cubicBezTo>
                    <a:pt x="27527" y="19726"/>
                    <a:pt x="26003" y="22774"/>
                    <a:pt x="24480" y="25822"/>
                  </a:cubicBezTo>
                  <a:cubicBezTo>
                    <a:pt x="21431" y="28870"/>
                    <a:pt x="21431" y="31918"/>
                    <a:pt x="19907" y="34966"/>
                  </a:cubicBezTo>
                  <a:lnTo>
                    <a:pt x="29051" y="34966"/>
                  </a:lnTo>
                  <a:lnTo>
                    <a:pt x="41291" y="34966"/>
                  </a:lnTo>
                  <a:lnTo>
                    <a:pt x="41291" y="45323"/>
                  </a:lnTo>
                  <a:lnTo>
                    <a:pt x="27527" y="47158"/>
                  </a:lnTo>
                  <a:lnTo>
                    <a:pt x="16859" y="47158"/>
                  </a:lnTo>
                  <a:cubicBezTo>
                    <a:pt x="16859" y="48682"/>
                    <a:pt x="16859" y="50206"/>
                    <a:pt x="16859" y="51730"/>
                  </a:cubicBezTo>
                  <a:cubicBezTo>
                    <a:pt x="15335" y="54778"/>
                    <a:pt x="15335" y="56302"/>
                    <a:pt x="15335" y="57826"/>
                  </a:cubicBezTo>
                  <a:cubicBezTo>
                    <a:pt x="15335" y="63922"/>
                    <a:pt x="16859" y="68494"/>
                    <a:pt x="19907" y="71542"/>
                  </a:cubicBezTo>
                  <a:cubicBezTo>
                    <a:pt x="22955" y="74685"/>
                    <a:pt x="29051" y="76209"/>
                    <a:pt x="35147" y="76209"/>
                  </a:cubicBezTo>
                  <a:lnTo>
                    <a:pt x="41291" y="76209"/>
                  </a:lnTo>
                  <a:lnTo>
                    <a:pt x="41291" y="88401"/>
                  </a:lnTo>
                  <a:lnTo>
                    <a:pt x="33624" y="88401"/>
                  </a:lnTo>
                  <a:cubicBezTo>
                    <a:pt x="27527" y="88401"/>
                    <a:pt x="22955" y="88401"/>
                    <a:pt x="18383" y="86877"/>
                  </a:cubicBezTo>
                  <a:cubicBezTo>
                    <a:pt x="15335" y="85353"/>
                    <a:pt x="10763" y="83829"/>
                    <a:pt x="7715" y="80781"/>
                  </a:cubicBezTo>
                  <a:cubicBezTo>
                    <a:pt x="6191" y="79257"/>
                    <a:pt x="3048" y="76209"/>
                    <a:pt x="1524" y="71542"/>
                  </a:cubicBezTo>
                  <a:cubicBezTo>
                    <a:pt x="1524" y="68494"/>
                    <a:pt x="0" y="63922"/>
                    <a:pt x="0" y="57826"/>
                  </a:cubicBezTo>
                  <a:cubicBezTo>
                    <a:pt x="0" y="54778"/>
                    <a:pt x="0" y="50206"/>
                    <a:pt x="1524" y="45634"/>
                  </a:cubicBezTo>
                  <a:cubicBezTo>
                    <a:pt x="1524" y="41062"/>
                    <a:pt x="3048" y="36490"/>
                    <a:pt x="4572" y="31918"/>
                  </a:cubicBezTo>
                  <a:cubicBezTo>
                    <a:pt x="6191" y="27346"/>
                    <a:pt x="9239" y="22774"/>
                    <a:pt x="10763" y="19726"/>
                  </a:cubicBezTo>
                  <a:cubicBezTo>
                    <a:pt x="13812" y="15154"/>
                    <a:pt x="16859" y="12106"/>
                    <a:pt x="21431" y="9058"/>
                  </a:cubicBezTo>
                  <a:cubicBezTo>
                    <a:pt x="24480" y="4486"/>
                    <a:pt x="29051" y="2962"/>
                    <a:pt x="33624" y="1438"/>
                  </a:cubicBez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2" name="Shape 604">
              <a:extLst>
                <a:ext uri="{FF2B5EF4-FFF2-40B4-BE49-F238E27FC236}">
                  <a16:creationId xmlns:a16="http://schemas.microsoft.com/office/drawing/2014/main" id="{2D2A5B10-C489-42E8-9162-B07A4D2467CF}"/>
                </a:ext>
              </a:extLst>
            </p:cNvPr>
            <p:cNvSpPr/>
            <p:nvPr/>
          </p:nvSpPr>
          <p:spPr>
            <a:xfrm>
              <a:off x="2720769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1384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669" y="13811"/>
                    <a:pt x="12145" y="15335"/>
                    <a:pt x="9096" y="15335"/>
                  </a:cubicBezTo>
                  <a:cubicBezTo>
                    <a:pt x="7572" y="15335"/>
                    <a:pt x="4525" y="16859"/>
                    <a:pt x="1477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621" y="3143"/>
                    <a:pt x="12145" y="3143"/>
                  </a:cubicBezTo>
                  <a:cubicBezTo>
                    <a:pt x="15192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3" name="Shape 605">
              <a:extLst>
                <a:ext uri="{FF2B5EF4-FFF2-40B4-BE49-F238E27FC236}">
                  <a16:creationId xmlns:a16="http://schemas.microsoft.com/office/drawing/2014/main" id="{1B42FDD1-B449-4858-AD34-8AE5DBAB1621}"/>
                </a:ext>
              </a:extLst>
            </p:cNvPr>
            <p:cNvSpPr/>
            <p:nvPr/>
          </p:nvSpPr>
          <p:spPr>
            <a:xfrm>
              <a:off x="2720769" y="39624"/>
              <a:ext cx="36624" cy="47028"/>
            </a:xfrm>
            <a:custGeom>
              <a:avLst/>
              <a:gdLst/>
              <a:ahLst/>
              <a:cxnLst/>
              <a:rect l="0" t="0" r="0" b="0"/>
              <a:pathLst>
                <a:path w="36624" h="47028">
                  <a:moveTo>
                    <a:pt x="9096" y="0"/>
                  </a:moveTo>
                  <a:cubicBezTo>
                    <a:pt x="13669" y="0"/>
                    <a:pt x="18336" y="0"/>
                    <a:pt x="21384" y="1524"/>
                  </a:cubicBezTo>
                  <a:cubicBezTo>
                    <a:pt x="25956" y="3143"/>
                    <a:pt x="27480" y="4667"/>
                    <a:pt x="30528" y="6191"/>
                  </a:cubicBezTo>
                  <a:cubicBezTo>
                    <a:pt x="33576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192" y="44291"/>
                    <a:pt x="9096" y="45815"/>
                  </a:cubicBezTo>
                  <a:lnTo>
                    <a:pt x="0" y="47028"/>
                  </a:lnTo>
                  <a:lnTo>
                    <a:pt x="0" y="36671"/>
                  </a:lnTo>
                  <a:lnTo>
                    <a:pt x="4525" y="36671"/>
                  </a:lnTo>
                  <a:cubicBezTo>
                    <a:pt x="7572" y="35147"/>
                    <a:pt x="12145" y="33624"/>
                    <a:pt x="13669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192" y="12288"/>
                    <a:pt x="12145" y="12288"/>
                    <a:pt x="7572" y="12288"/>
                  </a:cubicBezTo>
                  <a:lnTo>
                    <a:pt x="0" y="13370"/>
                  </a:lnTo>
                  <a:lnTo>
                    <a:pt x="0" y="1705"/>
                  </a:lnTo>
                  <a:lnTo>
                    <a:pt x="9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4" name="Shape 606">
              <a:extLst>
                <a:ext uri="{FF2B5EF4-FFF2-40B4-BE49-F238E27FC236}">
                  <a16:creationId xmlns:a16="http://schemas.microsoft.com/office/drawing/2014/main" id="{413F1060-24E2-44FC-9493-0F9A0E598D45}"/>
                </a:ext>
              </a:extLst>
            </p:cNvPr>
            <p:cNvSpPr/>
            <p:nvPr/>
          </p:nvSpPr>
          <p:spPr>
            <a:xfrm>
              <a:off x="2768060" y="39624"/>
              <a:ext cx="82486" cy="90106"/>
            </a:xfrm>
            <a:custGeom>
              <a:avLst/>
              <a:gdLst/>
              <a:ahLst/>
              <a:cxnLst/>
              <a:rect l="0" t="0" r="0" b="0"/>
              <a:pathLst>
                <a:path w="82486" h="90106">
                  <a:moveTo>
                    <a:pt x="59531" y="0"/>
                  </a:moveTo>
                  <a:cubicBezTo>
                    <a:pt x="64103" y="0"/>
                    <a:pt x="67151" y="0"/>
                    <a:pt x="70199" y="1524"/>
                  </a:cubicBezTo>
                  <a:cubicBezTo>
                    <a:pt x="73247" y="3143"/>
                    <a:pt x="74866" y="4667"/>
                    <a:pt x="76390" y="6191"/>
                  </a:cubicBezTo>
                  <a:cubicBezTo>
                    <a:pt x="79439" y="9239"/>
                    <a:pt x="79439" y="10763"/>
                    <a:pt x="80963" y="13812"/>
                  </a:cubicBezTo>
                  <a:cubicBezTo>
                    <a:pt x="80963" y="16859"/>
                    <a:pt x="82486" y="18383"/>
                    <a:pt x="82486" y="21431"/>
                  </a:cubicBezTo>
                  <a:cubicBezTo>
                    <a:pt x="82486" y="24479"/>
                    <a:pt x="80963" y="26003"/>
                    <a:pt x="80963" y="29051"/>
                  </a:cubicBezTo>
                  <a:cubicBezTo>
                    <a:pt x="80963" y="30575"/>
                    <a:pt x="80963" y="32100"/>
                    <a:pt x="80963" y="35147"/>
                  </a:cubicBezTo>
                  <a:lnTo>
                    <a:pt x="70199" y="87058"/>
                  </a:lnTo>
                  <a:cubicBezTo>
                    <a:pt x="70199" y="87058"/>
                    <a:pt x="70199" y="87058"/>
                    <a:pt x="68675" y="88582"/>
                  </a:cubicBezTo>
                  <a:cubicBezTo>
                    <a:pt x="67151" y="88582"/>
                    <a:pt x="67151" y="88582"/>
                    <a:pt x="65627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9531" y="90106"/>
                    <a:pt x="58007" y="88582"/>
                  </a:cubicBezTo>
                  <a:cubicBezTo>
                    <a:pt x="56483" y="88582"/>
                    <a:pt x="56483" y="88582"/>
                    <a:pt x="56483" y="88582"/>
                  </a:cubicBezTo>
                  <a:cubicBezTo>
                    <a:pt x="54959" y="88582"/>
                    <a:pt x="54959" y="88582"/>
                    <a:pt x="54959" y="88582"/>
                  </a:cubicBezTo>
                  <a:cubicBezTo>
                    <a:pt x="54959" y="87058"/>
                    <a:pt x="54959" y="87058"/>
                    <a:pt x="54959" y="87058"/>
                  </a:cubicBezTo>
                  <a:lnTo>
                    <a:pt x="65627" y="35147"/>
                  </a:lnTo>
                  <a:cubicBezTo>
                    <a:pt x="65627" y="33624"/>
                    <a:pt x="65627" y="32100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5627" y="18383"/>
                    <a:pt x="64103" y="16859"/>
                  </a:cubicBezTo>
                  <a:cubicBezTo>
                    <a:pt x="62579" y="13812"/>
                    <a:pt x="59531" y="12288"/>
                    <a:pt x="54959" y="12288"/>
                  </a:cubicBezTo>
                  <a:cubicBezTo>
                    <a:pt x="51911" y="12288"/>
                    <a:pt x="48863" y="13812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9051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5240" y="88582"/>
                    <a:pt x="13716" y="88582"/>
                  </a:cubicBezTo>
                  <a:cubicBezTo>
                    <a:pt x="13716" y="88582"/>
                    <a:pt x="12192" y="88582"/>
                    <a:pt x="12192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3048" y="88582"/>
                    <a:pt x="1524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3143"/>
                    <a:pt x="18288" y="3143"/>
                    <a:pt x="18288" y="3143"/>
                  </a:cubicBezTo>
                  <a:cubicBezTo>
                    <a:pt x="18288" y="1524"/>
                    <a:pt x="18288" y="1524"/>
                    <a:pt x="19812" y="1524"/>
                  </a:cubicBezTo>
                  <a:cubicBezTo>
                    <a:pt x="19812" y="1524"/>
                    <a:pt x="19812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8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6483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5" name="Shape 607">
              <a:extLst>
                <a:ext uri="{FF2B5EF4-FFF2-40B4-BE49-F238E27FC236}">
                  <a16:creationId xmlns:a16="http://schemas.microsoft.com/office/drawing/2014/main" id="{811A0CC6-1A62-450B-BF92-7889EE80C2BC}"/>
                </a:ext>
              </a:extLst>
            </p:cNvPr>
            <p:cNvSpPr/>
            <p:nvPr/>
          </p:nvSpPr>
          <p:spPr>
            <a:xfrm>
              <a:off x="2868835" y="40334"/>
              <a:ext cx="39672" cy="89397"/>
            </a:xfrm>
            <a:custGeom>
              <a:avLst/>
              <a:gdLst/>
              <a:ahLst/>
              <a:cxnLst/>
              <a:rect l="0" t="0" r="0" b="0"/>
              <a:pathLst>
                <a:path w="39672" h="89397">
                  <a:moveTo>
                    <a:pt x="39672" y="0"/>
                  </a:moveTo>
                  <a:lnTo>
                    <a:pt x="39672" y="12815"/>
                  </a:lnTo>
                  <a:lnTo>
                    <a:pt x="35147" y="14625"/>
                  </a:lnTo>
                  <a:cubicBezTo>
                    <a:pt x="32099" y="16149"/>
                    <a:pt x="29051" y="17674"/>
                    <a:pt x="27527" y="20722"/>
                  </a:cubicBezTo>
                  <a:cubicBezTo>
                    <a:pt x="26003" y="22246"/>
                    <a:pt x="22860" y="25294"/>
                    <a:pt x="21336" y="28342"/>
                  </a:cubicBezTo>
                  <a:cubicBezTo>
                    <a:pt x="19812" y="31390"/>
                    <a:pt x="19812" y="35961"/>
                    <a:pt x="18288" y="39010"/>
                  </a:cubicBezTo>
                  <a:cubicBezTo>
                    <a:pt x="16764" y="42058"/>
                    <a:pt x="16764" y="45106"/>
                    <a:pt x="16764" y="49678"/>
                  </a:cubicBezTo>
                  <a:cubicBezTo>
                    <a:pt x="15240" y="52725"/>
                    <a:pt x="15240" y="55774"/>
                    <a:pt x="15240" y="58822"/>
                  </a:cubicBezTo>
                  <a:cubicBezTo>
                    <a:pt x="15240" y="64918"/>
                    <a:pt x="16764" y="69490"/>
                    <a:pt x="18288" y="72537"/>
                  </a:cubicBezTo>
                  <a:cubicBezTo>
                    <a:pt x="19812" y="75681"/>
                    <a:pt x="22860" y="77205"/>
                    <a:pt x="27527" y="77205"/>
                  </a:cubicBezTo>
                  <a:cubicBezTo>
                    <a:pt x="32099" y="77205"/>
                    <a:pt x="35147" y="75681"/>
                    <a:pt x="38195" y="74157"/>
                  </a:cubicBezTo>
                  <a:lnTo>
                    <a:pt x="39672" y="72911"/>
                  </a:lnTo>
                  <a:lnTo>
                    <a:pt x="39672" y="85611"/>
                  </a:lnTo>
                  <a:lnTo>
                    <a:pt x="35147" y="87873"/>
                  </a:lnTo>
                  <a:cubicBezTo>
                    <a:pt x="32099" y="89397"/>
                    <a:pt x="27527" y="89397"/>
                    <a:pt x="24384" y="89397"/>
                  </a:cubicBezTo>
                  <a:cubicBezTo>
                    <a:pt x="21336" y="89397"/>
                    <a:pt x="16764" y="89397"/>
                    <a:pt x="15240" y="87873"/>
                  </a:cubicBezTo>
                  <a:cubicBezTo>
                    <a:pt x="12192" y="87873"/>
                    <a:pt x="10668" y="86349"/>
                    <a:pt x="7620" y="84825"/>
                  </a:cubicBezTo>
                  <a:cubicBezTo>
                    <a:pt x="6096" y="83301"/>
                    <a:pt x="4572" y="81777"/>
                    <a:pt x="3048" y="78729"/>
                  </a:cubicBezTo>
                  <a:cubicBezTo>
                    <a:pt x="3048" y="77205"/>
                    <a:pt x="1524" y="74157"/>
                    <a:pt x="1524" y="72537"/>
                  </a:cubicBezTo>
                  <a:cubicBezTo>
                    <a:pt x="0" y="71013"/>
                    <a:pt x="0" y="67966"/>
                    <a:pt x="0" y="66442"/>
                  </a:cubicBezTo>
                  <a:cubicBezTo>
                    <a:pt x="0" y="63394"/>
                    <a:pt x="0" y="61870"/>
                    <a:pt x="0" y="58822"/>
                  </a:cubicBezTo>
                  <a:cubicBezTo>
                    <a:pt x="0" y="55774"/>
                    <a:pt x="0" y="52725"/>
                    <a:pt x="0" y="48154"/>
                  </a:cubicBezTo>
                  <a:cubicBezTo>
                    <a:pt x="1524" y="43582"/>
                    <a:pt x="1524" y="39010"/>
                    <a:pt x="3048" y="34437"/>
                  </a:cubicBezTo>
                  <a:cubicBezTo>
                    <a:pt x="4572" y="29866"/>
                    <a:pt x="7620" y="25294"/>
                    <a:pt x="9144" y="20722"/>
                  </a:cubicBezTo>
                  <a:cubicBezTo>
                    <a:pt x="12192" y="17674"/>
                    <a:pt x="13716" y="13102"/>
                    <a:pt x="18288" y="10054"/>
                  </a:cubicBezTo>
                  <a:cubicBezTo>
                    <a:pt x="21336" y="7006"/>
                    <a:pt x="24384" y="3958"/>
                    <a:pt x="29051" y="2434"/>
                  </a:cubicBezTo>
                  <a:lnTo>
                    <a:pt x="396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6" name="Shape 608">
              <a:extLst>
                <a:ext uri="{FF2B5EF4-FFF2-40B4-BE49-F238E27FC236}">
                  <a16:creationId xmlns:a16="http://schemas.microsoft.com/office/drawing/2014/main" id="{E333F0E3-AE54-4331-98C5-0AC8F54F2E83}"/>
                </a:ext>
              </a:extLst>
            </p:cNvPr>
            <p:cNvSpPr/>
            <p:nvPr/>
          </p:nvSpPr>
          <p:spPr>
            <a:xfrm>
              <a:off x="2908507" y="1"/>
              <a:ext cx="51958" cy="129730"/>
            </a:xfrm>
            <a:custGeom>
              <a:avLst/>
              <a:gdLst/>
              <a:ahLst/>
              <a:cxnLst/>
              <a:rect l="0" t="0" r="0" b="0"/>
              <a:pathLst>
                <a:path w="51958" h="129730">
                  <a:moveTo>
                    <a:pt x="44339" y="0"/>
                  </a:moveTo>
                  <a:cubicBezTo>
                    <a:pt x="45863" y="0"/>
                    <a:pt x="47387" y="0"/>
                    <a:pt x="48911" y="1524"/>
                  </a:cubicBezTo>
                  <a:cubicBezTo>
                    <a:pt x="48911" y="1524"/>
                    <a:pt x="50435" y="1524"/>
                    <a:pt x="50435" y="1524"/>
                  </a:cubicBezTo>
                  <a:cubicBezTo>
                    <a:pt x="50435" y="1524"/>
                    <a:pt x="51958" y="1524"/>
                    <a:pt x="51958" y="3048"/>
                  </a:cubicBezTo>
                  <a:lnTo>
                    <a:pt x="27479" y="126682"/>
                  </a:lnTo>
                  <a:cubicBezTo>
                    <a:pt x="27479" y="126682"/>
                    <a:pt x="25955" y="128206"/>
                    <a:pt x="25955" y="128206"/>
                  </a:cubicBezTo>
                  <a:cubicBezTo>
                    <a:pt x="24431" y="128206"/>
                    <a:pt x="22908" y="129730"/>
                    <a:pt x="19859" y="129730"/>
                  </a:cubicBezTo>
                  <a:cubicBezTo>
                    <a:pt x="18335" y="129730"/>
                    <a:pt x="16811" y="129730"/>
                    <a:pt x="16811" y="128206"/>
                  </a:cubicBezTo>
                  <a:cubicBezTo>
                    <a:pt x="15287" y="128206"/>
                    <a:pt x="15287" y="128206"/>
                    <a:pt x="15287" y="128206"/>
                  </a:cubicBezTo>
                  <a:cubicBezTo>
                    <a:pt x="13764" y="128206"/>
                    <a:pt x="13764" y="128206"/>
                    <a:pt x="13764" y="128206"/>
                  </a:cubicBezTo>
                  <a:cubicBezTo>
                    <a:pt x="13764" y="126682"/>
                    <a:pt x="13764" y="126682"/>
                    <a:pt x="13764" y="126682"/>
                  </a:cubicBezTo>
                  <a:lnTo>
                    <a:pt x="16811" y="111347"/>
                  </a:lnTo>
                  <a:cubicBezTo>
                    <a:pt x="15287" y="112871"/>
                    <a:pt x="13764" y="114490"/>
                    <a:pt x="12239" y="117539"/>
                  </a:cubicBezTo>
                  <a:cubicBezTo>
                    <a:pt x="10715" y="119063"/>
                    <a:pt x="7667" y="122110"/>
                    <a:pt x="4619" y="123634"/>
                  </a:cubicBezTo>
                  <a:lnTo>
                    <a:pt x="0" y="125944"/>
                  </a:lnTo>
                  <a:lnTo>
                    <a:pt x="0" y="113244"/>
                  </a:lnTo>
                  <a:lnTo>
                    <a:pt x="7667" y="106775"/>
                  </a:lnTo>
                  <a:cubicBezTo>
                    <a:pt x="10715" y="103727"/>
                    <a:pt x="13764" y="99155"/>
                    <a:pt x="15287" y="94583"/>
                  </a:cubicBezTo>
                  <a:cubicBezTo>
                    <a:pt x="18335" y="91535"/>
                    <a:pt x="19859" y="85439"/>
                    <a:pt x="21383" y="80867"/>
                  </a:cubicBezTo>
                  <a:lnTo>
                    <a:pt x="24431" y="65627"/>
                  </a:lnTo>
                  <a:cubicBezTo>
                    <a:pt x="21383" y="61055"/>
                    <a:pt x="18335" y="58007"/>
                    <a:pt x="15287" y="54959"/>
                  </a:cubicBezTo>
                  <a:cubicBezTo>
                    <a:pt x="12239" y="53435"/>
                    <a:pt x="7667" y="51911"/>
                    <a:pt x="3095" y="51911"/>
                  </a:cubicBezTo>
                  <a:lnTo>
                    <a:pt x="0" y="53149"/>
                  </a:lnTo>
                  <a:lnTo>
                    <a:pt x="0" y="40333"/>
                  </a:lnTo>
                  <a:lnTo>
                    <a:pt x="3095" y="39624"/>
                  </a:lnTo>
                  <a:cubicBezTo>
                    <a:pt x="6143" y="39624"/>
                    <a:pt x="9191" y="39624"/>
                    <a:pt x="10715" y="39624"/>
                  </a:cubicBezTo>
                  <a:cubicBezTo>
                    <a:pt x="13764" y="41148"/>
                    <a:pt x="15287" y="41148"/>
                    <a:pt x="18335" y="42767"/>
                  </a:cubicBezTo>
                  <a:cubicBezTo>
                    <a:pt x="19859" y="42767"/>
                    <a:pt x="21383" y="44291"/>
                    <a:pt x="22908" y="45815"/>
                  </a:cubicBezTo>
                  <a:cubicBezTo>
                    <a:pt x="24431" y="47339"/>
                    <a:pt x="25955" y="48863"/>
                    <a:pt x="27479" y="50387"/>
                  </a:cubicBezTo>
                  <a:lnTo>
                    <a:pt x="36623" y="3048"/>
                  </a:lnTo>
                  <a:cubicBezTo>
                    <a:pt x="36623" y="1524"/>
                    <a:pt x="38243" y="1524"/>
                    <a:pt x="38243" y="1524"/>
                  </a:cubicBezTo>
                  <a:cubicBezTo>
                    <a:pt x="39767" y="1524"/>
                    <a:pt x="39767" y="1524"/>
                    <a:pt x="41291" y="1524"/>
                  </a:cubicBezTo>
                  <a:cubicBezTo>
                    <a:pt x="41291" y="0"/>
                    <a:pt x="42814" y="0"/>
                    <a:pt x="443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Shape 609">
              <a:extLst>
                <a:ext uri="{FF2B5EF4-FFF2-40B4-BE49-F238E27FC236}">
                  <a16:creationId xmlns:a16="http://schemas.microsoft.com/office/drawing/2014/main" id="{E868E760-F3B0-4493-87DB-ACCD07CD6ADE}"/>
                </a:ext>
              </a:extLst>
            </p:cNvPr>
            <p:cNvSpPr/>
            <p:nvPr/>
          </p:nvSpPr>
          <p:spPr>
            <a:xfrm>
              <a:off x="2966561" y="41205"/>
              <a:ext cx="41196" cy="88525"/>
            </a:xfrm>
            <a:custGeom>
              <a:avLst/>
              <a:gdLst/>
              <a:ahLst/>
              <a:cxnLst/>
              <a:rect l="0" t="0" r="0" b="0"/>
              <a:pathLst>
                <a:path w="41196" h="88525">
                  <a:moveTo>
                    <a:pt x="41196" y="0"/>
                  </a:moveTo>
                  <a:lnTo>
                    <a:pt x="41196" y="11802"/>
                  </a:lnTo>
                  <a:lnTo>
                    <a:pt x="38195" y="12230"/>
                  </a:lnTo>
                  <a:cubicBezTo>
                    <a:pt x="35147" y="13754"/>
                    <a:pt x="32099" y="15278"/>
                    <a:pt x="28956" y="18326"/>
                  </a:cubicBezTo>
                  <a:cubicBezTo>
                    <a:pt x="27432" y="19850"/>
                    <a:pt x="24384" y="22898"/>
                    <a:pt x="22860" y="25946"/>
                  </a:cubicBezTo>
                  <a:cubicBezTo>
                    <a:pt x="21336" y="28994"/>
                    <a:pt x="19812" y="32042"/>
                    <a:pt x="19812" y="35090"/>
                  </a:cubicBezTo>
                  <a:lnTo>
                    <a:pt x="28956" y="35090"/>
                  </a:lnTo>
                  <a:lnTo>
                    <a:pt x="41196" y="35090"/>
                  </a:lnTo>
                  <a:lnTo>
                    <a:pt x="41196" y="45378"/>
                  </a:lnTo>
                  <a:lnTo>
                    <a:pt x="25908" y="47282"/>
                  </a:lnTo>
                  <a:lnTo>
                    <a:pt x="16764" y="47282"/>
                  </a:lnTo>
                  <a:cubicBezTo>
                    <a:pt x="16764" y="48806"/>
                    <a:pt x="15240" y="50330"/>
                    <a:pt x="15240" y="51854"/>
                  </a:cubicBezTo>
                  <a:cubicBezTo>
                    <a:pt x="15240" y="54902"/>
                    <a:pt x="15240" y="56426"/>
                    <a:pt x="15240" y="57950"/>
                  </a:cubicBezTo>
                  <a:cubicBezTo>
                    <a:pt x="15240" y="64046"/>
                    <a:pt x="16764" y="68618"/>
                    <a:pt x="19812" y="71666"/>
                  </a:cubicBezTo>
                  <a:cubicBezTo>
                    <a:pt x="22860" y="74809"/>
                    <a:pt x="27432" y="76333"/>
                    <a:pt x="35147" y="76333"/>
                  </a:cubicBezTo>
                  <a:lnTo>
                    <a:pt x="41196" y="76333"/>
                  </a:lnTo>
                  <a:lnTo>
                    <a:pt x="41196" y="88525"/>
                  </a:lnTo>
                  <a:lnTo>
                    <a:pt x="32099" y="88525"/>
                  </a:lnTo>
                  <a:cubicBezTo>
                    <a:pt x="27432" y="88525"/>
                    <a:pt x="22860" y="88525"/>
                    <a:pt x="18288" y="87001"/>
                  </a:cubicBezTo>
                  <a:cubicBezTo>
                    <a:pt x="13716" y="85477"/>
                    <a:pt x="10668" y="83953"/>
                    <a:pt x="7620" y="80905"/>
                  </a:cubicBezTo>
                  <a:cubicBezTo>
                    <a:pt x="4572" y="79381"/>
                    <a:pt x="3048" y="76333"/>
                    <a:pt x="1524" y="71666"/>
                  </a:cubicBezTo>
                  <a:cubicBezTo>
                    <a:pt x="0" y="68618"/>
                    <a:pt x="0" y="64046"/>
                    <a:pt x="0" y="57950"/>
                  </a:cubicBezTo>
                  <a:cubicBezTo>
                    <a:pt x="0" y="54902"/>
                    <a:pt x="0" y="50330"/>
                    <a:pt x="1524" y="45758"/>
                  </a:cubicBezTo>
                  <a:cubicBezTo>
                    <a:pt x="1524" y="41186"/>
                    <a:pt x="3048" y="36614"/>
                    <a:pt x="4572" y="32042"/>
                  </a:cubicBezTo>
                  <a:cubicBezTo>
                    <a:pt x="6096" y="27470"/>
                    <a:pt x="9144" y="22898"/>
                    <a:pt x="10668" y="19850"/>
                  </a:cubicBezTo>
                  <a:cubicBezTo>
                    <a:pt x="13716" y="15278"/>
                    <a:pt x="16764" y="12230"/>
                    <a:pt x="19812" y="9182"/>
                  </a:cubicBezTo>
                  <a:cubicBezTo>
                    <a:pt x="24384" y="4610"/>
                    <a:pt x="28956" y="3086"/>
                    <a:pt x="33623" y="1562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38" name="Shape 610">
              <a:extLst>
                <a:ext uri="{FF2B5EF4-FFF2-40B4-BE49-F238E27FC236}">
                  <a16:creationId xmlns:a16="http://schemas.microsoft.com/office/drawing/2014/main" id="{39B48FF6-F69B-422D-A22C-270886724CD0}"/>
                </a:ext>
              </a:extLst>
            </p:cNvPr>
            <p:cNvSpPr/>
            <p:nvPr/>
          </p:nvSpPr>
          <p:spPr>
            <a:xfrm>
              <a:off x="3007757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19860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192" y="15335"/>
                  </a:cubicBezTo>
                  <a:cubicBezTo>
                    <a:pt x="6144" y="15335"/>
                    <a:pt x="3096" y="16859"/>
                    <a:pt x="48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9" name="Shape 611">
              <a:extLst>
                <a:ext uri="{FF2B5EF4-FFF2-40B4-BE49-F238E27FC236}">
                  <a16:creationId xmlns:a16="http://schemas.microsoft.com/office/drawing/2014/main" id="{8ADFE859-26CD-48D1-8A4B-B7091C3007CD}"/>
                </a:ext>
              </a:extLst>
            </p:cNvPr>
            <p:cNvSpPr/>
            <p:nvPr/>
          </p:nvSpPr>
          <p:spPr>
            <a:xfrm>
              <a:off x="3007757" y="39624"/>
              <a:ext cx="36624" cy="46959"/>
            </a:xfrm>
            <a:custGeom>
              <a:avLst/>
              <a:gdLst/>
              <a:ahLst/>
              <a:cxnLst/>
              <a:rect l="0" t="0" r="0" b="0"/>
              <a:pathLst>
                <a:path w="36624" h="46959">
                  <a:moveTo>
                    <a:pt x="7668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2" y="3143"/>
                    <a:pt x="27480" y="4667"/>
                    <a:pt x="30528" y="6191"/>
                  </a:cubicBezTo>
                  <a:cubicBezTo>
                    <a:pt x="32052" y="9239"/>
                    <a:pt x="33576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19860" y="42767"/>
                    <a:pt x="15288" y="44291"/>
                    <a:pt x="9192" y="45815"/>
                  </a:cubicBezTo>
                  <a:lnTo>
                    <a:pt x="0" y="46959"/>
                  </a:lnTo>
                  <a:lnTo>
                    <a:pt x="0" y="36671"/>
                  </a:lnTo>
                  <a:lnTo>
                    <a:pt x="3096" y="36671"/>
                  </a:lnTo>
                  <a:cubicBezTo>
                    <a:pt x="7668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6812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83"/>
                  </a:lnTo>
                  <a:lnTo>
                    <a:pt x="0" y="1581"/>
                  </a:lnTo>
                  <a:lnTo>
                    <a:pt x="7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0" name="Shape 612">
              <a:extLst>
                <a:ext uri="{FF2B5EF4-FFF2-40B4-BE49-F238E27FC236}">
                  <a16:creationId xmlns:a16="http://schemas.microsoft.com/office/drawing/2014/main" id="{168C1356-3E22-4CDF-ADD7-51965ABDF385}"/>
                </a:ext>
              </a:extLst>
            </p:cNvPr>
            <p:cNvSpPr/>
            <p:nvPr/>
          </p:nvSpPr>
          <p:spPr>
            <a:xfrm>
              <a:off x="3056668" y="40487"/>
              <a:ext cx="40434" cy="89244"/>
            </a:xfrm>
            <a:custGeom>
              <a:avLst/>
              <a:gdLst/>
              <a:ahLst/>
              <a:cxnLst/>
              <a:rect l="0" t="0" r="0" b="0"/>
              <a:pathLst>
                <a:path w="40434" h="89244">
                  <a:moveTo>
                    <a:pt x="40434" y="0"/>
                  </a:moveTo>
                  <a:lnTo>
                    <a:pt x="40434" y="12679"/>
                  </a:lnTo>
                  <a:lnTo>
                    <a:pt x="35052" y="14473"/>
                  </a:lnTo>
                  <a:cubicBezTo>
                    <a:pt x="33528" y="15997"/>
                    <a:pt x="30480" y="17521"/>
                    <a:pt x="28956" y="20569"/>
                  </a:cubicBezTo>
                  <a:cubicBezTo>
                    <a:pt x="25908" y="22093"/>
                    <a:pt x="24384" y="25141"/>
                    <a:pt x="22860" y="28189"/>
                  </a:cubicBezTo>
                  <a:cubicBezTo>
                    <a:pt x="21336" y="31237"/>
                    <a:pt x="19812" y="35809"/>
                    <a:pt x="19812" y="38857"/>
                  </a:cubicBezTo>
                  <a:cubicBezTo>
                    <a:pt x="18288" y="41905"/>
                    <a:pt x="16764" y="44953"/>
                    <a:pt x="16764" y="49525"/>
                  </a:cubicBezTo>
                  <a:cubicBezTo>
                    <a:pt x="16764" y="52573"/>
                    <a:pt x="16764" y="55621"/>
                    <a:pt x="16764" y="58669"/>
                  </a:cubicBezTo>
                  <a:cubicBezTo>
                    <a:pt x="16764" y="64765"/>
                    <a:pt x="16764" y="69337"/>
                    <a:pt x="19812" y="72385"/>
                  </a:cubicBezTo>
                  <a:cubicBezTo>
                    <a:pt x="21336" y="75528"/>
                    <a:pt x="24384" y="77053"/>
                    <a:pt x="28956" y="77053"/>
                  </a:cubicBezTo>
                  <a:cubicBezTo>
                    <a:pt x="32004" y="77053"/>
                    <a:pt x="35052" y="75528"/>
                    <a:pt x="39624" y="74004"/>
                  </a:cubicBezTo>
                  <a:lnTo>
                    <a:pt x="40434" y="73327"/>
                  </a:lnTo>
                  <a:lnTo>
                    <a:pt x="40434" y="85811"/>
                  </a:lnTo>
                  <a:lnTo>
                    <a:pt x="36576" y="87720"/>
                  </a:lnTo>
                  <a:cubicBezTo>
                    <a:pt x="32004" y="89244"/>
                    <a:pt x="28956" y="89244"/>
                    <a:pt x="25908" y="89244"/>
                  </a:cubicBezTo>
                  <a:cubicBezTo>
                    <a:pt x="21336" y="89244"/>
                    <a:pt x="18288" y="89244"/>
                    <a:pt x="15240" y="87720"/>
                  </a:cubicBezTo>
                  <a:cubicBezTo>
                    <a:pt x="13716" y="87720"/>
                    <a:pt x="10668" y="86196"/>
                    <a:pt x="9144" y="84672"/>
                  </a:cubicBezTo>
                  <a:cubicBezTo>
                    <a:pt x="7620" y="83148"/>
                    <a:pt x="6096" y="81624"/>
                    <a:pt x="4572" y="78577"/>
                  </a:cubicBezTo>
                  <a:cubicBezTo>
                    <a:pt x="3048" y="77053"/>
                    <a:pt x="3048" y="74004"/>
                    <a:pt x="1524" y="72385"/>
                  </a:cubicBezTo>
                  <a:cubicBezTo>
                    <a:pt x="1524" y="70861"/>
                    <a:pt x="1524" y="67813"/>
                    <a:pt x="0" y="66289"/>
                  </a:cubicBezTo>
                  <a:cubicBezTo>
                    <a:pt x="0" y="63241"/>
                    <a:pt x="0" y="61717"/>
                    <a:pt x="0" y="58669"/>
                  </a:cubicBezTo>
                  <a:cubicBezTo>
                    <a:pt x="0" y="55621"/>
                    <a:pt x="0" y="52573"/>
                    <a:pt x="1524" y="48001"/>
                  </a:cubicBezTo>
                  <a:cubicBezTo>
                    <a:pt x="1524" y="43429"/>
                    <a:pt x="3048" y="38857"/>
                    <a:pt x="4572" y="34285"/>
                  </a:cubicBezTo>
                  <a:cubicBezTo>
                    <a:pt x="6096" y="29713"/>
                    <a:pt x="7620" y="25141"/>
                    <a:pt x="10668" y="20569"/>
                  </a:cubicBezTo>
                  <a:cubicBezTo>
                    <a:pt x="12192" y="17521"/>
                    <a:pt x="15240" y="12949"/>
                    <a:pt x="18288" y="9901"/>
                  </a:cubicBezTo>
                  <a:cubicBezTo>
                    <a:pt x="21336" y="6853"/>
                    <a:pt x="25908" y="3805"/>
                    <a:pt x="30480" y="2281"/>
                  </a:cubicBezTo>
                  <a:lnTo>
                    <a:pt x="404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1" name="Shape 613">
              <a:extLst>
                <a:ext uri="{FF2B5EF4-FFF2-40B4-BE49-F238E27FC236}">
                  <a16:creationId xmlns:a16="http://schemas.microsoft.com/office/drawing/2014/main" id="{FDC68A79-42BD-4D91-ADA7-9AD0940B76FC}"/>
                </a:ext>
              </a:extLst>
            </p:cNvPr>
            <p:cNvSpPr/>
            <p:nvPr/>
          </p:nvSpPr>
          <p:spPr>
            <a:xfrm>
              <a:off x="3097102" y="1"/>
              <a:ext cx="51102" cy="129730"/>
            </a:xfrm>
            <a:custGeom>
              <a:avLst/>
              <a:gdLst/>
              <a:ahLst/>
              <a:cxnLst/>
              <a:rect l="0" t="0" r="0" b="0"/>
              <a:pathLst>
                <a:path w="51102" h="129730">
                  <a:moveTo>
                    <a:pt x="45005" y="0"/>
                  </a:moveTo>
                  <a:cubicBezTo>
                    <a:pt x="46529" y="0"/>
                    <a:pt x="48053" y="0"/>
                    <a:pt x="48053" y="1524"/>
                  </a:cubicBezTo>
                  <a:cubicBezTo>
                    <a:pt x="49577" y="1524"/>
                    <a:pt x="49577" y="1524"/>
                    <a:pt x="51102" y="1524"/>
                  </a:cubicBezTo>
                  <a:cubicBezTo>
                    <a:pt x="51102" y="1524"/>
                    <a:pt x="51102" y="1524"/>
                    <a:pt x="51102" y="3048"/>
                  </a:cubicBezTo>
                  <a:lnTo>
                    <a:pt x="26717" y="126682"/>
                  </a:lnTo>
                  <a:cubicBezTo>
                    <a:pt x="26717" y="126682"/>
                    <a:pt x="26717" y="128206"/>
                    <a:pt x="25193" y="128206"/>
                  </a:cubicBezTo>
                  <a:cubicBezTo>
                    <a:pt x="23669" y="128206"/>
                    <a:pt x="22146" y="129730"/>
                    <a:pt x="20621" y="129730"/>
                  </a:cubicBezTo>
                  <a:cubicBezTo>
                    <a:pt x="19097" y="129730"/>
                    <a:pt x="17573" y="129730"/>
                    <a:pt x="16049" y="128206"/>
                  </a:cubicBezTo>
                  <a:cubicBezTo>
                    <a:pt x="16049" y="128206"/>
                    <a:pt x="16049" y="128206"/>
                    <a:pt x="14525" y="128206"/>
                  </a:cubicBezTo>
                  <a:cubicBezTo>
                    <a:pt x="13002" y="126682"/>
                    <a:pt x="13002" y="126682"/>
                    <a:pt x="14525" y="126682"/>
                  </a:cubicBezTo>
                  <a:lnTo>
                    <a:pt x="16049" y="111347"/>
                  </a:lnTo>
                  <a:cubicBezTo>
                    <a:pt x="16049" y="112871"/>
                    <a:pt x="14525" y="114490"/>
                    <a:pt x="13002" y="117539"/>
                  </a:cubicBezTo>
                  <a:cubicBezTo>
                    <a:pt x="9953" y="119063"/>
                    <a:pt x="8429" y="122110"/>
                    <a:pt x="5381" y="123634"/>
                  </a:cubicBezTo>
                  <a:lnTo>
                    <a:pt x="0" y="126297"/>
                  </a:lnTo>
                  <a:lnTo>
                    <a:pt x="0" y="113813"/>
                  </a:lnTo>
                  <a:lnTo>
                    <a:pt x="8429" y="106775"/>
                  </a:lnTo>
                  <a:cubicBezTo>
                    <a:pt x="11477" y="103727"/>
                    <a:pt x="14525" y="99155"/>
                    <a:pt x="16049" y="94583"/>
                  </a:cubicBezTo>
                  <a:cubicBezTo>
                    <a:pt x="19097" y="91535"/>
                    <a:pt x="20621" y="85439"/>
                    <a:pt x="20621" y="80867"/>
                  </a:cubicBezTo>
                  <a:lnTo>
                    <a:pt x="23669" y="65627"/>
                  </a:lnTo>
                  <a:cubicBezTo>
                    <a:pt x="22146" y="61055"/>
                    <a:pt x="19097" y="58007"/>
                    <a:pt x="14525" y="54959"/>
                  </a:cubicBezTo>
                  <a:cubicBezTo>
                    <a:pt x="11477" y="53435"/>
                    <a:pt x="8429" y="51911"/>
                    <a:pt x="3762" y="51911"/>
                  </a:cubicBezTo>
                  <a:lnTo>
                    <a:pt x="0" y="53165"/>
                  </a:lnTo>
                  <a:lnTo>
                    <a:pt x="0" y="40486"/>
                  </a:lnTo>
                  <a:lnTo>
                    <a:pt x="3762" y="39624"/>
                  </a:lnTo>
                  <a:cubicBezTo>
                    <a:pt x="6905" y="39624"/>
                    <a:pt x="8429" y="39624"/>
                    <a:pt x="11477" y="39624"/>
                  </a:cubicBezTo>
                  <a:cubicBezTo>
                    <a:pt x="13002" y="41148"/>
                    <a:pt x="16049" y="41148"/>
                    <a:pt x="17573" y="42767"/>
                  </a:cubicBezTo>
                  <a:cubicBezTo>
                    <a:pt x="19097" y="42767"/>
                    <a:pt x="22146" y="44291"/>
                    <a:pt x="23669" y="45815"/>
                  </a:cubicBezTo>
                  <a:cubicBezTo>
                    <a:pt x="25193" y="47339"/>
                    <a:pt x="26717" y="48863"/>
                    <a:pt x="26717" y="50387"/>
                  </a:cubicBezTo>
                  <a:lnTo>
                    <a:pt x="37385" y="3048"/>
                  </a:lnTo>
                  <a:cubicBezTo>
                    <a:pt x="37385" y="1524"/>
                    <a:pt x="37385" y="1524"/>
                    <a:pt x="38909" y="1524"/>
                  </a:cubicBezTo>
                  <a:cubicBezTo>
                    <a:pt x="38909" y="1524"/>
                    <a:pt x="40433" y="1524"/>
                    <a:pt x="40433" y="1524"/>
                  </a:cubicBezTo>
                  <a:cubicBezTo>
                    <a:pt x="41958" y="0"/>
                    <a:pt x="43481" y="0"/>
                    <a:pt x="4500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2" name="Shape 614">
              <a:extLst>
                <a:ext uri="{FF2B5EF4-FFF2-40B4-BE49-F238E27FC236}">
                  <a16:creationId xmlns:a16="http://schemas.microsoft.com/office/drawing/2014/main" id="{CA7C49F4-696C-4F3F-B564-425E061106F8}"/>
                </a:ext>
              </a:extLst>
            </p:cNvPr>
            <p:cNvSpPr/>
            <p:nvPr/>
          </p:nvSpPr>
          <p:spPr>
            <a:xfrm>
              <a:off x="3200114" y="40457"/>
              <a:ext cx="40529" cy="89273"/>
            </a:xfrm>
            <a:custGeom>
              <a:avLst/>
              <a:gdLst/>
              <a:ahLst/>
              <a:cxnLst/>
              <a:rect l="0" t="0" r="0" b="0"/>
              <a:pathLst>
                <a:path w="40529" h="89273">
                  <a:moveTo>
                    <a:pt x="40529" y="0"/>
                  </a:moveTo>
                  <a:lnTo>
                    <a:pt x="40529" y="12426"/>
                  </a:lnTo>
                  <a:lnTo>
                    <a:pt x="36671" y="12978"/>
                  </a:lnTo>
                  <a:cubicBezTo>
                    <a:pt x="33623" y="14501"/>
                    <a:pt x="32099" y="16025"/>
                    <a:pt x="29051" y="19073"/>
                  </a:cubicBezTo>
                  <a:cubicBezTo>
                    <a:pt x="26003" y="20598"/>
                    <a:pt x="24479" y="23646"/>
                    <a:pt x="22955" y="26694"/>
                  </a:cubicBezTo>
                  <a:cubicBezTo>
                    <a:pt x="21431" y="29742"/>
                    <a:pt x="19907" y="32789"/>
                    <a:pt x="18383" y="35837"/>
                  </a:cubicBezTo>
                  <a:cubicBezTo>
                    <a:pt x="16859" y="40410"/>
                    <a:pt x="16859" y="43458"/>
                    <a:pt x="15335" y="46506"/>
                  </a:cubicBezTo>
                  <a:cubicBezTo>
                    <a:pt x="15335" y="51078"/>
                    <a:pt x="15335" y="54125"/>
                    <a:pt x="15335" y="57173"/>
                  </a:cubicBezTo>
                  <a:cubicBezTo>
                    <a:pt x="15335" y="60222"/>
                    <a:pt x="15335" y="63270"/>
                    <a:pt x="16859" y="66318"/>
                  </a:cubicBezTo>
                  <a:cubicBezTo>
                    <a:pt x="16859" y="67842"/>
                    <a:pt x="18383" y="69366"/>
                    <a:pt x="19907" y="72413"/>
                  </a:cubicBezTo>
                  <a:cubicBezTo>
                    <a:pt x="21431" y="74033"/>
                    <a:pt x="22955" y="75557"/>
                    <a:pt x="26003" y="75557"/>
                  </a:cubicBezTo>
                  <a:cubicBezTo>
                    <a:pt x="27527" y="77081"/>
                    <a:pt x="30575" y="77081"/>
                    <a:pt x="33623" y="77081"/>
                  </a:cubicBezTo>
                  <a:lnTo>
                    <a:pt x="40529" y="76094"/>
                  </a:lnTo>
                  <a:lnTo>
                    <a:pt x="40529" y="88506"/>
                  </a:lnTo>
                  <a:lnTo>
                    <a:pt x="32099" y="89273"/>
                  </a:lnTo>
                  <a:cubicBezTo>
                    <a:pt x="27527" y="89273"/>
                    <a:pt x="21431" y="89273"/>
                    <a:pt x="16859" y="87749"/>
                  </a:cubicBezTo>
                  <a:cubicBezTo>
                    <a:pt x="13811" y="86225"/>
                    <a:pt x="9239" y="84701"/>
                    <a:pt x="7715" y="81653"/>
                  </a:cubicBezTo>
                  <a:cubicBezTo>
                    <a:pt x="4572" y="78605"/>
                    <a:pt x="3048" y="75557"/>
                    <a:pt x="1524" y="70889"/>
                  </a:cubicBezTo>
                  <a:cubicBezTo>
                    <a:pt x="0" y="67842"/>
                    <a:pt x="0" y="63270"/>
                    <a:pt x="0" y="58698"/>
                  </a:cubicBezTo>
                  <a:cubicBezTo>
                    <a:pt x="0" y="54125"/>
                    <a:pt x="0" y="49554"/>
                    <a:pt x="0" y="44982"/>
                  </a:cubicBezTo>
                  <a:cubicBezTo>
                    <a:pt x="1524" y="38885"/>
                    <a:pt x="3048" y="34313"/>
                    <a:pt x="4572" y="31266"/>
                  </a:cubicBezTo>
                  <a:cubicBezTo>
                    <a:pt x="6096" y="26694"/>
                    <a:pt x="9239" y="22122"/>
                    <a:pt x="10763" y="19073"/>
                  </a:cubicBezTo>
                  <a:cubicBezTo>
                    <a:pt x="13811" y="14501"/>
                    <a:pt x="16859" y="11454"/>
                    <a:pt x="19907" y="8406"/>
                  </a:cubicBezTo>
                  <a:cubicBezTo>
                    <a:pt x="24479" y="5358"/>
                    <a:pt x="29051" y="2310"/>
                    <a:pt x="33623" y="691"/>
                  </a:cubicBezTo>
                  <a:lnTo>
                    <a:pt x="405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3" name="Shape 615">
              <a:extLst>
                <a:ext uri="{FF2B5EF4-FFF2-40B4-BE49-F238E27FC236}">
                  <a16:creationId xmlns:a16="http://schemas.microsoft.com/office/drawing/2014/main" id="{CFB7D57D-74DB-4274-8442-6856EBBBB6FA}"/>
                </a:ext>
              </a:extLst>
            </p:cNvPr>
            <p:cNvSpPr/>
            <p:nvPr/>
          </p:nvSpPr>
          <p:spPr>
            <a:xfrm>
              <a:off x="3240643" y="39624"/>
              <a:ext cx="41958" cy="89340"/>
            </a:xfrm>
            <a:custGeom>
              <a:avLst/>
              <a:gdLst/>
              <a:ahLst/>
              <a:cxnLst/>
              <a:rect l="0" t="0" r="0" b="0"/>
              <a:pathLst>
                <a:path w="41958" h="89340">
                  <a:moveTo>
                    <a:pt x="8334" y="0"/>
                  </a:moveTo>
                  <a:cubicBezTo>
                    <a:pt x="14430" y="0"/>
                    <a:pt x="19098" y="0"/>
                    <a:pt x="23669" y="1524"/>
                  </a:cubicBezTo>
                  <a:cubicBezTo>
                    <a:pt x="26717" y="3143"/>
                    <a:pt x="31290" y="4667"/>
                    <a:pt x="34337" y="7715"/>
                  </a:cubicBezTo>
                  <a:cubicBezTo>
                    <a:pt x="35861" y="10763"/>
                    <a:pt x="38910" y="13811"/>
                    <a:pt x="38910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0434" y="39719"/>
                    <a:pt x="40434" y="44291"/>
                  </a:cubicBezTo>
                  <a:cubicBezTo>
                    <a:pt x="38910" y="50387"/>
                    <a:pt x="38910" y="54959"/>
                    <a:pt x="35861" y="58007"/>
                  </a:cubicBezTo>
                  <a:cubicBezTo>
                    <a:pt x="34337" y="62579"/>
                    <a:pt x="32814" y="67151"/>
                    <a:pt x="29766" y="71723"/>
                  </a:cubicBezTo>
                  <a:cubicBezTo>
                    <a:pt x="26717" y="74866"/>
                    <a:pt x="23669" y="77914"/>
                    <a:pt x="20622" y="80963"/>
                  </a:cubicBezTo>
                  <a:cubicBezTo>
                    <a:pt x="15954" y="84010"/>
                    <a:pt x="12906" y="87058"/>
                    <a:pt x="8334" y="88582"/>
                  </a:cubicBezTo>
                  <a:lnTo>
                    <a:pt x="0" y="89340"/>
                  </a:lnTo>
                  <a:lnTo>
                    <a:pt x="0" y="76927"/>
                  </a:lnTo>
                  <a:lnTo>
                    <a:pt x="3762" y="76390"/>
                  </a:lnTo>
                  <a:cubicBezTo>
                    <a:pt x="6810" y="74866"/>
                    <a:pt x="9858" y="73247"/>
                    <a:pt x="11382" y="70199"/>
                  </a:cubicBezTo>
                  <a:cubicBezTo>
                    <a:pt x="14430" y="68675"/>
                    <a:pt x="15954" y="65627"/>
                    <a:pt x="17478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69" y="50387"/>
                    <a:pt x="23669" y="45815"/>
                    <a:pt x="25193" y="42767"/>
                  </a:cubicBezTo>
                  <a:cubicBezTo>
                    <a:pt x="25193" y="39719"/>
                    <a:pt x="25193" y="35147"/>
                    <a:pt x="25193" y="32099"/>
                  </a:cubicBezTo>
                  <a:cubicBezTo>
                    <a:pt x="25193" y="29051"/>
                    <a:pt x="25193" y="26003"/>
                    <a:pt x="25193" y="24479"/>
                  </a:cubicBezTo>
                  <a:cubicBezTo>
                    <a:pt x="23669" y="21431"/>
                    <a:pt x="23669" y="19907"/>
                    <a:pt x="22146" y="16859"/>
                  </a:cubicBezTo>
                  <a:cubicBezTo>
                    <a:pt x="20622" y="15335"/>
                    <a:pt x="17478" y="15335"/>
                    <a:pt x="15954" y="13811"/>
                  </a:cubicBezTo>
                  <a:cubicBezTo>
                    <a:pt x="12906" y="12287"/>
                    <a:pt x="9858" y="12287"/>
                    <a:pt x="6810" y="12287"/>
                  </a:cubicBezTo>
                  <a:lnTo>
                    <a:pt x="0" y="13260"/>
                  </a:lnTo>
                  <a:lnTo>
                    <a:pt x="0" y="833"/>
                  </a:lnTo>
                  <a:lnTo>
                    <a:pt x="8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4" name="Shape 616">
              <a:extLst>
                <a:ext uri="{FF2B5EF4-FFF2-40B4-BE49-F238E27FC236}">
                  <a16:creationId xmlns:a16="http://schemas.microsoft.com/office/drawing/2014/main" id="{E4DF377D-6B28-4E9D-94B8-EB92CE7A1DD2}"/>
                </a:ext>
              </a:extLst>
            </p:cNvPr>
            <p:cNvSpPr/>
            <p:nvPr/>
          </p:nvSpPr>
          <p:spPr>
            <a:xfrm>
              <a:off x="3302413" y="41148"/>
              <a:ext cx="74866" cy="88582"/>
            </a:xfrm>
            <a:custGeom>
              <a:avLst/>
              <a:gdLst/>
              <a:ahLst/>
              <a:cxnLst/>
              <a:rect l="0" t="0" r="0" b="0"/>
              <a:pathLst>
                <a:path w="74866" h="88582">
                  <a:moveTo>
                    <a:pt x="1524" y="0"/>
                  </a:moveTo>
                  <a:cubicBezTo>
                    <a:pt x="1524" y="0"/>
                    <a:pt x="3048" y="0"/>
                    <a:pt x="3048" y="0"/>
                  </a:cubicBezTo>
                  <a:cubicBezTo>
                    <a:pt x="4572" y="0"/>
                    <a:pt x="6096" y="0"/>
                    <a:pt x="7620" y="0"/>
                  </a:cubicBezTo>
                  <a:cubicBezTo>
                    <a:pt x="9239" y="0"/>
                    <a:pt x="10763" y="0"/>
                    <a:pt x="10763" y="0"/>
                  </a:cubicBezTo>
                  <a:cubicBezTo>
                    <a:pt x="12287" y="0"/>
                    <a:pt x="12287" y="0"/>
                    <a:pt x="13811" y="0"/>
                  </a:cubicBezTo>
                  <a:cubicBezTo>
                    <a:pt x="13811" y="0"/>
                    <a:pt x="13811" y="0"/>
                    <a:pt x="15335" y="1619"/>
                  </a:cubicBezTo>
                  <a:lnTo>
                    <a:pt x="24479" y="70200"/>
                  </a:lnTo>
                  <a:lnTo>
                    <a:pt x="24479" y="71724"/>
                  </a:lnTo>
                  <a:lnTo>
                    <a:pt x="26003" y="71724"/>
                  </a:lnTo>
                  <a:cubicBezTo>
                    <a:pt x="29051" y="65627"/>
                    <a:pt x="32099" y="61055"/>
                    <a:pt x="35147" y="54959"/>
                  </a:cubicBezTo>
                  <a:cubicBezTo>
                    <a:pt x="38195" y="50388"/>
                    <a:pt x="41243" y="44291"/>
                    <a:pt x="44291" y="39719"/>
                  </a:cubicBezTo>
                  <a:cubicBezTo>
                    <a:pt x="45815" y="33624"/>
                    <a:pt x="48863" y="27527"/>
                    <a:pt x="50387" y="21431"/>
                  </a:cubicBezTo>
                  <a:cubicBezTo>
                    <a:pt x="53435" y="16859"/>
                    <a:pt x="54959" y="9239"/>
                    <a:pt x="58007" y="1619"/>
                  </a:cubicBezTo>
                  <a:cubicBezTo>
                    <a:pt x="58007" y="1619"/>
                    <a:pt x="58007" y="1619"/>
                    <a:pt x="59531" y="1619"/>
                  </a:cubicBezTo>
                  <a:cubicBezTo>
                    <a:pt x="59531" y="0"/>
                    <a:pt x="59531" y="0"/>
                    <a:pt x="59531" y="0"/>
                  </a:cubicBezTo>
                  <a:cubicBezTo>
                    <a:pt x="61151" y="0"/>
                    <a:pt x="61151" y="0"/>
                    <a:pt x="62674" y="0"/>
                  </a:cubicBezTo>
                  <a:cubicBezTo>
                    <a:pt x="64198" y="0"/>
                    <a:pt x="65722" y="0"/>
                    <a:pt x="67246" y="0"/>
                  </a:cubicBezTo>
                  <a:cubicBezTo>
                    <a:pt x="68770" y="0"/>
                    <a:pt x="70295" y="0"/>
                    <a:pt x="70295" y="0"/>
                  </a:cubicBezTo>
                  <a:cubicBezTo>
                    <a:pt x="71818" y="0"/>
                    <a:pt x="71818" y="0"/>
                    <a:pt x="73342" y="0"/>
                  </a:cubicBezTo>
                  <a:cubicBezTo>
                    <a:pt x="73342" y="0"/>
                    <a:pt x="74866" y="1619"/>
                    <a:pt x="74866" y="1619"/>
                  </a:cubicBezTo>
                  <a:cubicBezTo>
                    <a:pt x="74866" y="1619"/>
                    <a:pt x="73342" y="3143"/>
                    <a:pt x="73342" y="3143"/>
                  </a:cubicBezTo>
                  <a:cubicBezTo>
                    <a:pt x="73342" y="4667"/>
                    <a:pt x="73342" y="4667"/>
                    <a:pt x="73342" y="4667"/>
                  </a:cubicBezTo>
                  <a:cubicBezTo>
                    <a:pt x="70295" y="12288"/>
                    <a:pt x="68770" y="18383"/>
                    <a:pt x="65722" y="26003"/>
                  </a:cubicBezTo>
                  <a:cubicBezTo>
                    <a:pt x="62674" y="32100"/>
                    <a:pt x="59531" y="39719"/>
                    <a:pt x="56483" y="45815"/>
                  </a:cubicBezTo>
                  <a:cubicBezTo>
                    <a:pt x="51911" y="53436"/>
                    <a:pt x="48863" y="59531"/>
                    <a:pt x="44291" y="65627"/>
                  </a:cubicBezTo>
                  <a:cubicBezTo>
                    <a:pt x="39719" y="73343"/>
                    <a:pt x="35147" y="79439"/>
                    <a:pt x="30575" y="85534"/>
                  </a:cubicBezTo>
                  <a:cubicBezTo>
                    <a:pt x="30575" y="85534"/>
                    <a:pt x="30575" y="85534"/>
                    <a:pt x="29051" y="87058"/>
                  </a:cubicBezTo>
                  <a:cubicBezTo>
                    <a:pt x="29051" y="87058"/>
                    <a:pt x="29051" y="87058"/>
                    <a:pt x="27527" y="87058"/>
                  </a:cubicBezTo>
                  <a:cubicBezTo>
                    <a:pt x="27527" y="87058"/>
                    <a:pt x="26003" y="87058"/>
                    <a:pt x="24479" y="88582"/>
                  </a:cubicBezTo>
                  <a:cubicBezTo>
                    <a:pt x="24479" y="88582"/>
                    <a:pt x="22955" y="88582"/>
                    <a:pt x="21431" y="88582"/>
                  </a:cubicBezTo>
                  <a:cubicBezTo>
                    <a:pt x="19907" y="88582"/>
                    <a:pt x="18383" y="88582"/>
                    <a:pt x="16859" y="87058"/>
                  </a:cubicBezTo>
                  <a:cubicBezTo>
                    <a:pt x="15335" y="87058"/>
                    <a:pt x="15335" y="87058"/>
                    <a:pt x="13811" y="87058"/>
                  </a:cubicBezTo>
                  <a:cubicBezTo>
                    <a:pt x="13811" y="87058"/>
                    <a:pt x="12287" y="87058"/>
                    <a:pt x="12287" y="85534"/>
                  </a:cubicBezTo>
                  <a:cubicBezTo>
                    <a:pt x="12287" y="85534"/>
                    <a:pt x="12287" y="85534"/>
                    <a:pt x="12287" y="84010"/>
                  </a:cubicBezTo>
                  <a:lnTo>
                    <a:pt x="0" y="6191"/>
                  </a:lnTo>
                  <a:cubicBezTo>
                    <a:pt x="0" y="6191"/>
                    <a:pt x="0" y="4667"/>
                    <a:pt x="0" y="4667"/>
                  </a:cubicBezTo>
                  <a:cubicBezTo>
                    <a:pt x="0" y="3143"/>
                    <a:pt x="0" y="3143"/>
                    <a:pt x="0" y="3143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0" y="0"/>
                    <a:pt x="0" y="0"/>
                    <a:pt x="15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5" name="Shape 617">
              <a:extLst>
                <a:ext uri="{FF2B5EF4-FFF2-40B4-BE49-F238E27FC236}">
                  <a16:creationId xmlns:a16="http://schemas.microsoft.com/office/drawing/2014/main" id="{7863C1A5-D615-4E2F-AA6F-7CF33B98092D}"/>
                </a:ext>
              </a:extLst>
            </p:cNvPr>
            <p:cNvSpPr/>
            <p:nvPr/>
          </p:nvSpPr>
          <p:spPr>
            <a:xfrm>
              <a:off x="3378803" y="41186"/>
              <a:ext cx="41196" cy="88544"/>
            </a:xfrm>
            <a:custGeom>
              <a:avLst/>
              <a:gdLst/>
              <a:ahLst/>
              <a:cxnLst/>
              <a:rect l="0" t="0" r="0" b="0"/>
              <a:pathLst>
                <a:path w="41196" h="88544">
                  <a:moveTo>
                    <a:pt x="41196" y="0"/>
                  </a:moveTo>
                  <a:lnTo>
                    <a:pt x="41196" y="11808"/>
                  </a:lnTo>
                  <a:lnTo>
                    <a:pt x="38100" y="12250"/>
                  </a:lnTo>
                  <a:cubicBezTo>
                    <a:pt x="35052" y="13774"/>
                    <a:pt x="32004" y="15298"/>
                    <a:pt x="28956" y="18345"/>
                  </a:cubicBezTo>
                  <a:cubicBezTo>
                    <a:pt x="27432" y="19869"/>
                    <a:pt x="24384" y="22917"/>
                    <a:pt x="22860" y="25965"/>
                  </a:cubicBezTo>
                  <a:cubicBezTo>
                    <a:pt x="21336" y="29013"/>
                    <a:pt x="19812" y="32062"/>
                    <a:pt x="19812" y="35109"/>
                  </a:cubicBezTo>
                  <a:lnTo>
                    <a:pt x="28956" y="35109"/>
                  </a:lnTo>
                  <a:lnTo>
                    <a:pt x="41196" y="35109"/>
                  </a:lnTo>
                  <a:lnTo>
                    <a:pt x="41196" y="45390"/>
                  </a:lnTo>
                  <a:lnTo>
                    <a:pt x="25908" y="47301"/>
                  </a:lnTo>
                  <a:lnTo>
                    <a:pt x="16764" y="47301"/>
                  </a:lnTo>
                  <a:cubicBezTo>
                    <a:pt x="16764" y="48826"/>
                    <a:pt x="15240" y="50350"/>
                    <a:pt x="15240" y="51874"/>
                  </a:cubicBezTo>
                  <a:cubicBezTo>
                    <a:pt x="15240" y="54921"/>
                    <a:pt x="15240" y="56445"/>
                    <a:pt x="15240" y="57969"/>
                  </a:cubicBezTo>
                  <a:cubicBezTo>
                    <a:pt x="15240" y="64065"/>
                    <a:pt x="16764" y="68638"/>
                    <a:pt x="19812" y="71686"/>
                  </a:cubicBezTo>
                  <a:cubicBezTo>
                    <a:pt x="22860" y="74829"/>
                    <a:pt x="27432" y="76353"/>
                    <a:pt x="35052" y="76353"/>
                  </a:cubicBezTo>
                  <a:lnTo>
                    <a:pt x="41196" y="76353"/>
                  </a:lnTo>
                  <a:lnTo>
                    <a:pt x="41196" y="88536"/>
                  </a:lnTo>
                  <a:lnTo>
                    <a:pt x="41148" y="88544"/>
                  </a:lnTo>
                  <a:cubicBezTo>
                    <a:pt x="38100" y="88544"/>
                    <a:pt x="35052" y="88544"/>
                    <a:pt x="32004" y="88544"/>
                  </a:cubicBezTo>
                  <a:cubicBezTo>
                    <a:pt x="27432" y="88544"/>
                    <a:pt x="22860" y="88544"/>
                    <a:pt x="18288" y="87020"/>
                  </a:cubicBezTo>
                  <a:cubicBezTo>
                    <a:pt x="13716" y="85496"/>
                    <a:pt x="10668" y="83972"/>
                    <a:pt x="7620" y="80925"/>
                  </a:cubicBezTo>
                  <a:cubicBezTo>
                    <a:pt x="4572" y="79401"/>
                    <a:pt x="3048" y="76353"/>
                    <a:pt x="1524" y="71686"/>
                  </a:cubicBezTo>
                  <a:cubicBezTo>
                    <a:pt x="0" y="68638"/>
                    <a:pt x="0" y="64065"/>
                    <a:pt x="0" y="57969"/>
                  </a:cubicBezTo>
                  <a:cubicBezTo>
                    <a:pt x="0" y="54921"/>
                    <a:pt x="0" y="50350"/>
                    <a:pt x="1524" y="45777"/>
                  </a:cubicBezTo>
                  <a:cubicBezTo>
                    <a:pt x="1524" y="41205"/>
                    <a:pt x="3048" y="36633"/>
                    <a:pt x="4572" y="32062"/>
                  </a:cubicBezTo>
                  <a:cubicBezTo>
                    <a:pt x="6096" y="27489"/>
                    <a:pt x="7620" y="22917"/>
                    <a:pt x="10668" y="19869"/>
                  </a:cubicBezTo>
                  <a:cubicBezTo>
                    <a:pt x="13716" y="15298"/>
                    <a:pt x="16764" y="12250"/>
                    <a:pt x="19812" y="9201"/>
                  </a:cubicBezTo>
                  <a:cubicBezTo>
                    <a:pt x="24384" y="4629"/>
                    <a:pt x="28956" y="3105"/>
                    <a:pt x="33528" y="1581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6" name="Shape 618">
              <a:extLst>
                <a:ext uri="{FF2B5EF4-FFF2-40B4-BE49-F238E27FC236}">
                  <a16:creationId xmlns:a16="http://schemas.microsoft.com/office/drawing/2014/main" id="{298A8418-E4C5-4A17-99CE-8E5C0E9EE8CE}"/>
                </a:ext>
              </a:extLst>
            </p:cNvPr>
            <p:cNvSpPr/>
            <p:nvPr/>
          </p:nvSpPr>
          <p:spPr>
            <a:xfrm>
              <a:off x="3419998" y="112871"/>
              <a:ext cx="22908" cy="16851"/>
            </a:xfrm>
            <a:custGeom>
              <a:avLst/>
              <a:gdLst/>
              <a:ahLst/>
              <a:cxnLst/>
              <a:rect l="0" t="0" r="0" b="0"/>
              <a:pathLst>
                <a:path w="22908" h="16851">
                  <a:moveTo>
                    <a:pt x="18336" y="0"/>
                  </a:moveTo>
                  <a:cubicBezTo>
                    <a:pt x="19860" y="0"/>
                    <a:pt x="19860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096" y="15335"/>
                  </a:cubicBezTo>
                  <a:lnTo>
                    <a:pt x="0" y="16851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7" name="Shape 619">
              <a:extLst>
                <a:ext uri="{FF2B5EF4-FFF2-40B4-BE49-F238E27FC236}">
                  <a16:creationId xmlns:a16="http://schemas.microsoft.com/office/drawing/2014/main" id="{13719FF4-3D32-4D25-8123-91B12D872236}"/>
                </a:ext>
              </a:extLst>
            </p:cNvPr>
            <p:cNvSpPr/>
            <p:nvPr/>
          </p:nvSpPr>
          <p:spPr>
            <a:xfrm>
              <a:off x="3419998" y="39624"/>
              <a:ext cx="36624" cy="46952"/>
            </a:xfrm>
            <a:custGeom>
              <a:avLst/>
              <a:gdLst/>
              <a:ahLst/>
              <a:cxnLst/>
              <a:rect l="0" t="0" r="0" b="0"/>
              <a:pathLst>
                <a:path w="36624" h="46952">
                  <a:moveTo>
                    <a:pt x="757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2" y="3143"/>
                    <a:pt x="27480" y="4667"/>
                    <a:pt x="30528" y="6191"/>
                  </a:cubicBezTo>
                  <a:cubicBezTo>
                    <a:pt x="32052" y="9239"/>
                    <a:pt x="33576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19860" y="42767"/>
                    <a:pt x="15288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3001" y="36671"/>
                  </a:lnTo>
                  <a:cubicBezTo>
                    <a:pt x="7572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19860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6812" y="13812"/>
                  </a:cubicBezTo>
                  <a:cubicBezTo>
                    <a:pt x="15288" y="12288"/>
                    <a:pt x="12240" y="12288"/>
                    <a:pt x="7572" y="12288"/>
                  </a:cubicBezTo>
                  <a:lnTo>
                    <a:pt x="0" y="13370"/>
                  </a:lnTo>
                  <a:lnTo>
                    <a:pt x="0" y="1562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8" name="Shape 620">
              <a:extLst>
                <a:ext uri="{FF2B5EF4-FFF2-40B4-BE49-F238E27FC236}">
                  <a16:creationId xmlns:a16="http://schemas.microsoft.com/office/drawing/2014/main" id="{8AEB7D1E-0C97-40C3-96EB-38BBCF079D51}"/>
                </a:ext>
              </a:extLst>
            </p:cNvPr>
            <p:cNvSpPr/>
            <p:nvPr/>
          </p:nvSpPr>
          <p:spPr>
            <a:xfrm>
              <a:off x="3467291" y="39624"/>
              <a:ext cx="64198" cy="90106"/>
            </a:xfrm>
            <a:custGeom>
              <a:avLst/>
              <a:gdLst/>
              <a:ahLst/>
              <a:cxnLst/>
              <a:rect l="0" t="0" r="0" b="0"/>
              <a:pathLst>
                <a:path w="64198" h="90106">
                  <a:moveTo>
                    <a:pt x="53530" y="0"/>
                  </a:moveTo>
                  <a:cubicBezTo>
                    <a:pt x="53530" y="0"/>
                    <a:pt x="55054" y="0"/>
                    <a:pt x="56578" y="0"/>
                  </a:cubicBezTo>
                  <a:cubicBezTo>
                    <a:pt x="58102" y="0"/>
                    <a:pt x="58102" y="0"/>
                    <a:pt x="59627" y="0"/>
                  </a:cubicBezTo>
                  <a:cubicBezTo>
                    <a:pt x="59627" y="0"/>
                    <a:pt x="61151" y="0"/>
                    <a:pt x="61151" y="1524"/>
                  </a:cubicBezTo>
                  <a:cubicBezTo>
                    <a:pt x="62674" y="1524"/>
                    <a:pt x="62674" y="1524"/>
                    <a:pt x="62674" y="1524"/>
                  </a:cubicBezTo>
                  <a:cubicBezTo>
                    <a:pt x="64198" y="3143"/>
                    <a:pt x="64198" y="3143"/>
                    <a:pt x="64198" y="3143"/>
                  </a:cubicBezTo>
                  <a:cubicBezTo>
                    <a:pt x="64198" y="4667"/>
                    <a:pt x="64198" y="4667"/>
                    <a:pt x="64198" y="4667"/>
                  </a:cubicBezTo>
                  <a:cubicBezTo>
                    <a:pt x="64198" y="6191"/>
                    <a:pt x="64198" y="6191"/>
                    <a:pt x="64198" y="7715"/>
                  </a:cubicBezTo>
                  <a:cubicBezTo>
                    <a:pt x="62674" y="9239"/>
                    <a:pt x="62674" y="9239"/>
                    <a:pt x="62674" y="10763"/>
                  </a:cubicBezTo>
                  <a:cubicBezTo>
                    <a:pt x="62674" y="10763"/>
                    <a:pt x="62674" y="12287"/>
                    <a:pt x="62674" y="13812"/>
                  </a:cubicBezTo>
                  <a:cubicBezTo>
                    <a:pt x="61151" y="13812"/>
                    <a:pt x="61151" y="15335"/>
                    <a:pt x="61151" y="15335"/>
                  </a:cubicBezTo>
                  <a:cubicBezTo>
                    <a:pt x="61151" y="15335"/>
                    <a:pt x="59627" y="16859"/>
                    <a:pt x="59627" y="16859"/>
                  </a:cubicBezTo>
                  <a:cubicBezTo>
                    <a:pt x="59627" y="16859"/>
                    <a:pt x="58102" y="15335"/>
                    <a:pt x="58102" y="15335"/>
                  </a:cubicBezTo>
                  <a:cubicBezTo>
                    <a:pt x="58102" y="15335"/>
                    <a:pt x="56578" y="15335"/>
                    <a:pt x="56578" y="15335"/>
                  </a:cubicBezTo>
                  <a:cubicBezTo>
                    <a:pt x="55054" y="15335"/>
                    <a:pt x="55054" y="13812"/>
                    <a:pt x="53530" y="13812"/>
                  </a:cubicBezTo>
                  <a:cubicBezTo>
                    <a:pt x="51911" y="13812"/>
                    <a:pt x="51911" y="13812"/>
                    <a:pt x="50387" y="13812"/>
                  </a:cubicBezTo>
                  <a:cubicBezTo>
                    <a:pt x="48863" y="13812"/>
                    <a:pt x="45815" y="15335"/>
                    <a:pt x="42767" y="16859"/>
                  </a:cubicBezTo>
                  <a:cubicBezTo>
                    <a:pt x="39719" y="18383"/>
                    <a:pt x="38195" y="21431"/>
                    <a:pt x="35147" y="24479"/>
                  </a:cubicBezTo>
                  <a:cubicBezTo>
                    <a:pt x="32099" y="27527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50387"/>
                  </a:cubicBezTo>
                  <a:lnTo>
                    <a:pt x="15335" y="87058"/>
                  </a:lnTo>
                  <a:cubicBezTo>
                    <a:pt x="15335" y="87058"/>
                    <a:pt x="15335" y="87058"/>
                    <a:pt x="15335" y="88582"/>
                  </a:cubicBezTo>
                  <a:cubicBezTo>
                    <a:pt x="15335" y="88582"/>
                    <a:pt x="13811" y="88582"/>
                    <a:pt x="13811" y="88582"/>
                  </a:cubicBezTo>
                  <a:cubicBezTo>
                    <a:pt x="12287" y="88582"/>
                    <a:pt x="12287" y="88582"/>
                    <a:pt x="10763" y="88582"/>
                  </a:cubicBezTo>
                  <a:cubicBezTo>
                    <a:pt x="10763" y="90106"/>
                    <a:pt x="9239" y="90106"/>
                    <a:pt x="7715" y="90106"/>
                  </a:cubicBezTo>
                  <a:cubicBezTo>
                    <a:pt x="6191" y="90106"/>
                    <a:pt x="4667" y="90106"/>
                    <a:pt x="3143" y="88582"/>
                  </a:cubicBezTo>
                  <a:cubicBezTo>
                    <a:pt x="3143" y="88582"/>
                    <a:pt x="1619" y="88582"/>
                    <a:pt x="1619" y="88582"/>
                  </a:cubicBezTo>
                  <a:cubicBezTo>
                    <a:pt x="1619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859" y="3143"/>
                  </a:lnTo>
                  <a:cubicBezTo>
                    <a:pt x="18383" y="1524"/>
                    <a:pt x="18383" y="1524"/>
                    <a:pt x="18383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8383"/>
                  </a:lnTo>
                  <a:cubicBezTo>
                    <a:pt x="29051" y="16859"/>
                    <a:pt x="30575" y="13812"/>
                    <a:pt x="32099" y="10763"/>
                  </a:cubicBezTo>
                  <a:cubicBezTo>
                    <a:pt x="33623" y="9239"/>
                    <a:pt x="36671" y="7715"/>
                    <a:pt x="38195" y="4667"/>
                  </a:cubicBezTo>
                  <a:cubicBezTo>
                    <a:pt x="41243" y="3143"/>
                    <a:pt x="42767" y="1524"/>
                    <a:pt x="45815" y="1524"/>
                  </a:cubicBezTo>
                  <a:cubicBezTo>
                    <a:pt x="48863" y="0"/>
                    <a:pt x="50387" y="0"/>
                    <a:pt x="535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9" name="Shape 621">
              <a:extLst>
                <a:ext uri="{FF2B5EF4-FFF2-40B4-BE49-F238E27FC236}">
                  <a16:creationId xmlns:a16="http://schemas.microsoft.com/office/drawing/2014/main" id="{3B27A346-0F8C-48E9-9D2B-87766C33B628}"/>
                </a:ext>
              </a:extLst>
            </p:cNvPr>
            <p:cNvSpPr/>
            <p:nvPr/>
          </p:nvSpPr>
          <p:spPr>
            <a:xfrm>
              <a:off x="3587973" y="7620"/>
              <a:ext cx="94678" cy="122110"/>
            </a:xfrm>
            <a:custGeom>
              <a:avLst/>
              <a:gdLst/>
              <a:ahLst/>
              <a:cxnLst/>
              <a:rect l="0" t="0" r="0" b="0"/>
              <a:pathLst>
                <a:path w="94678" h="122110">
                  <a:moveTo>
                    <a:pt x="64103" y="0"/>
                  </a:moveTo>
                  <a:cubicBezTo>
                    <a:pt x="68675" y="0"/>
                    <a:pt x="73247" y="0"/>
                    <a:pt x="77819" y="1524"/>
                  </a:cubicBezTo>
                  <a:cubicBezTo>
                    <a:pt x="80867" y="3048"/>
                    <a:pt x="83915" y="4573"/>
                    <a:pt x="86963" y="6097"/>
                  </a:cubicBezTo>
                  <a:cubicBezTo>
                    <a:pt x="90107" y="7620"/>
                    <a:pt x="91630" y="9144"/>
                    <a:pt x="93154" y="9144"/>
                  </a:cubicBezTo>
                  <a:cubicBezTo>
                    <a:pt x="94678" y="10668"/>
                    <a:pt x="94678" y="12192"/>
                    <a:pt x="94678" y="13716"/>
                  </a:cubicBezTo>
                  <a:cubicBezTo>
                    <a:pt x="94678" y="15240"/>
                    <a:pt x="94678" y="16764"/>
                    <a:pt x="94678" y="18288"/>
                  </a:cubicBezTo>
                  <a:cubicBezTo>
                    <a:pt x="94678" y="19812"/>
                    <a:pt x="93154" y="21336"/>
                    <a:pt x="93154" y="22860"/>
                  </a:cubicBezTo>
                  <a:cubicBezTo>
                    <a:pt x="91630" y="24385"/>
                    <a:pt x="91630" y="24385"/>
                    <a:pt x="90107" y="24385"/>
                  </a:cubicBezTo>
                  <a:cubicBezTo>
                    <a:pt x="90107" y="24385"/>
                    <a:pt x="88582" y="24385"/>
                    <a:pt x="86963" y="22860"/>
                  </a:cubicBezTo>
                  <a:cubicBezTo>
                    <a:pt x="86963" y="21336"/>
                    <a:pt x="85439" y="21336"/>
                    <a:pt x="82391" y="19812"/>
                  </a:cubicBezTo>
                  <a:cubicBezTo>
                    <a:pt x="80867" y="18288"/>
                    <a:pt x="77819" y="16764"/>
                    <a:pt x="74771" y="15240"/>
                  </a:cubicBezTo>
                  <a:cubicBezTo>
                    <a:pt x="71723" y="15240"/>
                    <a:pt x="68675" y="13716"/>
                    <a:pt x="64103" y="13716"/>
                  </a:cubicBezTo>
                  <a:cubicBezTo>
                    <a:pt x="58007" y="13716"/>
                    <a:pt x="53435" y="15240"/>
                    <a:pt x="48863" y="16764"/>
                  </a:cubicBezTo>
                  <a:cubicBezTo>
                    <a:pt x="45815" y="18288"/>
                    <a:pt x="41243" y="21336"/>
                    <a:pt x="38195" y="24385"/>
                  </a:cubicBezTo>
                  <a:cubicBezTo>
                    <a:pt x="35052" y="27432"/>
                    <a:pt x="32004" y="32004"/>
                    <a:pt x="28956" y="36671"/>
                  </a:cubicBezTo>
                  <a:cubicBezTo>
                    <a:pt x="25908" y="41243"/>
                    <a:pt x="24384" y="44291"/>
                    <a:pt x="22860" y="50388"/>
                  </a:cubicBezTo>
                  <a:cubicBezTo>
                    <a:pt x="21336" y="54959"/>
                    <a:pt x="19812" y="59531"/>
                    <a:pt x="18288" y="64104"/>
                  </a:cubicBezTo>
                  <a:cubicBezTo>
                    <a:pt x="18288" y="68676"/>
                    <a:pt x="16764" y="73247"/>
                    <a:pt x="16764" y="77819"/>
                  </a:cubicBezTo>
                  <a:cubicBezTo>
                    <a:pt x="16764" y="82391"/>
                    <a:pt x="18288" y="86964"/>
                    <a:pt x="19812" y="90012"/>
                  </a:cubicBezTo>
                  <a:cubicBezTo>
                    <a:pt x="19812" y="94583"/>
                    <a:pt x="22860" y="97631"/>
                    <a:pt x="24384" y="100679"/>
                  </a:cubicBezTo>
                  <a:cubicBezTo>
                    <a:pt x="27432" y="102204"/>
                    <a:pt x="30480" y="105252"/>
                    <a:pt x="33528" y="106871"/>
                  </a:cubicBezTo>
                  <a:cubicBezTo>
                    <a:pt x="36671" y="108395"/>
                    <a:pt x="39719" y="108395"/>
                    <a:pt x="44291" y="108395"/>
                  </a:cubicBezTo>
                  <a:cubicBezTo>
                    <a:pt x="48863" y="108395"/>
                    <a:pt x="53435" y="108395"/>
                    <a:pt x="56483" y="106871"/>
                  </a:cubicBezTo>
                  <a:cubicBezTo>
                    <a:pt x="61055" y="105252"/>
                    <a:pt x="64103" y="103728"/>
                    <a:pt x="65627" y="103728"/>
                  </a:cubicBezTo>
                  <a:cubicBezTo>
                    <a:pt x="68675" y="102204"/>
                    <a:pt x="70199" y="100679"/>
                    <a:pt x="71723" y="99155"/>
                  </a:cubicBezTo>
                  <a:cubicBezTo>
                    <a:pt x="73247" y="99155"/>
                    <a:pt x="74771" y="97631"/>
                    <a:pt x="76295" y="97631"/>
                  </a:cubicBezTo>
                  <a:cubicBezTo>
                    <a:pt x="76295" y="97631"/>
                    <a:pt x="77819" y="97631"/>
                    <a:pt x="77819" y="99155"/>
                  </a:cubicBezTo>
                  <a:cubicBezTo>
                    <a:pt x="77819" y="99155"/>
                    <a:pt x="77819" y="99155"/>
                    <a:pt x="77819" y="100679"/>
                  </a:cubicBezTo>
                  <a:cubicBezTo>
                    <a:pt x="77819" y="100679"/>
                    <a:pt x="77819" y="102204"/>
                    <a:pt x="77819" y="102204"/>
                  </a:cubicBezTo>
                  <a:cubicBezTo>
                    <a:pt x="77819" y="102204"/>
                    <a:pt x="77819" y="103728"/>
                    <a:pt x="77819" y="103728"/>
                  </a:cubicBezTo>
                  <a:cubicBezTo>
                    <a:pt x="77819" y="105252"/>
                    <a:pt x="77819" y="105252"/>
                    <a:pt x="77819" y="106871"/>
                  </a:cubicBezTo>
                  <a:cubicBezTo>
                    <a:pt x="77819" y="106871"/>
                    <a:pt x="76295" y="108395"/>
                    <a:pt x="76295" y="108395"/>
                  </a:cubicBezTo>
                  <a:cubicBezTo>
                    <a:pt x="76295" y="109919"/>
                    <a:pt x="76295" y="109919"/>
                    <a:pt x="76295" y="109919"/>
                  </a:cubicBezTo>
                  <a:cubicBezTo>
                    <a:pt x="76295" y="111443"/>
                    <a:pt x="74771" y="111443"/>
                    <a:pt x="74771" y="112967"/>
                  </a:cubicBezTo>
                  <a:cubicBezTo>
                    <a:pt x="73247" y="112967"/>
                    <a:pt x="73247" y="114491"/>
                    <a:pt x="70199" y="114491"/>
                  </a:cubicBezTo>
                  <a:cubicBezTo>
                    <a:pt x="68675" y="116015"/>
                    <a:pt x="65627" y="117539"/>
                    <a:pt x="62579" y="119063"/>
                  </a:cubicBezTo>
                  <a:cubicBezTo>
                    <a:pt x="59531" y="119063"/>
                    <a:pt x="56483" y="120586"/>
                    <a:pt x="53435" y="120586"/>
                  </a:cubicBezTo>
                  <a:cubicBezTo>
                    <a:pt x="48863" y="122110"/>
                    <a:pt x="45815" y="122110"/>
                    <a:pt x="41243" y="122110"/>
                  </a:cubicBezTo>
                  <a:cubicBezTo>
                    <a:pt x="35052" y="122110"/>
                    <a:pt x="28956" y="122110"/>
                    <a:pt x="24384" y="119063"/>
                  </a:cubicBezTo>
                  <a:cubicBezTo>
                    <a:pt x="19812" y="117539"/>
                    <a:pt x="15240" y="114491"/>
                    <a:pt x="10668" y="111443"/>
                  </a:cubicBezTo>
                  <a:cubicBezTo>
                    <a:pt x="7620" y="108395"/>
                    <a:pt x="4572" y="103728"/>
                    <a:pt x="3048" y="97631"/>
                  </a:cubicBezTo>
                  <a:cubicBezTo>
                    <a:pt x="1524" y="91536"/>
                    <a:pt x="0" y="85440"/>
                    <a:pt x="0" y="79343"/>
                  </a:cubicBezTo>
                  <a:cubicBezTo>
                    <a:pt x="0" y="73247"/>
                    <a:pt x="1524" y="67152"/>
                    <a:pt x="1524" y="61055"/>
                  </a:cubicBezTo>
                  <a:cubicBezTo>
                    <a:pt x="3048" y="54959"/>
                    <a:pt x="4572" y="48864"/>
                    <a:pt x="7620" y="42767"/>
                  </a:cubicBezTo>
                  <a:cubicBezTo>
                    <a:pt x="9144" y="36671"/>
                    <a:pt x="12192" y="32004"/>
                    <a:pt x="16764" y="25908"/>
                  </a:cubicBezTo>
                  <a:cubicBezTo>
                    <a:pt x="19812" y="21336"/>
                    <a:pt x="24384" y="16764"/>
                    <a:pt x="28956" y="12192"/>
                  </a:cubicBezTo>
                  <a:cubicBezTo>
                    <a:pt x="33528" y="9144"/>
                    <a:pt x="39719" y="6097"/>
                    <a:pt x="45815" y="3048"/>
                  </a:cubicBezTo>
                  <a:cubicBezTo>
                    <a:pt x="50387" y="1524"/>
                    <a:pt x="58007" y="0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0" name="Shape 622">
              <a:extLst>
                <a:ext uri="{FF2B5EF4-FFF2-40B4-BE49-F238E27FC236}">
                  <a16:creationId xmlns:a16="http://schemas.microsoft.com/office/drawing/2014/main" id="{B4774709-AB02-4EA0-A0C5-3B7D26617ACB}"/>
                </a:ext>
              </a:extLst>
            </p:cNvPr>
            <p:cNvSpPr/>
            <p:nvPr/>
          </p:nvSpPr>
          <p:spPr>
            <a:xfrm>
              <a:off x="3726847" y="0"/>
              <a:ext cx="44339" cy="129730"/>
            </a:xfrm>
            <a:custGeom>
              <a:avLst/>
              <a:gdLst/>
              <a:ahLst/>
              <a:cxnLst/>
              <a:rect l="0" t="0" r="0" b="0"/>
              <a:pathLst>
                <a:path w="44339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8195" y="1524"/>
                  </a:cubicBezTo>
                  <a:cubicBezTo>
                    <a:pt x="39719" y="1524"/>
                    <a:pt x="39719" y="1524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39624"/>
                  </a:lnTo>
                  <a:cubicBezTo>
                    <a:pt x="32099" y="41148"/>
                    <a:pt x="32099" y="42767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29051" y="51911"/>
                    <a:pt x="29051" y="53435"/>
                    <a:pt x="29051" y="54959"/>
                  </a:cubicBezTo>
                  <a:cubicBezTo>
                    <a:pt x="27527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lnTo>
                    <a:pt x="44339" y="43457"/>
                  </a:lnTo>
                  <a:lnTo>
                    <a:pt x="44339" y="56013"/>
                  </a:lnTo>
                  <a:lnTo>
                    <a:pt x="35147" y="62579"/>
                  </a:lnTo>
                  <a:cubicBezTo>
                    <a:pt x="32099" y="65627"/>
                    <a:pt x="30575" y="70199"/>
                    <a:pt x="27527" y="74771"/>
                  </a:cubicBezTo>
                  <a:cubicBezTo>
                    <a:pt x="26003" y="79343"/>
                    <a:pt x="24479" y="83915"/>
                    <a:pt x="22955" y="90011"/>
                  </a:cubicBezTo>
                  <a:lnTo>
                    <a:pt x="19907" y="105251"/>
                  </a:lnTo>
                  <a:cubicBezTo>
                    <a:pt x="22955" y="108299"/>
                    <a:pt x="26003" y="112871"/>
                    <a:pt x="29051" y="114490"/>
                  </a:cubicBezTo>
                  <a:cubicBezTo>
                    <a:pt x="32099" y="116014"/>
                    <a:pt x="36671" y="117538"/>
                    <a:pt x="39719" y="117538"/>
                  </a:cubicBezTo>
                  <a:lnTo>
                    <a:pt x="44339" y="115998"/>
                  </a:lnTo>
                  <a:lnTo>
                    <a:pt x="44339" y="128812"/>
                  </a:lnTo>
                  <a:lnTo>
                    <a:pt x="39719" y="129730"/>
                  </a:lnTo>
                  <a:cubicBezTo>
                    <a:pt x="35147" y="129730"/>
                    <a:pt x="30575" y="129730"/>
                    <a:pt x="26003" y="126682"/>
                  </a:cubicBezTo>
                  <a:cubicBezTo>
                    <a:pt x="21431" y="125158"/>
                    <a:pt x="18383" y="122110"/>
                    <a:pt x="15335" y="117538"/>
                  </a:cubicBezTo>
                  <a:lnTo>
                    <a:pt x="13811" y="126682"/>
                  </a:lnTo>
                  <a:cubicBezTo>
                    <a:pt x="13811" y="126682"/>
                    <a:pt x="12287" y="128206"/>
                    <a:pt x="12287" y="128206"/>
                  </a:cubicBezTo>
                  <a:cubicBezTo>
                    <a:pt x="10763" y="128206"/>
                    <a:pt x="9239" y="129730"/>
                    <a:pt x="6191" y="129730"/>
                  </a:cubicBezTo>
                  <a:cubicBezTo>
                    <a:pt x="3143" y="129730"/>
                    <a:pt x="1619" y="128206"/>
                    <a:pt x="1619" y="128206"/>
                  </a:cubicBezTo>
                  <a:cubicBezTo>
                    <a:pt x="0" y="128206"/>
                    <a:pt x="0" y="126682"/>
                    <a:pt x="0" y="126682"/>
                  </a:cubicBezTo>
                  <a:lnTo>
                    <a:pt x="24479" y="3048"/>
                  </a:lnTo>
                  <a:cubicBezTo>
                    <a:pt x="24479" y="3048"/>
                    <a:pt x="24479" y="1524"/>
                    <a:pt x="26003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1" name="Shape 623">
              <a:extLst>
                <a:ext uri="{FF2B5EF4-FFF2-40B4-BE49-F238E27FC236}">
                  <a16:creationId xmlns:a16="http://schemas.microsoft.com/office/drawing/2014/main" id="{C118D959-156D-4F99-9512-3F8FD5CC78E4}"/>
                </a:ext>
              </a:extLst>
            </p:cNvPr>
            <p:cNvSpPr/>
            <p:nvPr/>
          </p:nvSpPr>
          <p:spPr>
            <a:xfrm>
              <a:off x="3771185" y="39624"/>
              <a:ext cx="39672" cy="89188"/>
            </a:xfrm>
            <a:custGeom>
              <a:avLst/>
              <a:gdLst/>
              <a:ahLst/>
              <a:cxnLst/>
              <a:rect l="0" t="0" r="0" b="0"/>
              <a:pathLst>
                <a:path w="39672" h="89188">
                  <a:moveTo>
                    <a:pt x="15287" y="0"/>
                  </a:moveTo>
                  <a:cubicBezTo>
                    <a:pt x="18336" y="0"/>
                    <a:pt x="21384" y="0"/>
                    <a:pt x="24431" y="1524"/>
                  </a:cubicBezTo>
                  <a:cubicBezTo>
                    <a:pt x="27480" y="1524"/>
                    <a:pt x="29004" y="3143"/>
                    <a:pt x="30528" y="4667"/>
                  </a:cubicBezTo>
                  <a:cubicBezTo>
                    <a:pt x="33575" y="6191"/>
                    <a:pt x="35100" y="7715"/>
                    <a:pt x="35100" y="10763"/>
                  </a:cubicBezTo>
                  <a:cubicBezTo>
                    <a:pt x="36624" y="12287"/>
                    <a:pt x="38148" y="15335"/>
                    <a:pt x="38148" y="16859"/>
                  </a:cubicBezTo>
                  <a:cubicBezTo>
                    <a:pt x="38148" y="19907"/>
                    <a:pt x="39672" y="21431"/>
                    <a:pt x="39672" y="22955"/>
                  </a:cubicBezTo>
                  <a:cubicBezTo>
                    <a:pt x="39672" y="26003"/>
                    <a:pt x="39672" y="27527"/>
                    <a:pt x="39672" y="29051"/>
                  </a:cubicBezTo>
                  <a:cubicBezTo>
                    <a:pt x="39672" y="33623"/>
                    <a:pt x="39672" y="36671"/>
                    <a:pt x="38148" y="41243"/>
                  </a:cubicBezTo>
                  <a:cubicBezTo>
                    <a:pt x="38148" y="45815"/>
                    <a:pt x="36624" y="50387"/>
                    <a:pt x="35100" y="54959"/>
                  </a:cubicBezTo>
                  <a:cubicBezTo>
                    <a:pt x="33575" y="59531"/>
                    <a:pt x="32052" y="64103"/>
                    <a:pt x="30528" y="68675"/>
                  </a:cubicBezTo>
                  <a:cubicBezTo>
                    <a:pt x="27480" y="73247"/>
                    <a:pt x="24431" y="76390"/>
                    <a:pt x="21384" y="79439"/>
                  </a:cubicBezTo>
                  <a:cubicBezTo>
                    <a:pt x="18336" y="82486"/>
                    <a:pt x="13764" y="85534"/>
                    <a:pt x="10716" y="87058"/>
                  </a:cubicBezTo>
                  <a:lnTo>
                    <a:pt x="0" y="89188"/>
                  </a:lnTo>
                  <a:lnTo>
                    <a:pt x="0" y="76374"/>
                  </a:lnTo>
                  <a:lnTo>
                    <a:pt x="4525" y="74866"/>
                  </a:lnTo>
                  <a:cubicBezTo>
                    <a:pt x="7572" y="73247"/>
                    <a:pt x="9096" y="71723"/>
                    <a:pt x="12240" y="70199"/>
                  </a:cubicBezTo>
                  <a:cubicBezTo>
                    <a:pt x="13764" y="67151"/>
                    <a:pt x="15287" y="64103"/>
                    <a:pt x="16812" y="61055"/>
                  </a:cubicBezTo>
                  <a:cubicBezTo>
                    <a:pt x="18336" y="58007"/>
                    <a:pt x="19860" y="54959"/>
                    <a:pt x="21384" y="51911"/>
                  </a:cubicBezTo>
                  <a:cubicBezTo>
                    <a:pt x="21384" y="47339"/>
                    <a:pt x="22908" y="44291"/>
                    <a:pt x="22908" y="41243"/>
                  </a:cubicBezTo>
                  <a:cubicBezTo>
                    <a:pt x="22908" y="36671"/>
                    <a:pt x="24431" y="33623"/>
                    <a:pt x="24431" y="30575"/>
                  </a:cubicBezTo>
                  <a:cubicBezTo>
                    <a:pt x="24431" y="29051"/>
                    <a:pt x="24431" y="27527"/>
                    <a:pt x="22908" y="24479"/>
                  </a:cubicBezTo>
                  <a:cubicBezTo>
                    <a:pt x="22908" y="22955"/>
                    <a:pt x="22908" y="21431"/>
                    <a:pt x="21384" y="19907"/>
                  </a:cubicBezTo>
                  <a:cubicBezTo>
                    <a:pt x="21384" y="16859"/>
                    <a:pt x="19860" y="15335"/>
                    <a:pt x="18336" y="13811"/>
                  </a:cubicBezTo>
                  <a:cubicBezTo>
                    <a:pt x="16812" y="13811"/>
                    <a:pt x="13764" y="12287"/>
                    <a:pt x="10716" y="12287"/>
                  </a:cubicBezTo>
                  <a:cubicBezTo>
                    <a:pt x="7572" y="12287"/>
                    <a:pt x="4525" y="13811"/>
                    <a:pt x="1476" y="15335"/>
                  </a:cubicBezTo>
                  <a:lnTo>
                    <a:pt x="0" y="16389"/>
                  </a:lnTo>
                  <a:lnTo>
                    <a:pt x="0" y="3833"/>
                  </a:lnTo>
                  <a:lnTo>
                    <a:pt x="4525" y="1524"/>
                  </a:lnTo>
                  <a:cubicBezTo>
                    <a:pt x="7572" y="0"/>
                    <a:pt x="10716" y="0"/>
                    <a:pt x="1528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2" name="Shape 624">
              <a:extLst>
                <a:ext uri="{FF2B5EF4-FFF2-40B4-BE49-F238E27FC236}">
                  <a16:creationId xmlns:a16="http://schemas.microsoft.com/office/drawing/2014/main" id="{6A11D620-25D1-4148-AE6B-6ABA03921B37}"/>
                </a:ext>
              </a:extLst>
            </p:cNvPr>
            <p:cNvSpPr/>
            <p:nvPr/>
          </p:nvSpPr>
          <p:spPr>
            <a:xfrm>
              <a:off x="3821526" y="41148"/>
              <a:ext cx="84010" cy="120586"/>
            </a:xfrm>
            <a:custGeom>
              <a:avLst/>
              <a:gdLst/>
              <a:ahLst/>
              <a:cxnLst/>
              <a:rect l="0" t="0" r="0" b="0"/>
              <a:pathLst>
                <a:path w="84010" h="120586">
                  <a:moveTo>
                    <a:pt x="10668" y="0"/>
                  </a:moveTo>
                  <a:cubicBezTo>
                    <a:pt x="12287" y="0"/>
                    <a:pt x="12287" y="0"/>
                    <a:pt x="13811" y="0"/>
                  </a:cubicBezTo>
                  <a:cubicBezTo>
                    <a:pt x="15335" y="0"/>
                    <a:pt x="15335" y="0"/>
                    <a:pt x="16859" y="0"/>
                  </a:cubicBezTo>
                  <a:cubicBezTo>
                    <a:pt x="18383" y="0"/>
                    <a:pt x="19907" y="0"/>
                    <a:pt x="21431" y="0"/>
                  </a:cubicBezTo>
                  <a:cubicBezTo>
                    <a:pt x="21431" y="0"/>
                    <a:pt x="22955" y="0"/>
                    <a:pt x="22955" y="0"/>
                  </a:cubicBezTo>
                  <a:cubicBezTo>
                    <a:pt x="24479" y="0"/>
                    <a:pt x="24479" y="0"/>
                    <a:pt x="24479" y="1619"/>
                  </a:cubicBezTo>
                  <a:cubicBezTo>
                    <a:pt x="24479" y="1619"/>
                    <a:pt x="24479" y="1619"/>
                    <a:pt x="24479" y="3143"/>
                  </a:cubicBezTo>
                  <a:lnTo>
                    <a:pt x="35147" y="70200"/>
                  </a:lnTo>
                  <a:cubicBezTo>
                    <a:pt x="39719" y="64103"/>
                    <a:pt x="42767" y="59531"/>
                    <a:pt x="45815" y="53436"/>
                  </a:cubicBezTo>
                  <a:cubicBezTo>
                    <a:pt x="48863" y="48863"/>
                    <a:pt x="51911" y="42767"/>
                    <a:pt x="54959" y="36671"/>
                  </a:cubicBezTo>
                  <a:cubicBezTo>
                    <a:pt x="58007" y="30576"/>
                    <a:pt x="59531" y="26003"/>
                    <a:pt x="61055" y="19907"/>
                  </a:cubicBezTo>
                  <a:cubicBezTo>
                    <a:pt x="64198" y="13812"/>
                    <a:pt x="65722" y="7715"/>
                    <a:pt x="68770" y="1619"/>
                  </a:cubicBezTo>
                  <a:cubicBezTo>
                    <a:pt x="68770" y="0"/>
                    <a:pt x="68770" y="0"/>
                    <a:pt x="70295" y="0"/>
                  </a:cubicBezTo>
                  <a:cubicBezTo>
                    <a:pt x="70295" y="0"/>
                    <a:pt x="71818" y="0"/>
                    <a:pt x="73342" y="0"/>
                  </a:cubicBezTo>
                  <a:cubicBezTo>
                    <a:pt x="73342" y="0"/>
                    <a:pt x="74866" y="0"/>
                    <a:pt x="76390" y="0"/>
                  </a:cubicBezTo>
                  <a:cubicBezTo>
                    <a:pt x="79439" y="0"/>
                    <a:pt x="80963" y="0"/>
                    <a:pt x="82486" y="0"/>
                  </a:cubicBezTo>
                  <a:cubicBezTo>
                    <a:pt x="84010" y="0"/>
                    <a:pt x="84010" y="0"/>
                    <a:pt x="84010" y="1619"/>
                  </a:cubicBezTo>
                  <a:cubicBezTo>
                    <a:pt x="84010" y="1619"/>
                    <a:pt x="84010" y="3143"/>
                    <a:pt x="84010" y="3143"/>
                  </a:cubicBezTo>
                  <a:cubicBezTo>
                    <a:pt x="84010" y="4667"/>
                    <a:pt x="84010" y="4667"/>
                    <a:pt x="82486" y="6191"/>
                  </a:cubicBezTo>
                  <a:cubicBezTo>
                    <a:pt x="80963" y="10763"/>
                    <a:pt x="79439" y="16859"/>
                    <a:pt x="76390" y="22955"/>
                  </a:cubicBezTo>
                  <a:cubicBezTo>
                    <a:pt x="73342" y="29051"/>
                    <a:pt x="71818" y="35147"/>
                    <a:pt x="68770" y="42767"/>
                  </a:cubicBezTo>
                  <a:cubicBezTo>
                    <a:pt x="64198" y="48863"/>
                    <a:pt x="61055" y="54959"/>
                    <a:pt x="56483" y="62579"/>
                  </a:cubicBezTo>
                  <a:cubicBezTo>
                    <a:pt x="51911" y="70200"/>
                    <a:pt x="47339" y="77915"/>
                    <a:pt x="41243" y="85534"/>
                  </a:cubicBezTo>
                  <a:lnTo>
                    <a:pt x="18383" y="117539"/>
                  </a:lnTo>
                  <a:cubicBezTo>
                    <a:pt x="16859" y="119063"/>
                    <a:pt x="16859" y="119063"/>
                    <a:pt x="16859" y="119063"/>
                  </a:cubicBezTo>
                  <a:cubicBezTo>
                    <a:pt x="15335" y="119063"/>
                    <a:pt x="15335" y="120586"/>
                    <a:pt x="13811" y="120586"/>
                  </a:cubicBezTo>
                  <a:cubicBezTo>
                    <a:pt x="13811" y="120586"/>
                    <a:pt x="12287" y="120586"/>
                    <a:pt x="10668" y="120586"/>
                  </a:cubicBezTo>
                  <a:cubicBezTo>
                    <a:pt x="10668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20586"/>
                  </a:cubicBezTo>
                  <a:cubicBezTo>
                    <a:pt x="1524" y="120586"/>
                    <a:pt x="1524" y="120586"/>
                    <a:pt x="1524" y="120586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9"/>
                    <a:pt x="0" y="117539"/>
                    <a:pt x="1524" y="116015"/>
                  </a:cubicBezTo>
                  <a:lnTo>
                    <a:pt x="22955" y="87058"/>
                  </a:lnTo>
                  <a:lnTo>
                    <a:pt x="9144" y="6191"/>
                  </a:lnTo>
                  <a:cubicBezTo>
                    <a:pt x="9144" y="6191"/>
                    <a:pt x="9144" y="4667"/>
                    <a:pt x="9144" y="4667"/>
                  </a:cubicBezTo>
                  <a:cubicBezTo>
                    <a:pt x="9144" y="3143"/>
                    <a:pt x="9144" y="3143"/>
                    <a:pt x="9144" y="3143"/>
                  </a:cubicBezTo>
                  <a:cubicBezTo>
                    <a:pt x="9144" y="1619"/>
                    <a:pt x="9144" y="1619"/>
                    <a:pt x="9144" y="1619"/>
                  </a:cubicBezTo>
                  <a:cubicBezTo>
                    <a:pt x="10668" y="0"/>
                    <a:pt x="10668" y="0"/>
                    <a:pt x="10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3" name="Shape 625">
              <a:extLst>
                <a:ext uri="{FF2B5EF4-FFF2-40B4-BE49-F238E27FC236}">
                  <a16:creationId xmlns:a16="http://schemas.microsoft.com/office/drawing/2014/main" id="{8D34A365-5EF0-449D-8097-C539E7EE042A}"/>
                </a:ext>
              </a:extLst>
            </p:cNvPr>
            <p:cNvSpPr/>
            <p:nvPr/>
          </p:nvSpPr>
          <p:spPr>
            <a:xfrm>
              <a:off x="3955923" y="18288"/>
              <a:ext cx="54959" cy="111442"/>
            </a:xfrm>
            <a:custGeom>
              <a:avLst/>
              <a:gdLst/>
              <a:ahLst/>
              <a:cxnLst/>
              <a:rect l="0" t="0" r="0" b="0"/>
              <a:pathLst>
                <a:path w="54959" h="111442">
                  <a:moveTo>
                    <a:pt x="21336" y="0"/>
                  </a:moveTo>
                  <a:cubicBezTo>
                    <a:pt x="22860" y="0"/>
                    <a:pt x="22860" y="0"/>
                    <a:pt x="24384" y="0"/>
                  </a:cubicBezTo>
                  <a:cubicBezTo>
                    <a:pt x="25908" y="0"/>
                    <a:pt x="25908" y="0"/>
                    <a:pt x="27432" y="0"/>
                  </a:cubicBezTo>
                  <a:cubicBezTo>
                    <a:pt x="28956" y="0"/>
                    <a:pt x="30480" y="0"/>
                    <a:pt x="32004" y="0"/>
                  </a:cubicBezTo>
                  <a:cubicBezTo>
                    <a:pt x="32004" y="0"/>
                    <a:pt x="33624" y="0"/>
                    <a:pt x="33624" y="0"/>
                  </a:cubicBezTo>
                  <a:cubicBezTo>
                    <a:pt x="33624" y="1524"/>
                    <a:pt x="35147" y="1524"/>
                    <a:pt x="35147" y="1524"/>
                  </a:cubicBezTo>
                  <a:cubicBezTo>
                    <a:pt x="35147" y="1524"/>
                    <a:pt x="35147" y="3048"/>
                    <a:pt x="35147" y="3048"/>
                  </a:cubicBezTo>
                  <a:lnTo>
                    <a:pt x="30480" y="22860"/>
                  </a:lnTo>
                  <a:lnTo>
                    <a:pt x="51912" y="22860"/>
                  </a:lnTo>
                  <a:cubicBezTo>
                    <a:pt x="53436" y="22860"/>
                    <a:pt x="53436" y="22860"/>
                    <a:pt x="53436" y="22860"/>
                  </a:cubicBezTo>
                  <a:cubicBezTo>
                    <a:pt x="54959" y="24479"/>
                    <a:pt x="54959" y="24479"/>
                    <a:pt x="54959" y="26003"/>
                  </a:cubicBezTo>
                  <a:cubicBezTo>
                    <a:pt x="54959" y="26003"/>
                    <a:pt x="54959" y="27527"/>
                    <a:pt x="54959" y="27527"/>
                  </a:cubicBezTo>
                  <a:cubicBezTo>
                    <a:pt x="54959" y="29051"/>
                    <a:pt x="54959" y="29051"/>
                    <a:pt x="53436" y="29051"/>
                  </a:cubicBezTo>
                  <a:cubicBezTo>
                    <a:pt x="53436" y="30575"/>
                    <a:pt x="53436" y="30575"/>
                    <a:pt x="53436" y="32099"/>
                  </a:cubicBezTo>
                  <a:cubicBezTo>
                    <a:pt x="53436" y="32099"/>
                    <a:pt x="53436" y="33623"/>
                    <a:pt x="51912" y="33623"/>
                  </a:cubicBezTo>
                  <a:cubicBezTo>
                    <a:pt x="51912" y="33623"/>
                    <a:pt x="51912" y="35147"/>
                    <a:pt x="51912" y="35147"/>
                  </a:cubicBezTo>
                  <a:cubicBezTo>
                    <a:pt x="50388" y="35147"/>
                    <a:pt x="50388" y="35147"/>
                    <a:pt x="50388" y="35147"/>
                  </a:cubicBezTo>
                  <a:lnTo>
                    <a:pt x="28956" y="35147"/>
                  </a:lnTo>
                  <a:lnTo>
                    <a:pt x="19812" y="80867"/>
                  </a:lnTo>
                  <a:cubicBezTo>
                    <a:pt x="18288" y="82391"/>
                    <a:pt x="18288" y="83915"/>
                    <a:pt x="18288" y="85439"/>
                  </a:cubicBezTo>
                  <a:cubicBezTo>
                    <a:pt x="18288" y="86963"/>
                    <a:pt x="18288" y="88487"/>
                    <a:pt x="18288" y="90011"/>
                  </a:cubicBezTo>
                  <a:cubicBezTo>
                    <a:pt x="18288" y="93059"/>
                    <a:pt x="18288" y="94583"/>
                    <a:pt x="19812" y="96203"/>
                  </a:cubicBezTo>
                  <a:cubicBezTo>
                    <a:pt x="21336" y="97727"/>
                    <a:pt x="24384" y="99251"/>
                    <a:pt x="25908" y="99251"/>
                  </a:cubicBezTo>
                  <a:cubicBezTo>
                    <a:pt x="28956" y="99251"/>
                    <a:pt x="28956" y="99251"/>
                    <a:pt x="30480" y="97727"/>
                  </a:cubicBezTo>
                  <a:cubicBezTo>
                    <a:pt x="32004" y="97727"/>
                    <a:pt x="33624" y="97727"/>
                    <a:pt x="33624" y="97727"/>
                  </a:cubicBezTo>
                  <a:cubicBezTo>
                    <a:pt x="35147" y="97727"/>
                    <a:pt x="35147" y="97727"/>
                    <a:pt x="36671" y="96203"/>
                  </a:cubicBezTo>
                  <a:cubicBezTo>
                    <a:pt x="36671" y="96203"/>
                    <a:pt x="38195" y="96203"/>
                    <a:pt x="38195" y="96203"/>
                  </a:cubicBezTo>
                  <a:cubicBezTo>
                    <a:pt x="38195" y="96203"/>
                    <a:pt x="39719" y="96203"/>
                    <a:pt x="39719" y="96203"/>
                  </a:cubicBezTo>
                  <a:cubicBezTo>
                    <a:pt x="39719" y="97727"/>
                    <a:pt x="39719" y="97727"/>
                    <a:pt x="39719" y="99251"/>
                  </a:cubicBezTo>
                  <a:cubicBezTo>
                    <a:pt x="39719" y="99251"/>
                    <a:pt x="39719" y="100774"/>
                    <a:pt x="39719" y="100774"/>
                  </a:cubicBezTo>
                  <a:cubicBezTo>
                    <a:pt x="39719" y="102298"/>
                    <a:pt x="39719" y="103822"/>
                    <a:pt x="39719" y="103822"/>
                  </a:cubicBezTo>
                  <a:cubicBezTo>
                    <a:pt x="38195" y="105346"/>
                    <a:pt x="38195" y="105346"/>
                    <a:pt x="38195" y="106870"/>
                  </a:cubicBezTo>
                  <a:cubicBezTo>
                    <a:pt x="38195" y="106870"/>
                    <a:pt x="36671" y="108394"/>
                    <a:pt x="36671" y="108394"/>
                  </a:cubicBezTo>
                  <a:cubicBezTo>
                    <a:pt x="36671" y="108394"/>
                    <a:pt x="35147" y="109918"/>
                    <a:pt x="35147" y="109918"/>
                  </a:cubicBezTo>
                  <a:cubicBezTo>
                    <a:pt x="33624" y="109918"/>
                    <a:pt x="32004" y="109918"/>
                    <a:pt x="30480" y="111442"/>
                  </a:cubicBezTo>
                  <a:cubicBezTo>
                    <a:pt x="30480" y="111442"/>
                    <a:pt x="28956" y="111442"/>
                    <a:pt x="27432" y="111442"/>
                  </a:cubicBezTo>
                  <a:cubicBezTo>
                    <a:pt x="25908" y="111442"/>
                    <a:pt x="24384" y="111442"/>
                    <a:pt x="22860" y="111442"/>
                  </a:cubicBezTo>
                  <a:cubicBezTo>
                    <a:pt x="19812" y="111442"/>
                    <a:pt x="16764" y="111442"/>
                    <a:pt x="13716" y="111442"/>
                  </a:cubicBezTo>
                  <a:cubicBezTo>
                    <a:pt x="12192" y="109918"/>
                    <a:pt x="9144" y="108394"/>
                    <a:pt x="7620" y="106870"/>
                  </a:cubicBezTo>
                  <a:cubicBezTo>
                    <a:pt x="6096" y="105346"/>
                    <a:pt x="4572" y="103822"/>
                    <a:pt x="3048" y="100774"/>
                  </a:cubicBezTo>
                  <a:cubicBezTo>
                    <a:pt x="3048" y="99251"/>
                    <a:pt x="3048" y="96203"/>
                    <a:pt x="3048" y="93059"/>
                  </a:cubicBezTo>
                  <a:cubicBezTo>
                    <a:pt x="3048" y="91535"/>
                    <a:pt x="3048" y="91535"/>
                    <a:pt x="3048" y="90011"/>
                  </a:cubicBezTo>
                  <a:cubicBezTo>
                    <a:pt x="3048" y="90011"/>
                    <a:pt x="3048" y="88487"/>
                    <a:pt x="3048" y="86963"/>
                  </a:cubicBezTo>
                  <a:cubicBezTo>
                    <a:pt x="3048" y="86963"/>
                    <a:pt x="3048" y="85439"/>
                    <a:pt x="3048" y="83915"/>
                  </a:cubicBezTo>
                  <a:cubicBezTo>
                    <a:pt x="3048" y="83915"/>
                    <a:pt x="3048" y="82391"/>
                    <a:pt x="4572" y="82391"/>
                  </a:cubicBezTo>
                  <a:lnTo>
                    <a:pt x="13716" y="35147"/>
                  </a:lnTo>
                  <a:lnTo>
                    <a:pt x="1524" y="35147"/>
                  </a:lnTo>
                  <a:cubicBezTo>
                    <a:pt x="1524" y="35147"/>
                    <a:pt x="0" y="35147"/>
                    <a:pt x="0" y="35147"/>
                  </a:cubicBezTo>
                  <a:cubicBezTo>
                    <a:pt x="0" y="33623"/>
                    <a:pt x="0" y="33623"/>
                    <a:pt x="0" y="32099"/>
                  </a:cubicBezTo>
                  <a:cubicBezTo>
                    <a:pt x="0" y="32099"/>
                    <a:pt x="0" y="30575"/>
                    <a:pt x="0" y="29051"/>
                  </a:cubicBezTo>
                  <a:cubicBezTo>
                    <a:pt x="0" y="27527"/>
                    <a:pt x="0" y="27527"/>
                    <a:pt x="0" y="26003"/>
                  </a:cubicBezTo>
                  <a:cubicBezTo>
                    <a:pt x="1524" y="24479"/>
                    <a:pt x="1524" y="24479"/>
                    <a:pt x="1524" y="22860"/>
                  </a:cubicBezTo>
                  <a:cubicBezTo>
                    <a:pt x="3048" y="22860"/>
                    <a:pt x="3048" y="22860"/>
                    <a:pt x="4572" y="22860"/>
                  </a:cubicBezTo>
                  <a:lnTo>
                    <a:pt x="15240" y="22860"/>
                  </a:lnTo>
                  <a:lnTo>
                    <a:pt x="19812" y="3048"/>
                  </a:lnTo>
                  <a:cubicBezTo>
                    <a:pt x="19812" y="3048"/>
                    <a:pt x="19812" y="1524"/>
                    <a:pt x="19812" y="1524"/>
                  </a:cubicBezTo>
                  <a:cubicBezTo>
                    <a:pt x="21336" y="1524"/>
                    <a:pt x="21336" y="1524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4" name="Shape 626">
              <a:extLst>
                <a:ext uri="{FF2B5EF4-FFF2-40B4-BE49-F238E27FC236}">
                  <a16:creationId xmlns:a16="http://schemas.microsoft.com/office/drawing/2014/main" id="{C592A110-D69C-49A4-B1AA-2A60B6FC32C1}"/>
                </a:ext>
              </a:extLst>
            </p:cNvPr>
            <p:cNvSpPr/>
            <p:nvPr/>
          </p:nvSpPr>
          <p:spPr>
            <a:xfrm>
              <a:off x="4013930" y="1"/>
              <a:ext cx="80963" cy="129730"/>
            </a:xfrm>
            <a:custGeom>
              <a:avLst/>
              <a:gdLst/>
              <a:ahLst/>
              <a:cxnLst/>
              <a:rect l="0" t="0" r="0" b="0"/>
              <a:pathLst>
                <a:path w="80963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41148"/>
                  </a:lnTo>
                  <a:cubicBezTo>
                    <a:pt x="32099" y="42767"/>
                    <a:pt x="32099" y="44291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30575" y="51911"/>
                    <a:pt x="29051" y="53435"/>
                    <a:pt x="29051" y="54959"/>
                  </a:cubicBezTo>
                  <a:cubicBezTo>
                    <a:pt x="29051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cubicBezTo>
                    <a:pt x="42767" y="44291"/>
                    <a:pt x="45815" y="42767"/>
                    <a:pt x="48863" y="41148"/>
                  </a:cubicBezTo>
                  <a:cubicBezTo>
                    <a:pt x="51911" y="39624"/>
                    <a:pt x="56483" y="39624"/>
                    <a:pt x="59531" y="39624"/>
                  </a:cubicBezTo>
                  <a:cubicBezTo>
                    <a:pt x="64103" y="39624"/>
                    <a:pt x="67151" y="39624"/>
                    <a:pt x="70199" y="41148"/>
                  </a:cubicBezTo>
                  <a:cubicBezTo>
                    <a:pt x="71723" y="42767"/>
                    <a:pt x="74771" y="44291"/>
                    <a:pt x="76295" y="45815"/>
                  </a:cubicBezTo>
                  <a:cubicBezTo>
                    <a:pt x="77819" y="47339"/>
                    <a:pt x="79343" y="50387"/>
                    <a:pt x="80963" y="53435"/>
                  </a:cubicBezTo>
                  <a:cubicBezTo>
                    <a:pt x="80963" y="54959"/>
                    <a:pt x="80963" y="58007"/>
                    <a:pt x="80963" y="61055"/>
                  </a:cubicBezTo>
                  <a:cubicBezTo>
                    <a:pt x="80963" y="64103"/>
                    <a:pt x="80963" y="65627"/>
                    <a:pt x="80963" y="68675"/>
                  </a:cubicBezTo>
                  <a:cubicBezTo>
                    <a:pt x="80963" y="70199"/>
                    <a:pt x="80963" y="71723"/>
                    <a:pt x="79343" y="74771"/>
                  </a:cubicBezTo>
                  <a:lnTo>
                    <a:pt x="70199" y="126682"/>
                  </a:lnTo>
                  <a:cubicBezTo>
                    <a:pt x="70199" y="126682"/>
                    <a:pt x="68675" y="126682"/>
                    <a:pt x="68675" y="128206"/>
                  </a:cubicBezTo>
                  <a:cubicBezTo>
                    <a:pt x="68675" y="128206"/>
                    <a:pt x="68675" y="128206"/>
                    <a:pt x="67151" y="128206"/>
                  </a:cubicBezTo>
                  <a:cubicBezTo>
                    <a:pt x="67151" y="128206"/>
                    <a:pt x="65627" y="128206"/>
                    <a:pt x="65627" y="128206"/>
                  </a:cubicBezTo>
                  <a:cubicBezTo>
                    <a:pt x="64103" y="129730"/>
                    <a:pt x="62579" y="129730"/>
                    <a:pt x="61055" y="129730"/>
                  </a:cubicBezTo>
                  <a:cubicBezTo>
                    <a:pt x="59531" y="129730"/>
                    <a:pt x="58007" y="129730"/>
                    <a:pt x="58007" y="128206"/>
                  </a:cubicBezTo>
                  <a:cubicBezTo>
                    <a:pt x="56483" y="128206"/>
                    <a:pt x="56483" y="128206"/>
                    <a:pt x="54959" y="128206"/>
                  </a:cubicBezTo>
                  <a:cubicBezTo>
                    <a:pt x="54959" y="126682"/>
                    <a:pt x="54959" y="126682"/>
                    <a:pt x="54959" y="126682"/>
                  </a:cubicBezTo>
                  <a:lnTo>
                    <a:pt x="64103" y="74771"/>
                  </a:lnTo>
                  <a:cubicBezTo>
                    <a:pt x="64103" y="73247"/>
                    <a:pt x="65627" y="71723"/>
                    <a:pt x="65627" y="70199"/>
                  </a:cubicBezTo>
                  <a:cubicBezTo>
                    <a:pt x="65627" y="67151"/>
                    <a:pt x="65627" y="65627"/>
                    <a:pt x="65627" y="64103"/>
                  </a:cubicBezTo>
                  <a:cubicBezTo>
                    <a:pt x="65627" y="62579"/>
                    <a:pt x="65627" y="61055"/>
                    <a:pt x="65627" y="59531"/>
                  </a:cubicBezTo>
                  <a:cubicBezTo>
                    <a:pt x="64103" y="58007"/>
                    <a:pt x="64103" y="56483"/>
                    <a:pt x="62579" y="56483"/>
                  </a:cubicBezTo>
                  <a:cubicBezTo>
                    <a:pt x="62579" y="54959"/>
                    <a:pt x="61055" y="53435"/>
                    <a:pt x="59531" y="53435"/>
                  </a:cubicBezTo>
                  <a:cubicBezTo>
                    <a:pt x="59531" y="51911"/>
                    <a:pt x="56483" y="51911"/>
                    <a:pt x="54959" y="51911"/>
                  </a:cubicBezTo>
                  <a:cubicBezTo>
                    <a:pt x="51911" y="51911"/>
                    <a:pt x="48863" y="53435"/>
                    <a:pt x="45815" y="54959"/>
                  </a:cubicBezTo>
                  <a:cubicBezTo>
                    <a:pt x="41243" y="56483"/>
                    <a:pt x="38195" y="59531"/>
                    <a:pt x="35147" y="62579"/>
                  </a:cubicBezTo>
                  <a:cubicBezTo>
                    <a:pt x="33623" y="65627"/>
                    <a:pt x="30575" y="70199"/>
                    <a:pt x="27527" y="74771"/>
                  </a:cubicBezTo>
                  <a:cubicBezTo>
                    <a:pt x="25908" y="79343"/>
                    <a:pt x="24384" y="83915"/>
                    <a:pt x="22860" y="90011"/>
                  </a:cubicBezTo>
                  <a:lnTo>
                    <a:pt x="15240" y="126682"/>
                  </a:lnTo>
                  <a:cubicBezTo>
                    <a:pt x="15240" y="126682"/>
                    <a:pt x="15240" y="126682"/>
                    <a:pt x="15240" y="128206"/>
                  </a:cubicBezTo>
                  <a:cubicBezTo>
                    <a:pt x="15240" y="128206"/>
                    <a:pt x="13716" y="128206"/>
                    <a:pt x="13716" y="128206"/>
                  </a:cubicBezTo>
                  <a:cubicBezTo>
                    <a:pt x="12192" y="128206"/>
                    <a:pt x="12192" y="128206"/>
                    <a:pt x="10668" y="128206"/>
                  </a:cubicBezTo>
                  <a:cubicBezTo>
                    <a:pt x="10668" y="129730"/>
                    <a:pt x="9144" y="129730"/>
                    <a:pt x="7620" y="129730"/>
                  </a:cubicBezTo>
                  <a:cubicBezTo>
                    <a:pt x="6096" y="129730"/>
                    <a:pt x="4572" y="129730"/>
                    <a:pt x="3048" y="128206"/>
                  </a:cubicBezTo>
                  <a:cubicBezTo>
                    <a:pt x="3048" y="128206"/>
                    <a:pt x="1524" y="128206"/>
                    <a:pt x="1524" y="128206"/>
                  </a:cubicBezTo>
                  <a:cubicBezTo>
                    <a:pt x="1524" y="128206"/>
                    <a:pt x="0" y="128206"/>
                    <a:pt x="0" y="128206"/>
                  </a:cubicBezTo>
                  <a:cubicBezTo>
                    <a:pt x="0" y="126682"/>
                    <a:pt x="0" y="126682"/>
                    <a:pt x="0" y="126682"/>
                  </a:cubicBezTo>
                  <a:lnTo>
                    <a:pt x="24384" y="3048"/>
                  </a:lnTo>
                  <a:cubicBezTo>
                    <a:pt x="24384" y="3048"/>
                    <a:pt x="24384" y="1524"/>
                    <a:pt x="25908" y="1524"/>
                  </a:cubicBezTo>
                  <a:cubicBezTo>
                    <a:pt x="25908" y="1524"/>
                    <a:pt x="25908" y="1524"/>
                    <a:pt x="27527" y="1524"/>
                  </a:cubicBezTo>
                  <a:cubicBezTo>
                    <a:pt x="27527" y="0"/>
                    <a:pt x="29051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5" name="Shape 627">
              <a:extLst>
                <a:ext uri="{FF2B5EF4-FFF2-40B4-BE49-F238E27FC236}">
                  <a16:creationId xmlns:a16="http://schemas.microsoft.com/office/drawing/2014/main" id="{76292094-FCE8-466E-833B-3ACC27E66A21}"/>
                </a:ext>
              </a:extLst>
            </p:cNvPr>
            <p:cNvSpPr/>
            <p:nvPr/>
          </p:nvSpPr>
          <p:spPr>
            <a:xfrm>
              <a:off x="4113181" y="41347"/>
              <a:ext cx="41196" cy="88383"/>
            </a:xfrm>
            <a:custGeom>
              <a:avLst/>
              <a:gdLst/>
              <a:ahLst/>
              <a:cxnLst/>
              <a:rect l="0" t="0" r="0" b="0"/>
              <a:pathLst>
                <a:path w="41196" h="88383">
                  <a:moveTo>
                    <a:pt x="41196" y="0"/>
                  </a:moveTo>
                  <a:lnTo>
                    <a:pt x="41196" y="11660"/>
                  </a:lnTo>
                  <a:lnTo>
                    <a:pt x="38195" y="12088"/>
                  </a:lnTo>
                  <a:cubicBezTo>
                    <a:pt x="35147" y="13612"/>
                    <a:pt x="32004" y="15136"/>
                    <a:pt x="30480" y="18184"/>
                  </a:cubicBezTo>
                  <a:cubicBezTo>
                    <a:pt x="27432" y="19708"/>
                    <a:pt x="25908" y="22756"/>
                    <a:pt x="24384" y="25804"/>
                  </a:cubicBezTo>
                  <a:cubicBezTo>
                    <a:pt x="22860" y="28852"/>
                    <a:pt x="21336" y="31900"/>
                    <a:pt x="19812" y="34948"/>
                  </a:cubicBezTo>
                  <a:lnTo>
                    <a:pt x="28956" y="34948"/>
                  </a:lnTo>
                  <a:lnTo>
                    <a:pt x="41196" y="34948"/>
                  </a:lnTo>
                  <a:lnTo>
                    <a:pt x="41196" y="45312"/>
                  </a:lnTo>
                  <a:lnTo>
                    <a:pt x="27432" y="47140"/>
                  </a:lnTo>
                  <a:lnTo>
                    <a:pt x="16764" y="47140"/>
                  </a:lnTo>
                  <a:cubicBezTo>
                    <a:pt x="16764" y="48664"/>
                    <a:pt x="16764" y="50188"/>
                    <a:pt x="16764" y="51712"/>
                  </a:cubicBezTo>
                  <a:cubicBezTo>
                    <a:pt x="16764" y="54760"/>
                    <a:pt x="15240" y="56284"/>
                    <a:pt x="15240" y="57808"/>
                  </a:cubicBezTo>
                  <a:cubicBezTo>
                    <a:pt x="15240" y="63904"/>
                    <a:pt x="16764" y="68476"/>
                    <a:pt x="19812" y="71524"/>
                  </a:cubicBezTo>
                  <a:cubicBezTo>
                    <a:pt x="22860" y="74668"/>
                    <a:pt x="28956" y="76191"/>
                    <a:pt x="35147" y="76191"/>
                  </a:cubicBezTo>
                  <a:lnTo>
                    <a:pt x="41196" y="76191"/>
                  </a:lnTo>
                  <a:lnTo>
                    <a:pt x="41196" y="88383"/>
                  </a:lnTo>
                  <a:lnTo>
                    <a:pt x="33623" y="88383"/>
                  </a:lnTo>
                  <a:cubicBezTo>
                    <a:pt x="27432" y="88383"/>
                    <a:pt x="22860" y="88383"/>
                    <a:pt x="18288" y="86859"/>
                  </a:cubicBezTo>
                  <a:cubicBezTo>
                    <a:pt x="15240" y="85335"/>
                    <a:pt x="10668" y="83811"/>
                    <a:pt x="9144" y="80763"/>
                  </a:cubicBezTo>
                  <a:cubicBezTo>
                    <a:pt x="6096" y="79239"/>
                    <a:pt x="3048" y="76191"/>
                    <a:pt x="3048" y="71524"/>
                  </a:cubicBezTo>
                  <a:cubicBezTo>
                    <a:pt x="1524" y="68476"/>
                    <a:pt x="0" y="63904"/>
                    <a:pt x="0" y="57808"/>
                  </a:cubicBezTo>
                  <a:cubicBezTo>
                    <a:pt x="0" y="54760"/>
                    <a:pt x="0" y="50188"/>
                    <a:pt x="1524" y="45616"/>
                  </a:cubicBezTo>
                  <a:cubicBezTo>
                    <a:pt x="1524" y="41044"/>
                    <a:pt x="3048" y="36472"/>
                    <a:pt x="4572" y="31900"/>
                  </a:cubicBezTo>
                  <a:cubicBezTo>
                    <a:pt x="6096" y="27328"/>
                    <a:pt x="9144" y="22756"/>
                    <a:pt x="12192" y="19708"/>
                  </a:cubicBezTo>
                  <a:cubicBezTo>
                    <a:pt x="13716" y="15136"/>
                    <a:pt x="16764" y="12088"/>
                    <a:pt x="21336" y="9040"/>
                  </a:cubicBezTo>
                  <a:cubicBezTo>
                    <a:pt x="24384" y="4468"/>
                    <a:pt x="28956" y="2944"/>
                    <a:pt x="33623" y="1420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6" name="Shape 628">
              <a:extLst>
                <a:ext uri="{FF2B5EF4-FFF2-40B4-BE49-F238E27FC236}">
                  <a16:creationId xmlns:a16="http://schemas.microsoft.com/office/drawing/2014/main" id="{EF6A8BE1-AD14-433E-8506-4E17574A3AD5}"/>
                </a:ext>
              </a:extLst>
            </p:cNvPr>
            <p:cNvSpPr/>
            <p:nvPr/>
          </p:nvSpPr>
          <p:spPr>
            <a:xfrm>
              <a:off x="4154377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2908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1384" y="9239"/>
                    <a:pt x="21384" y="9239"/>
                  </a:cubicBezTo>
                  <a:cubicBezTo>
                    <a:pt x="21384" y="10763"/>
                    <a:pt x="21384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764" y="13811"/>
                    <a:pt x="12240" y="15335"/>
                    <a:pt x="9192" y="15335"/>
                  </a:cubicBezTo>
                  <a:cubicBezTo>
                    <a:pt x="7668" y="15335"/>
                    <a:pt x="4620" y="16859"/>
                    <a:pt x="1572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7" name="Shape 629">
              <a:extLst>
                <a:ext uri="{FF2B5EF4-FFF2-40B4-BE49-F238E27FC236}">
                  <a16:creationId xmlns:a16="http://schemas.microsoft.com/office/drawing/2014/main" id="{788603BD-84E5-41EA-B28F-4029E33CD8D5}"/>
                </a:ext>
              </a:extLst>
            </p:cNvPr>
            <p:cNvSpPr/>
            <p:nvPr/>
          </p:nvSpPr>
          <p:spPr>
            <a:xfrm>
              <a:off x="4154377" y="39624"/>
              <a:ext cx="36624" cy="47035"/>
            </a:xfrm>
            <a:custGeom>
              <a:avLst/>
              <a:gdLst/>
              <a:ahLst/>
              <a:cxnLst/>
              <a:rect l="0" t="0" r="0" b="0"/>
              <a:pathLst>
                <a:path w="36624" h="47035">
                  <a:moveTo>
                    <a:pt x="919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5956" y="3143"/>
                    <a:pt x="29004" y="4667"/>
                    <a:pt x="30528" y="6191"/>
                  </a:cubicBezTo>
                  <a:cubicBezTo>
                    <a:pt x="33576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288" y="44291"/>
                    <a:pt x="9192" y="45815"/>
                  </a:cubicBezTo>
                  <a:lnTo>
                    <a:pt x="0" y="47035"/>
                  </a:lnTo>
                  <a:lnTo>
                    <a:pt x="0" y="36671"/>
                  </a:lnTo>
                  <a:lnTo>
                    <a:pt x="4620" y="36671"/>
                  </a:lnTo>
                  <a:cubicBezTo>
                    <a:pt x="9192" y="35147"/>
                    <a:pt x="12240" y="33624"/>
                    <a:pt x="15288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83"/>
                  </a:lnTo>
                  <a:lnTo>
                    <a:pt x="0" y="1723"/>
                  </a:lnTo>
                  <a:lnTo>
                    <a:pt x="9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8" name="Shape 630">
              <a:extLst>
                <a:ext uri="{FF2B5EF4-FFF2-40B4-BE49-F238E27FC236}">
                  <a16:creationId xmlns:a16="http://schemas.microsoft.com/office/drawing/2014/main" id="{669111CA-E9AA-4264-A4F1-94F12D4ABEED}"/>
                </a:ext>
              </a:extLst>
            </p:cNvPr>
            <p:cNvSpPr/>
            <p:nvPr/>
          </p:nvSpPr>
          <p:spPr>
            <a:xfrm>
              <a:off x="4249008" y="9144"/>
              <a:ext cx="49673" cy="120586"/>
            </a:xfrm>
            <a:custGeom>
              <a:avLst/>
              <a:gdLst/>
              <a:ahLst/>
              <a:cxnLst/>
              <a:rect l="0" t="0" r="0" b="0"/>
              <a:pathLst>
                <a:path w="49673" h="120586">
                  <a:moveTo>
                    <a:pt x="30575" y="0"/>
                  </a:moveTo>
                  <a:lnTo>
                    <a:pt x="49673" y="0"/>
                  </a:lnTo>
                  <a:lnTo>
                    <a:pt x="49673" y="13715"/>
                  </a:lnTo>
                  <a:lnTo>
                    <a:pt x="36671" y="13715"/>
                  </a:lnTo>
                  <a:lnTo>
                    <a:pt x="26003" y="61055"/>
                  </a:lnTo>
                  <a:lnTo>
                    <a:pt x="41243" y="61055"/>
                  </a:lnTo>
                  <a:lnTo>
                    <a:pt x="49673" y="59851"/>
                  </a:lnTo>
                  <a:lnTo>
                    <a:pt x="49673" y="72972"/>
                  </a:lnTo>
                  <a:lnTo>
                    <a:pt x="39719" y="74771"/>
                  </a:lnTo>
                  <a:lnTo>
                    <a:pt x="24479" y="74771"/>
                  </a:lnTo>
                  <a:lnTo>
                    <a:pt x="15335" y="117538"/>
                  </a:lnTo>
                  <a:cubicBezTo>
                    <a:pt x="15335" y="117538"/>
                    <a:pt x="15335" y="117538"/>
                    <a:pt x="15335" y="119063"/>
                  </a:cubicBezTo>
                  <a:cubicBezTo>
                    <a:pt x="13811" y="119063"/>
                    <a:pt x="13811" y="119063"/>
                    <a:pt x="13811" y="119063"/>
                  </a:cubicBezTo>
                  <a:cubicBezTo>
                    <a:pt x="12287" y="119063"/>
                    <a:pt x="12287" y="119063"/>
                    <a:pt x="10763" y="119063"/>
                  </a:cubicBezTo>
                  <a:cubicBezTo>
                    <a:pt x="9239" y="120586"/>
                    <a:pt x="7715" y="120586"/>
                    <a:pt x="6191" y="120586"/>
                  </a:cubicBezTo>
                  <a:cubicBezTo>
                    <a:pt x="6191" y="120586"/>
                    <a:pt x="4667" y="120586"/>
                    <a:pt x="3143" y="119063"/>
                  </a:cubicBezTo>
                  <a:cubicBezTo>
                    <a:pt x="1619" y="119063"/>
                    <a:pt x="1619" y="119063"/>
                    <a:pt x="1619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8"/>
                    <a:pt x="0" y="117538"/>
                    <a:pt x="0" y="117538"/>
                  </a:cubicBezTo>
                  <a:lnTo>
                    <a:pt x="21431" y="7620"/>
                  </a:lnTo>
                  <a:cubicBezTo>
                    <a:pt x="21431" y="4572"/>
                    <a:pt x="22955" y="3048"/>
                    <a:pt x="24479" y="1524"/>
                  </a:cubicBezTo>
                  <a:cubicBezTo>
                    <a:pt x="26003" y="0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9" name="Shape 631">
              <a:extLst>
                <a:ext uri="{FF2B5EF4-FFF2-40B4-BE49-F238E27FC236}">
                  <a16:creationId xmlns:a16="http://schemas.microsoft.com/office/drawing/2014/main" id="{4D068913-A4B0-4592-8028-9E2247494C24}"/>
                </a:ext>
              </a:extLst>
            </p:cNvPr>
            <p:cNvSpPr/>
            <p:nvPr/>
          </p:nvSpPr>
          <p:spPr>
            <a:xfrm>
              <a:off x="4298680" y="9144"/>
              <a:ext cx="40434" cy="72972"/>
            </a:xfrm>
            <a:custGeom>
              <a:avLst/>
              <a:gdLst/>
              <a:ahLst/>
              <a:cxnLst/>
              <a:rect l="0" t="0" r="0" b="0"/>
              <a:pathLst>
                <a:path w="40434" h="72972">
                  <a:moveTo>
                    <a:pt x="0" y="0"/>
                  </a:moveTo>
                  <a:lnTo>
                    <a:pt x="3858" y="0"/>
                  </a:lnTo>
                  <a:cubicBezTo>
                    <a:pt x="6905" y="0"/>
                    <a:pt x="9954" y="0"/>
                    <a:pt x="11478" y="0"/>
                  </a:cubicBezTo>
                  <a:cubicBezTo>
                    <a:pt x="14525" y="0"/>
                    <a:pt x="16049" y="1524"/>
                    <a:pt x="19098" y="1524"/>
                  </a:cubicBezTo>
                  <a:cubicBezTo>
                    <a:pt x="22146" y="3048"/>
                    <a:pt x="25193" y="3048"/>
                    <a:pt x="28242" y="4572"/>
                  </a:cubicBezTo>
                  <a:cubicBezTo>
                    <a:pt x="29766" y="6096"/>
                    <a:pt x="32814" y="7620"/>
                    <a:pt x="34337" y="10668"/>
                  </a:cubicBezTo>
                  <a:cubicBezTo>
                    <a:pt x="35862" y="12192"/>
                    <a:pt x="37386" y="15239"/>
                    <a:pt x="38910" y="18288"/>
                  </a:cubicBezTo>
                  <a:cubicBezTo>
                    <a:pt x="38910" y="21336"/>
                    <a:pt x="40434" y="24384"/>
                    <a:pt x="40434" y="27432"/>
                  </a:cubicBezTo>
                  <a:cubicBezTo>
                    <a:pt x="40434" y="32003"/>
                    <a:pt x="40434" y="35147"/>
                    <a:pt x="38910" y="38195"/>
                  </a:cubicBezTo>
                  <a:cubicBezTo>
                    <a:pt x="38910" y="41243"/>
                    <a:pt x="37386" y="45815"/>
                    <a:pt x="35862" y="48863"/>
                  </a:cubicBezTo>
                  <a:cubicBezTo>
                    <a:pt x="34337" y="51911"/>
                    <a:pt x="31290" y="54959"/>
                    <a:pt x="29766" y="58007"/>
                  </a:cubicBezTo>
                  <a:cubicBezTo>
                    <a:pt x="26718" y="61055"/>
                    <a:pt x="23669" y="64103"/>
                    <a:pt x="19098" y="67151"/>
                  </a:cubicBezTo>
                  <a:cubicBezTo>
                    <a:pt x="16049" y="68675"/>
                    <a:pt x="11478" y="70199"/>
                    <a:pt x="6905" y="71723"/>
                  </a:cubicBezTo>
                  <a:lnTo>
                    <a:pt x="0" y="72972"/>
                  </a:lnTo>
                  <a:lnTo>
                    <a:pt x="0" y="59851"/>
                  </a:lnTo>
                  <a:lnTo>
                    <a:pt x="2238" y="59531"/>
                  </a:lnTo>
                  <a:cubicBezTo>
                    <a:pt x="5381" y="58007"/>
                    <a:pt x="8430" y="58007"/>
                    <a:pt x="11478" y="56483"/>
                  </a:cubicBezTo>
                  <a:cubicBezTo>
                    <a:pt x="13002" y="53435"/>
                    <a:pt x="14525" y="51911"/>
                    <a:pt x="16049" y="50387"/>
                  </a:cubicBezTo>
                  <a:cubicBezTo>
                    <a:pt x="17574" y="47339"/>
                    <a:pt x="19098" y="45815"/>
                    <a:pt x="20622" y="42767"/>
                  </a:cubicBezTo>
                  <a:cubicBezTo>
                    <a:pt x="22146" y="41243"/>
                    <a:pt x="22146" y="38195"/>
                    <a:pt x="22146" y="36671"/>
                  </a:cubicBezTo>
                  <a:cubicBezTo>
                    <a:pt x="23669" y="33623"/>
                    <a:pt x="23669" y="32003"/>
                    <a:pt x="23669" y="30480"/>
                  </a:cubicBezTo>
                  <a:cubicBezTo>
                    <a:pt x="23669" y="25908"/>
                    <a:pt x="22146" y="22860"/>
                    <a:pt x="20622" y="19812"/>
                  </a:cubicBezTo>
                  <a:cubicBezTo>
                    <a:pt x="19098" y="16763"/>
                    <a:pt x="16049" y="15239"/>
                    <a:pt x="11478" y="13715"/>
                  </a:cubicBezTo>
                  <a:cubicBezTo>
                    <a:pt x="9954" y="13715"/>
                    <a:pt x="8430" y="13715"/>
                    <a:pt x="6905" y="13715"/>
                  </a:cubicBezTo>
                  <a:cubicBezTo>
                    <a:pt x="5381" y="13715"/>
                    <a:pt x="3858" y="13715"/>
                    <a:pt x="714" y="13715"/>
                  </a:cubicBez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0" name="Shape 632">
              <a:extLst>
                <a:ext uri="{FF2B5EF4-FFF2-40B4-BE49-F238E27FC236}">
                  <a16:creationId xmlns:a16="http://schemas.microsoft.com/office/drawing/2014/main" id="{944EC339-A067-4BF3-9688-246354157239}"/>
                </a:ext>
              </a:extLst>
            </p:cNvPr>
            <p:cNvSpPr/>
            <p:nvPr/>
          </p:nvSpPr>
          <p:spPr>
            <a:xfrm>
              <a:off x="4346733" y="9144"/>
              <a:ext cx="88583" cy="119063"/>
            </a:xfrm>
            <a:custGeom>
              <a:avLst/>
              <a:gdLst/>
              <a:ahLst/>
              <a:cxnLst/>
              <a:rect l="0" t="0" r="0" b="0"/>
              <a:pathLst>
                <a:path w="88583" h="119063">
                  <a:moveTo>
                    <a:pt x="29051" y="0"/>
                  </a:moveTo>
                  <a:lnTo>
                    <a:pt x="85535" y="0"/>
                  </a:lnTo>
                  <a:cubicBezTo>
                    <a:pt x="87059" y="0"/>
                    <a:pt x="88583" y="1524"/>
                    <a:pt x="88583" y="3048"/>
                  </a:cubicBezTo>
                  <a:cubicBezTo>
                    <a:pt x="88583" y="3048"/>
                    <a:pt x="88583" y="4572"/>
                    <a:pt x="88583" y="4572"/>
                  </a:cubicBezTo>
                  <a:cubicBezTo>
                    <a:pt x="88583" y="4572"/>
                    <a:pt x="88583" y="6096"/>
                    <a:pt x="88583" y="6096"/>
                  </a:cubicBezTo>
                  <a:cubicBezTo>
                    <a:pt x="87059" y="7620"/>
                    <a:pt x="87059" y="7620"/>
                    <a:pt x="87059" y="9144"/>
                  </a:cubicBezTo>
                  <a:cubicBezTo>
                    <a:pt x="87059" y="9144"/>
                    <a:pt x="87059" y="10668"/>
                    <a:pt x="87059" y="10668"/>
                  </a:cubicBezTo>
                  <a:cubicBezTo>
                    <a:pt x="85535" y="12192"/>
                    <a:pt x="85535" y="12192"/>
                    <a:pt x="85535" y="12192"/>
                  </a:cubicBezTo>
                  <a:cubicBezTo>
                    <a:pt x="84011" y="13716"/>
                    <a:pt x="84011" y="13716"/>
                    <a:pt x="84011" y="13716"/>
                  </a:cubicBezTo>
                  <a:lnTo>
                    <a:pt x="36671" y="13716"/>
                  </a:lnTo>
                  <a:lnTo>
                    <a:pt x="29051" y="50387"/>
                  </a:lnTo>
                  <a:lnTo>
                    <a:pt x="68771" y="50387"/>
                  </a:lnTo>
                  <a:cubicBezTo>
                    <a:pt x="70295" y="50387"/>
                    <a:pt x="70295" y="50387"/>
                    <a:pt x="71818" y="51911"/>
                  </a:cubicBezTo>
                  <a:cubicBezTo>
                    <a:pt x="71818" y="51911"/>
                    <a:pt x="71818" y="53436"/>
                    <a:pt x="71818" y="53436"/>
                  </a:cubicBezTo>
                  <a:cubicBezTo>
                    <a:pt x="71818" y="53436"/>
                    <a:pt x="71818" y="54959"/>
                    <a:pt x="71818" y="54959"/>
                  </a:cubicBezTo>
                  <a:cubicBezTo>
                    <a:pt x="71818" y="56483"/>
                    <a:pt x="71818" y="56483"/>
                    <a:pt x="71818" y="58007"/>
                  </a:cubicBezTo>
                  <a:cubicBezTo>
                    <a:pt x="71818" y="58007"/>
                    <a:pt x="70295" y="59531"/>
                    <a:pt x="70295" y="59531"/>
                  </a:cubicBezTo>
                  <a:cubicBezTo>
                    <a:pt x="70295" y="59531"/>
                    <a:pt x="70295" y="61055"/>
                    <a:pt x="70295" y="61055"/>
                  </a:cubicBezTo>
                  <a:cubicBezTo>
                    <a:pt x="68771" y="62579"/>
                    <a:pt x="68771" y="62579"/>
                    <a:pt x="68771" y="62579"/>
                  </a:cubicBezTo>
                  <a:cubicBezTo>
                    <a:pt x="68771" y="62579"/>
                    <a:pt x="67247" y="64103"/>
                    <a:pt x="67247" y="64103"/>
                  </a:cubicBezTo>
                  <a:lnTo>
                    <a:pt x="27527" y="64103"/>
                  </a:lnTo>
                  <a:lnTo>
                    <a:pt x="18383" y="106870"/>
                  </a:lnTo>
                  <a:lnTo>
                    <a:pt x="65723" y="106870"/>
                  </a:lnTo>
                  <a:cubicBezTo>
                    <a:pt x="65723" y="106870"/>
                    <a:pt x="67247" y="106870"/>
                    <a:pt x="67247" y="106870"/>
                  </a:cubicBezTo>
                  <a:cubicBezTo>
                    <a:pt x="67247" y="106870"/>
                    <a:pt x="67247" y="108394"/>
                    <a:pt x="67247" y="109918"/>
                  </a:cubicBezTo>
                  <a:cubicBezTo>
                    <a:pt x="67247" y="109918"/>
                    <a:pt x="67247" y="109918"/>
                    <a:pt x="67247" y="111442"/>
                  </a:cubicBezTo>
                  <a:cubicBezTo>
                    <a:pt x="67247" y="111442"/>
                    <a:pt x="67247" y="112967"/>
                    <a:pt x="67247" y="112967"/>
                  </a:cubicBezTo>
                  <a:cubicBezTo>
                    <a:pt x="67247" y="112967"/>
                    <a:pt x="67247" y="114491"/>
                    <a:pt x="67247" y="114491"/>
                  </a:cubicBezTo>
                  <a:cubicBezTo>
                    <a:pt x="67247" y="116015"/>
                    <a:pt x="65723" y="116015"/>
                    <a:pt x="65723" y="117539"/>
                  </a:cubicBezTo>
                  <a:cubicBezTo>
                    <a:pt x="65723" y="117539"/>
                    <a:pt x="65723" y="119063"/>
                    <a:pt x="64198" y="119063"/>
                  </a:cubicBezTo>
                  <a:cubicBezTo>
                    <a:pt x="64198" y="119063"/>
                    <a:pt x="64198" y="119063"/>
                    <a:pt x="62674" y="119063"/>
                  </a:cubicBezTo>
                  <a:lnTo>
                    <a:pt x="6096" y="119063"/>
                  </a:lnTo>
                  <a:cubicBezTo>
                    <a:pt x="4572" y="119063"/>
                    <a:pt x="4572" y="119063"/>
                    <a:pt x="3048" y="119063"/>
                  </a:cubicBezTo>
                  <a:cubicBezTo>
                    <a:pt x="3048" y="119063"/>
                    <a:pt x="3048" y="119063"/>
                    <a:pt x="1524" y="117539"/>
                  </a:cubicBezTo>
                  <a:cubicBezTo>
                    <a:pt x="1524" y="117539"/>
                    <a:pt x="1524" y="117539"/>
                    <a:pt x="1524" y="116015"/>
                  </a:cubicBezTo>
                  <a:cubicBezTo>
                    <a:pt x="0" y="114491"/>
                    <a:pt x="1524" y="114491"/>
                    <a:pt x="1524" y="112967"/>
                  </a:cubicBezTo>
                  <a:lnTo>
                    <a:pt x="22955" y="6096"/>
                  </a:lnTo>
                  <a:cubicBezTo>
                    <a:pt x="22955" y="4572"/>
                    <a:pt x="24480" y="3048"/>
                    <a:pt x="26003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1" name="Shape 633">
              <a:extLst>
                <a:ext uri="{FF2B5EF4-FFF2-40B4-BE49-F238E27FC236}">
                  <a16:creationId xmlns:a16="http://schemas.microsoft.com/office/drawing/2014/main" id="{04D3E777-9671-4DA2-8BBC-2262949E7D40}"/>
                </a:ext>
              </a:extLst>
            </p:cNvPr>
            <p:cNvSpPr/>
            <p:nvPr/>
          </p:nvSpPr>
          <p:spPr>
            <a:xfrm>
              <a:off x="4436840" y="9144"/>
              <a:ext cx="50387" cy="120586"/>
            </a:xfrm>
            <a:custGeom>
              <a:avLst/>
              <a:gdLst/>
              <a:ahLst/>
              <a:cxnLst/>
              <a:rect l="0" t="0" r="0" b="0"/>
              <a:pathLst>
                <a:path w="50387" h="120586">
                  <a:moveTo>
                    <a:pt x="30575" y="0"/>
                  </a:moveTo>
                  <a:lnTo>
                    <a:pt x="50387" y="0"/>
                  </a:lnTo>
                  <a:lnTo>
                    <a:pt x="50387" y="13715"/>
                  </a:lnTo>
                  <a:lnTo>
                    <a:pt x="36671" y="13715"/>
                  </a:lnTo>
                  <a:lnTo>
                    <a:pt x="27527" y="61055"/>
                  </a:lnTo>
                  <a:lnTo>
                    <a:pt x="41243" y="61055"/>
                  </a:lnTo>
                  <a:lnTo>
                    <a:pt x="50387" y="59912"/>
                  </a:lnTo>
                  <a:lnTo>
                    <a:pt x="50387" y="73108"/>
                  </a:lnTo>
                  <a:lnTo>
                    <a:pt x="41243" y="74771"/>
                  </a:lnTo>
                  <a:lnTo>
                    <a:pt x="24479" y="74771"/>
                  </a:lnTo>
                  <a:lnTo>
                    <a:pt x="15240" y="117538"/>
                  </a:lnTo>
                  <a:cubicBezTo>
                    <a:pt x="15240" y="117538"/>
                    <a:pt x="15240" y="117538"/>
                    <a:pt x="15240" y="119063"/>
                  </a:cubicBez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2192" y="119063"/>
                    <a:pt x="12192" y="119063"/>
                    <a:pt x="10668" y="119063"/>
                  </a:cubicBezTo>
                  <a:cubicBezTo>
                    <a:pt x="10668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19063"/>
                  </a:cubicBezTo>
                  <a:cubicBezTo>
                    <a:pt x="3048" y="119063"/>
                    <a:pt x="1524" y="119063"/>
                    <a:pt x="1524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8"/>
                    <a:pt x="0" y="117538"/>
                    <a:pt x="0" y="117538"/>
                  </a:cubicBezTo>
                  <a:lnTo>
                    <a:pt x="21336" y="7620"/>
                  </a:lnTo>
                  <a:cubicBezTo>
                    <a:pt x="22955" y="4572"/>
                    <a:pt x="22955" y="3048"/>
                    <a:pt x="24479" y="1524"/>
                  </a:cubicBezTo>
                  <a:cubicBezTo>
                    <a:pt x="26003" y="0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2" name="Shape 634">
              <a:extLst>
                <a:ext uri="{FF2B5EF4-FFF2-40B4-BE49-F238E27FC236}">
                  <a16:creationId xmlns:a16="http://schemas.microsoft.com/office/drawing/2014/main" id="{73539B84-7A5A-4715-A2A2-F8F4F99E8E71}"/>
                </a:ext>
              </a:extLst>
            </p:cNvPr>
            <p:cNvSpPr/>
            <p:nvPr/>
          </p:nvSpPr>
          <p:spPr>
            <a:xfrm>
              <a:off x="4487228" y="9144"/>
              <a:ext cx="39719" cy="73108"/>
            </a:xfrm>
            <a:custGeom>
              <a:avLst/>
              <a:gdLst/>
              <a:ahLst/>
              <a:cxnLst/>
              <a:rect l="0" t="0" r="0" b="0"/>
              <a:pathLst>
                <a:path w="39719" h="73108">
                  <a:moveTo>
                    <a:pt x="0" y="0"/>
                  </a:moveTo>
                  <a:lnTo>
                    <a:pt x="3048" y="0"/>
                  </a:lnTo>
                  <a:cubicBezTo>
                    <a:pt x="6096" y="0"/>
                    <a:pt x="9144" y="0"/>
                    <a:pt x="12192" y="0"/>
                  </a:cubicBezTo>
                  <a:cubicBezTo>
                    <a:pt x="13716" y="0"/>
                    <a:pt x="16764" y="1524"/>
                    <a:pt x="18288" y="1524"/>
                  </a:cubicBezTo>
                  <a:cubicBezTo>
                    <a:pt x="21336" y="3048"/>
                    <a:pt x="24479" y="3048"/>
                    <a:pt x="27527" y="4572"/>
                  </a:cubicBezTo>
                  <a:cubicBezTo>
                    <a:pt x="30575" y="6096"/>
                    <a:pt x="32099" y="7620"/>
                    <a:pt x="33623" y="10668"/>
                  </a:cubicBezTo>
                  <a:cubicBezTo>
                    <a:pt x="36671" y="12192"/>
                    <a:pt x="36671" y="15239"/>
                    <a:pt x="38195" y="18288"/>
                  </a:cubicBezTo>
                  <a:cubicBezTo>
                    <a:pt x="39719" y="21336"/>
                    <a:pt x="39719" y="24384"/>
                    <a:pt x="39719" y="27432"/>
                  </a:cubicBezTo>
                  <a:cubicBezTo>
                    <a:pt x="39719" y="32003"/>
                    <a:pt x="39719" y="35147"/>
                    <a:pt x="38195" y="38195"/>
                  </a:cubicBezTo>
                  <a:cubicBezTo>
                    <a:pt x="38195" y="41243"/>
                    <a:pt x="36671" y="45815"/>
                    <a:pt x="35147" y="48863"/>
                  </a:cubicBezTo>
                  <a:cubicBezTo>
                    <a:pt x="33623" y="51911"/>
                    <a:pt x="30575" y="54959"/>
                    <a:pt x="29051" y="58007"/>
                  </a:cubicBezTo>
                  <a:cubicBezTo>
                    <a:pt x="26003" y="61055"/>
                    <a:pt x="22860" y="64103"/>
                    <a:pt x="19812" y="67151"/>
                  </a:cubicBezTo>
                  <a:cubicBezTo>
                    <a:pt x="15240" y="68675"/>
                    <a:pt x="12192" y="70199"/>
                    <a:pt x="7620" y="71723"/>
                  </a:cubicBezTo>
                  <a:lnTo>
                    <a:pt x="0" y="73108"/>
                  </a:lnTo>
                  <a:lnTo>
                    <a:pt x="0" y="59912"/>
                  </a:lnTo>
                  <a:lnTo>
                    <a:pt x="3048" y="59531"/>
                  </a:lnTo>
                  <a:cubicBezTo>
                    <a:pt x="6096" y="58007"/>
                    <a:pt x="7620" y="58007"/>
                    <a:pt x="10668" y="56483"/>
                  </a:cubicBezTo>
                  <a:cubicBezTo>
                    <a:pt x="12192" y="53435"/>
                    <a:pt x="15240" y="51911"/>
                    <a:pt x="16764" y="50387"/>
                  </a:cubicBezTo>
                  <a:cubicBezTo>
                    <a:pt x="18288" y="47339"/>
                    <a:pt x="19812" y="45815"/>
                    <a:pt x="19812" y="42767"/>
                  </a:cubicBezTo>
                  <a:cubicBezTo>
                    <a:pt x="21336" y="41243"/>
                    <a:pt x="21336" y="38195"/>
                    <a:pt x="22860" y="36671"/>
                  </a:cubicBezTo>
                  <a:cubicBezTo>
                    <a:pt x="22860" y="33623"/>
                    <a:pt x="22860" y="32003"/>
                    <a:pt x="22860" y="30480"/>
                  </a:cubicBezTo>
                  <a:cubicBezTo>
                    <a:pt x="22860" y="25908"/>
                    <a:pt x="21336" y="22860"/>
                    <a:pt x="19812" y="19812"/>
                  </a:cubicBezTo>
                  <a:cubicBezTo>
                    <a:pt x="18288" y="16763"/>
                    <a:pt x="15240" y="15239"/>
                    <a:pt x="12192" y="13715"/>
                  </a:cubicBezTo>
                  <a:cubicBezTo>
                    <a:pt x="10668" y="13715"/>
                    <a:pt x="9144" y="13715"/>
                    <a:pt x="6096" y="13715"/>
                  </a:cubicBezTo>
                  <a:cubicBezTo>
                    <a:pt x="4572" y="13715"/>
                    <a:pt x="3048" y="13715"/>
                    <a:pt x="1524" y="13715"/>
                  </a:cubicBez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3" name="Shape 635">
              <a:extLst>
                <a:ext uri="{FF2B5EF4-FFF2-40B4-BE49-F238E27FC236}">
                  <a16:creationId xmlns:a16="http://schemas.microsoft.com/office/drawing/2014/main" id="{8872F453-FA0C-4F40-9C0F-CFEBEBF4987B}"/>
                </a:ext>
              </a:extLst>
            </p:cNvPr>
            <p:cNvSpPr/>
            <p:nvPr/>
          </p:nvSpPr>
          <p:spPr>
            <a:xfrm>
              <a:off x="4543711" y="76295"/>
              <a:ext cx="45815" cy="12192"/>
            </a:xfrm>
            <a:custGeom>
              <a:avLst/>
              <a:gdLst/>
              <a:ahLst/>
              <a:cxnLst/>
              <a:rect l="0" t="0" r="0" b="0"/>
              <a:pathLst>
                <a:path w="45815" h="12192">
                  <a:moveTo>
                    <a:pt x="4572" y="0"/>
                  </a:moveTo>
                  <a:cubicBezTo>
                    <a:pt x="4572" y="0"/>
                    <a:pt x="4572" y="0"/>
                    <a:pt x="6096" y="0"/>
                  </a:cubicBezTo>
                  <a:lnTo>
                    <a:pt x="44291" y="0"/>
                  </a:lnTo>
                  <a:cubicBezTo>
                    <a:pt x="44291" y="0"/>
                    <a:pt x="45815" y="0"/>
                    <a:pt x="45815" y="0"/>
                  </a:cubicBezTo>
                  <a:cubicBezTo>
                    <a:pt x="45815" y="1524"/>
                    <a:pt x="45815" y="1524"/>
                    <a:pt x="45815" y="3048"/>
                  </a:cubicBezTo>
                  <a:cubicBezTo>
                    <a:pt x="45815" y="3048"/>
                    <a:pt x="45815" y="3048"/>
                    <a:pt x="45815" y="4572"/>
                  </a:cubicBezTo>
                  <a:cubicBezTo>
                    <a:pt x="45815" y="4572"/>
                    <a:pt x="45815" y="4572"/>
                    <a:pt x="45815" y="6096"/>
                  </a:cubicBezTo>
                  <a:cubicBezTo>
                    <a:pt x="45815" y="6096"/>
                    <a:pt x="45815" y="7620"/>
                    <a:pt x="45815" y="7620"/>
                  </a:cubicBezTo>
                  <a:cubicBezTo>
                    <a:pt x="45815" y="9144"/>
                    <a:pt x="44291" y="9144"/>
                    <a:pt x="44291" y="10668"/>
                  </a:cubicBezTo>
                  <a:cubicBezTo>
                    <a:pt x="44291" y="10668"/>
                    <a:pt x="44291" y="10668"/>
                    <a:pt x="42768" y="12192"/>
                  </a:cubicBezTo>
                  <a:cubicBezTo>
                    <a:pt x="42768" y="12192"/>
                    <a:pt x="42768" y="12192"/>
                    <a:pt x="41244" y="12192"/>
                  </a:cubicBezTo>
                  <a:lnTo>
                    <a:pt x="3048" y="12192"/>
                  </a:lnTo>
                  <a:cubicBezTo>
                    <a:pt x="1524" y="12192"/>
                    <a:pt x="1524" y="12192"/>
                    <a:pt x="1524" y="10668"/>
                  </a:cubicBezTo>
                  <a:cubicBezTo>
                    <a:pt x="1524" y="10668"/>
                    <a:pt x="0" y="9144"/>
                    <a:pt x="0" y="9144"/>
                  </a:cubicBezTo>
                  <a:cubicBezTo>
                    <a:pt x="0" y="9144"/>
                    <a:pt x="0" y="7620"/>
                    <a:pt x="1524" y="7620"/>
                  </a:cubicBezTo>
                  <a:cubicBezTo>
                    <a:pt x="1524" y="7620"/>
                    <a:pt x="1524" y="6096"/>
                    <a:pt x="1524" y="6096"/>
                  </a:cubicBezTo>
                  <a:cubicBezTo>
                    <a:pt x="1524" y="4572"/>
                    <a:pt x="1524" y="4572"/>
                    <a:pt x="1524" y="3048"/>
                  </a:cubicBezTo>
                  <a:cubicBezTo>
                    <a:pt x="1524" y="3048"/>
                    <a:pt x="1524" y="1524"/>
                    <a:pt x="3048" y="1524"/>
                  </a:cubicBezTo>
                  <a:cubicBezTo>
                    <a:pt x="3048" y="1524"/>
                    <a:pt x="3048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4" name="Shape 636">
              <a:extLst>
                <a:ext uri="{FF2B5EF4-FFF2-40B4-BE49-F238E27FC236}">
                  <a16:creationId xmlns:a16="http://schemas.microsoft.com/office/drawing/2014/main" id="{9EEFA738-64FB-4383-A4BE-3E1C29EBBF80}"/>
                </a:ext>
              </a:extLst>
            </p:cNvPr>
            <p:cNvSpPr/>
            <p:nvPr/>
          </p:nvSpPr>
          <p:spPr>
            <a:xfrm>
              <a:off x="4595622" y="10464"/>
              <a:ext cx="41196" cy="119266"/>
            </a:xfrm>
            <a:custGeom>
              <a:avLst/>
              <a:gdLst/>
              <a:ahLst/>
              <a:cxnLst/>
              <a:rect l="0" t="0" r="0" b="0"/>
              <a:pathLst>
                <a:path w="41196" h="119266">
                  <a:moveTo>
                    <a:pt x="41196" y="0"/>
                  </a:moveTo>
                  <a:lnTo>
                    <a:pt x="41196" y="14336"/>
                  </a:lnTo>
                  <a:lnTo>
                    <a:pt x="39719" y="15444"/>
                  </a:lnTo>
                  <a:cubicBezTo>
                    <a:pt x="36671" y="18492"/>
                    <a:pt x="35147" y="20016"/>
                    <a:pt x="35147" y="23064"/>
                  </a:cubicBezTo>
                  <a:cubicBezTo>
                    <a:pt x="33623" y="24588"/>
                    <a:pt x="33623" y="27636"/>
                    <a:pt x="33623" y="30683"/>
                  </a:cubicBezTo>
                  <a:cubicBezTo>
                    <a:pt x="33623" y="32303"/>
                    <a:pt x="33623" y="33827"/>
                    <a:pt x="33623" y="35351"/>
                  </a:cubicBezTo>
                  <a:cubicBezTo>
                    <a:pt x="33623" y="36875"/>
                    <a:pt x="35147" y="38399"/>
                    <a:pt x="36671" y="39923"/>
                  </a:cubicBezTo>
                  <a:lnTo>
                    <a:pt x="41196" y="44448"/>
                  </a:lnTo>
                  <a:lnTo>
                    <a:pt x="41196" y="65350"/>
                  </a:lnTo>
                  <a:lnTo>
                    <a:pt x="32099" y="70403"/>
                  </a:lnTo>
                  <a:cubicBezTo>
                    <a:pt x="29051" y="73451"/>
                    <a:pt x="26003" y="74975"/>
                    <a:pt x="22955" y="78023"/>
                  </a:cubicBezTo>
                  <a:cubicBezTo>
                    <a:pt x="21431" y="81071"/>
                    <a:pt x="18288" y="82595"/>
                    <a:pt x="18288" y="85643"/>
                  </a:cubicBezTo>
                  <a:cubicBezTo>
                    <a:pt x="16764" y="87167"/>
                    <a:pt x="16764" y="90215"/>
                    <a:pt x="16764" y="93263"/>
                  </a:cubicBezTo>
                  <a:cubicBezTo>
                    <a:pt x="16764" y="94787"/>
                    <a:pt x="16764" y="96311"/>
                    <a:pt x="18288" y="97835"/>
                  </a:cubicBezTo>
                  <a:cubicBezTo>
                    <a:pt x="18288" y="100883"/>
                    <a:pt x="19907" y="102407"/>
                    <a:pt x="21431" y="102407"/>
                  </a:cubicBezTo>
                  <a:cubicBezTo>
                    <a:pt x="22955" y="104026"/>
                    <a:pt x="24479" y="105550"/>
                    <a:pt x="27527" y="107074"/>
                  </a:cubicBezTo>
                  <a:cubicBezTo>
                    <a:pt x="30575" y="107074"/>
                    <a:pt x="33623" y="107074"/>
                    <a:pt x="38195" y="107074"/>
                  </a:cubicBezTo>
                  <a:lnTo>
                    <a:pt x="41196" y="106699"/>
                  </a:lnTo>
                  <a:lnTo>
                    <a:pt x="41196" y="118662"/>
                  </a:lnTo>
                  <a:lnTo>
                    <a:pt x="35147" y="119266"/>
                  </a:lnTo>
                  <a:cubicBezTo>
                    <a:pt x="29051" y="119266"/>
                    <a:pt x="24479" y="119266"/>
                    <a:pt x="19907" y="117742"/>
                  </a:cubicBezTo>
                  <a:cubicBezTo>
                    <a:pt x="15240" y="116218"/>
                    <a:pt x="12192" y="114694"/>
                    <a:pt x="9144" y="113170"/>
                  </a:cubicBezTo>
                  <a:cubicBezTo>
                    <a:pt x="6096" y="110122"/>
                    <a:pt x="4572" y="108598"/>
                    <a:pt x="3048" y="105550"/>
                  </a:cubicBezTo>
                  <a:cubicBezTo>
                    <a:pt x="1524" y="102407"/>
                    <a:pt x="0" y="99359"/>
                    <a:pt x="0" y="94787"/>
                  </a:cubicBezTo>
                  <a:cubicBezTo>
                    <a:pt x="0" y="91739"/>
                    <a:pt x="1524" y="87167"/>
                    <a:pt x="3048" y="84119"/>
                  </a:cubicBezTo>
                  <a:cubicBezTo>
                    <a:pt x="4572" y="79547"/>
                    <a:pt x="6096" y="76499"/>
                    <a:pt x="9144" y="73451"/>
                  </a:cubicBezTo>
                  <a:cubicBezTo>
                    <a:pt x="12192" y="70403"/>
                    <a:pt x="15240" y="67355"/>
                    <a:pt x="19907" y="64307"/>
                  </a:cubicBezTo>
                  <a:cubicBezTo>
                    <a:pt x="24479" y="61259"/>
                    <a:pt x="29051" y="59735"/>
                    <a:pt x="35147" y="56687"/>
                  </a:cubicBezTo>
                  <a:cubicBezTo>
                    <a:pt x="29051" y="53639"/>
                    <a:pt x="24479" y="49067"/>
                    <a:pt x="21431" y="46019"/>
                  </a:cubicBezTo>
                  <a:cubicBezTo>
                    <a:pt x="18288" y="41447"/>
                    <a:pt x="16764" y="36875"/>
                    <a:pt x="16764" y="32303"/>
                  </a:cubicBezTo>
                  <a:cubicBezTo>
                    <a:pt x="16764" y="29159"/>
                    <a:pt x="18288" y="26112"/>
                    <a:pt x="18288" y="23064"/>
                  </a:cubicBezTo>
                  <a:cubicBezTo>
                    <a:pt x="19907" y="20016"/>
                    <a:pt x="19907" y="18492"/>
                    <a:pt x="21431" y="15444"/>
                  </a:cubicBezTo>
                  <a:cubicBezTo>
                    <a:pt x="22955" y="12395"/>
                    <a:pt x="24479" y="10871"/>
                    <a:pt x="27527" y="7824"/>
                  </a:cubicBezTo>
                  <a:cubicBezTo>
                    <a:pt x="29051" y="6300"/>
                    <a:pt x="32099" y="4776"/>
                    <a:pt x="35147" y="1728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5" name="Shape 637">
              <a:extLst>
                <a:ext uri="{FF2B5EF4-FFF2-40B4-BE49-F238E27FC236}">
                  <a16:creationId xmlns:a16="http://schemas.microsoft.com/office/drawing/2014/main" id="{2AFEDA64-F206-48B8-BD7D-D084E404F12E}"/>
                </a:ext>
              </a:extLst>
            </p:cNvPr>
            <p:cNvSpPr/>
            <p:nvPr/>
          </p:nvSpPr>
          <p:spPr>
            <a:xfrm>
              <a:off x="4636817" y="7620"/>
              <a:ext cx="48911" cy="121506"/>
            </a:xfrm>
            <a:custGeom>
              <a:avLst/>
              <a:gdLst/>
              <a:ahLst/>
              <a:cxnLst/>
              <a:rect l="0" t="0" r="0" b="0"/>
              <a:pathLst>
                <a:path w="48911" h="121506">
                  <a:moveTo>
                    <a:pt x="18336" y="0"/>
                  </a:moveTo>
                  <a:cubicBezTo>
                    <a:pt x="24431" y="0"/>
                    <a:pt x="29004" y="0"/>
                    <a:pt x="33671" y="1524"/>
                  </a:cubicBezTo>
                  <a:cubicBezTo>
                    <a:pt x="36719" y="3048"/>
                    <a:pt x="41291" y="6096"/>
                    <a:pt x="42815" y="7620"/>
                  </a:cubicBezTo>
                  <a:cubicBezTo>
                    <a:pt x="45863" y="10668"/>
                    <a:pt x="47387" y="12192"/>
                    <a:pt x="47387" y="15239"/>
                  </a:cubicBezTo>
                  <a:cubicBezTo>
                    <a:pt x="48911" y="18288"/>
                    <a:pt x="48911" y="19812"/>
                    <a:pt x="48911" y="22860"/>
                  </a:cubicBezTo>
                  <a:cubicBezTo>
                    <a:pt x="48911" y="27432"/>
                    <a:pt x="48911" y="30480"/>
                    <a:pt x="47387" y="33527"/>
                  </a:cubicBezTo>
                  <a:cubicBezTo>
                    <a:pt x="45863" y="38195"/>
                    <a:pt x="44339" y="41243"/>
                    <a:pt x="41291" y="44291"/>
                  </a:cubicBezTo>
                  <a:cubicBezTo>
                    <a:pt x="38243" y="47339"/>
                    <a:pt x="35195" y="50387"/>
                    <a:pt x="32147" y="51911"/>
                  </a:cubicBezTo>
                  <a:cubicBezTo>
                    <a:pt x="27480" y="54959"/>
                    <a:pt x="24431" y="56483"/>
                    <a:pt x="19860" y="59531"/>
                  </a:cubicBezTo>
                  <a:cubicBezTo>
                    <a:pt x="22908" y="61055"/>
                    <a:pt x="25956" y="62579"/>
                    <a:pt x="29004" y="65627"/>
                  </a:cubicBezTo>
                  <a:cubicBezTo>
                    <a:pt x="32147" y="67151"/>
                    <a:pt x="33671" y="70199"/>
                    <a:pt x="36719" y="71723"/>
                  </a:cubicBezTo>
                  <a:cubicBezTo>
                    <a:pt x="38243" y="74771"/>
                    <a:pt x="38243" y="76295"/>
                    <a:pt x="39767" y="79343"/>
                  </a:cubicBezTo>
                  <a:cubicBezTo>
                    <a:pt x="39767" y="80867"/>
                    <a:pt x="41291" y="83915"/>
                    <a:pt x="41291" y="86963"/>
                  </a:cubicBezTo>
                  <a:cubicBezTo>
                    <a:pt x="41291" y="88487"/>
                    <a:pt x="41291" y="91535"/>
                    <a:pt x="39767" y="94583"/>
                  </a:cubicBezTo>
                  <a:cubicBezTo>
                    <a:pt x="39767" y="97631"/>
                    <a:pt x="38243" y="100679"/>
                    <a:pt x="36719" y="103727"/>
                  </a:cubicBezTo>
                  <a:cubicBezTo>
                    <a:pt x="35195" y="105251"/>
                    <a:pt x="32147" y="108394"/>
                    <a:pt x="30623" y="111442"/>
                  </a:cubicBezTo>
                  <a:cubicBezTo>
                    <a:pt x="27480" y="112966"/>
                    <a:pt x="24431" y="116014"/>
                    <a:pt x="21384" y="117538"/>
                  </a:cubicBezTo>
                  <a:cubicBezTo>
                    <a:pt x="18336" y="119063"/>
                    <a:pt x="13764" y="120586"/>
                    <a:pt x="9192" y="120586"/>
                  </a:cubicBezTo>
                  <a:lnTo>
                    <a:pt x="0" y="121506"/>
                  </a:lnTo>
                  <a:lnTo>
                    <a:pt x="0" y="109543"/>
                  </a:lnTo>
                  <a:lnTo>
                    <a:pt x="9192" y="108394"/>
                  </a:lnTo>
                  <a:cubicBezTo>
                    <a:pt x="12240" y="106870"/>
                    <a:pt x="15288" y="105251"/>
                    <a:pt x="18336" y="103727"/>
                  </a:cubicBezTo>
                  <a:cubicBezTo>
                    <a:pt x="19860" y="100679"/>
                    <a:pt x="21384" y="99155"/>
                    <a:pt x="22908" y="96107"/>
                  </a:cubicBezTo>
                  <a:cubicBezTo>
                    <a:pt x="24431" y="93059"/>
                    <a:pt x="24431" y="90011"/>
                    <a:pt x="24431" y="86963"/>
                  </a:cubicBezTo>
                  <a:cubicBezTo>
                    <a:pt x="24431" y="85439"/>
                    <a:pt x="24431" y="83915"/>
                    <a:pt x="22908" y="82391"/>
                  </a:cubicBezTo>
                  <a:cubicBezTo>
                    <a:pt x="22908" y="80867"/>
                    <a:pt x="21384" y="79343"/>
                    <a:pt x="19860" y="76295"/>
                  </a:cubicBezTo>
                  <a:cubicBezTo>
                    <a:pt x="18336" y="74771"/>
                    <a:pt x="16812" y="73247"/>
                    <a:pt x="13764" y="71723"/>
                  </a:cubicBezTo>
                  <a:cubicBezTo>
                    <a:pt x="12240" y="70199"/>
                    <a:pt x="9192" y="68675"/>
                    <a:pt x="4619" y="65627"/>
                  </a:cubicBezTo>
                  <a:lnTo>
                    <a:pt x="0" y="68194"/>
                  </a:lnTo>
                  <a:lnTo>
                    <a:pt x="0" y="47292"/>
                  </a:lnTo>
                  <a:lnTo>
                    <a:pt x="48" y="47339"/>
                  </a:lnTo>
                  <a:cubicBezTo>
                    <a:pt x="1572" y="48863"/>
                    <a:pt x="4619" y="50387"/>
                    <a:pt x="7668" y="51911"/>
                  </a:cubicBezTo>
                  <a:cubicBezTo>
                    <a:pt x="12240" y="50387"/>
                    <a:pt x="15288" y="48863"/>
                    <a:pt x="18336" y="47339"/>
                  </a:cubicBezTo>
                  <a:cubicBezTo>
                    <a:pt x="21384" y="44291"/>
                    <a:pt x="24431" y="42767"/>
                    <a:pt x="25956" y="39719"/>
                  </a:cubicBezTo>
                  <a:cubicBezTo>
                    <a:pt x="29004" y="38195"/>
                    <a:pt x="30623" y="35147"/>
                    <a:pt x="32147" y="33527"/>
                  </a:cubicBezTo>
                  <a:cubicBezTo>
                    <a:pt x="32147" y="30480"/>
                    <a:pt x="33671" y="27432"/>
                    <a:pt x="33671" y="24384"/>
                  </a:cubicBezTo>
                  <a:cubicBezTo>
                    <a:pt x="33671" y="22860"/>
                    <a:pt x="33671" y="21336"/>
                    <a:pt x="32147" y="19812"/>
                  </a:cubicBezTo>
                  <a:cubicBezTo>
                    <a:pt x="32147" y="18288"/>
                    <a:pt x="30623" y="16763"/>
                    <a:pt x="29004" y="16763"/>
                  </a:cubicBezTo>
                  <a:cubicBezTo>
                    <a:pt x="29004" y="15239"/>
                    <a:pt x="25956" y="13715"/>
                    <a:pt x="24431" y="13715"/>
                  </a:cubicBezTo>
                  <a:cubicBezTo>
                    <a:pt x="22908" y="12192"/>
                    <a:pt x="19860" y="12192"/>
                    <a:pt x="16812" y="12192"/>
                  </a:cubicBezTo>
                  <a:cubicBezTo>
                    <a:pt x="12240" y="12192"/>
                    <a:pt x="7668" y="12192"/>
                    <a:pt x="4619" y="13715"/>
                  </a:cubicBezTo>
                  <a:lnTo>
                    <a:pt x="0" y="17180"/>
                  </a:lnTo>
                  <a:lnTo>
                    <a:pt x="0" y="2844"/>
                  </a:lnTo>
                  <a:lnTo>
                    <a:pt x="4619" y="1524"/>
                  </a:lnTo>
                  <a:cubicBezTo>
                    <a:pt x="9192" y="0"/>
                    <a:pt x="13764" y="0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02213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EDCA6C-CF39-4A8D-96E4-16F6664B5C80}"/>
              </a:ext>
            </a:extLst>
          </p:cNvPr>
          <p:cNvGrpSpPr/>
          <p:nvPr/>
        </p:nvGrpSpPr>
        <p:grpSpPr>
          <a:xfrm>
            <a:off x="3631297" y="752116"/>
            <a:ext cx="4402452" cy="843912"/>
            <a:chOff x="0" y="0"/>
            <a:chExt cx="4402836" cy="844391"/>
          </a:xfrm>
        </p:grpSpPr>
        <p:sp>
          <p:nvSpPr>
            <p:cNvPr id="3" name="Shape 640">
              <a:extLst>
                <a:ext uri="{FF2B5EF4-FFF2-40B4-BE49-F238E27FC236}">
                  <a16:creationId xmlns:a16="http://schemas.microsoft.com/office/drawing/2014/main" id="{89141C12-00D9-43B3-B2C3-085EEEEB6A78}"/>
                </a:ext>
              </a:extLst>
            </p:cNvPr>
            <p:cNvSpPr/>
            <p:nvPr/>
          </p:nvSpPr>
          <p:spPr>
            <a:xfrm>
              <a:off x="11620" y="13860"/>
              <a:ext cx="124396" cy="280094"/>
            </a:xfrm>
            <a:custGeom>
              <a:avLst/>
              <a:gdLst/>
              <a:ahLst/>
              <a:cxnLst/>
              <a:rect l="0" t="0" r="0" b="0"/>
              <a:pathLst>
                <a:path w="124396" h="280094">
                  <a:moveTo>
                    <a:pt x="124396" y="0"/>
                  </a:moveTo>
                  <a:lnTo>
                    <a:pt x="124396" y="16914"/>
                  </a:lnTo>
                  <a:lnTo>
                    <a:pt x="98870" y="23585"/>
                  </a:lnTo>
                  <a:cubicBezTo>
                    <a:pt x="91250" y="28169"/>
                    <a:pt x="84773" y="35051"/>
                    <a:pt x="79439" y="44242"/>
                  </a:cubicBezTo>
                  <a:cubicBezTo>
                    <a:pt x="70199" y="62625"/>
                    <a:pt x="64103" y="88629"/>
                    <a:pt x="64103" y="122252"/>
                  </a:cubicBezTo>
                  <a:cubicBezTo>
                    <a:pt x="64103" y="137587"/>
                    <a:pt x="65627" y="151303"/>
                    <a:pt x="68675" y="163591"/>
                  </a:cubicBezTo>
                  <a:cubicBezTo>
                    <a:pt x="70199" y="175782"/>
                    <a:pt x="73247" y="188070"/>
                    <a:pt x="77915" y="197214"/>
                  </a:cubicBezTo>
                  <a:cubicBezTo>
                    <a:pt x="84011" y="206358"/>
                    <a:pt x="90107" y="214073"/>
                    <a:pt x="96203" y="220169"/>
                  </a:cubicBezTo>
                  <a:lnTo>
                    <a:pt x="124396" y="227588"/>
                  </a:lnTo>
                  <a:lnTo>
                    <a:pt x="124396" y="280094"/>
                  </a:lnTo>
                  <a:lnTo>
                    <a:pt x="115824" y="268175"/>
                  </a:lnTo>
                  <a:cubicBezTo>
                    <a:pt x="112586" y="260722"/>
                    <a:pt x="110681" y="252316"/>
                    <a:pt x="109919" y="243124"/>
                  </a:cubicBezTo>
                  <a:cubicBezTo>
                    <a:pt x="94679" y="241600"/>
                    <a:pt x="79439" y="237028"/>
                    <a:pt x="67151" y="230837"/>
                  </a:cubicBezTo>
                  <a:cubicBezTo>
                    <a:pt x="53435" y="224741"/>
                    <a:pt x="41243" y="217121"/>
                    <a:pt x="32099" y="206358"/>
                  </a:cubicBezTo>
                  <a:cubicBezTo>
                    <a:pt x="21431" y="197214"/>
                    <a:pt x="13716" y="185022"/>
                    <a:pt x="9144" y="169687"/>
                  </a:cubicBezTo>
                  <a:cubicBezTo>
                    <a:pt x="3048" y="155875"/>
                    <a:pt x="0" y="140635"/>
                    <a:pt x="0" y="123776"/>
                  </a:cubicBezTo>
                  <a:cubicBezTo>
                    <a:pt x="0" y="105393"/>
                    <a:pt x="3048" y="88629"/>
                    <a:pt x="9144" y="73294"/>
                  </a:cubicBezTo>
                  <a:cubicBezTo>
                    <a:pt x="15240" y="57958"/>
                    <a:pt x="24479" y="44242"/>
                    <a:pt x="36671" y="33479"/>
                  </a:cubicBezTo>
                  <a:cubicBezTo>
                    <a:pt x="47339" y="22811"/>
                    <a:pt x="59531" y="15191"/>
                    <a:pt x="76295" y="9095"/>
                  </a:cubicBezTo>
                  <a:lnTo>
                    <a:pt x="1243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" name="Shape 641">
              <a:extLst>
                <a:ext uri="{FF2B5EF4-FFF2-40B4-BE49-F238E27FC236}">
                  <a16:creationId xmlns:a16="http://schemas.microsoft.com/office/drawing/2014/main" id="{03710BA7-38D2-4AF3-BDC5-000D079B3109}"/>
                </a:ext>
              </a:extLst>
            </p:cNvPr>
            <p:cNvSpPr/>
            <p:nvPr/>
          </p:nvSpPr>
          <p:spPr>
            <a:xfrm>
              <a:off x="136017" y="13716"/>
              <a:ext cx="124492" cy="304419"/>
            </a:xfrm>
            <a:custGeom>
              <a:avLst/>
              <a:gdLst/>
              <a:ahLst/>
              <a:cxnLst/>
              <a:rect l="0" t="0" r="0" b="0"/>
              <a:pathLst>
                <a:path w="124492" h="304419">
                  <a:moveTo>
                    <a:pt x="762" y="0"/>
                  </a:moveTo>
                  <a:cubicBezTo>
                    <a:pt x="17621" y="0"/>
                    <a:pt x="32861" y="3048"/>
                    <a:pt x="48101" y="9239"/>
                  </a:cubicBezTo>
                  <a:cubicBezTo>
                    <a:pt x="63341" y="13811"/>
                    <a:pt x="77153" y="21431"/>
                    <a:pt x="87821" y="32099"/>
                  </a:cubicBezTo>
                  <a:cubicBezTo>
                    <a:pt x="98489" y="42863"/>
                    <a:pt x="107633" y="55054"/>
                    <a:pt x="115253" y="70390"/>
                  </a:cubicBezTo>
                  <a:cubicBezTo>
                    <a:pt x="121349" y="84201"/>
                    <a:pt x="124492" y="100965"/>
                    <a:pt x="124492" y="120872"/>
                  </a:cubicBezTo>
                  <a:cubicBezTo>
                    <a:pt x="124492" y="146876"/>
                    <a:pt x="118301" y="169831"/>
                    <a:pt x="104585" y="191262"/>
                  </a:cubicBezTo>
                  <a:cubicBezTo>
                    <a:pt x="90869" y="211169"/>
                    <a:pt x="72581" y="226409"/>
                    <a:pt x="48101" y="234029"/>
                  </a:cubicBezTo>
                  <a:cubicBezTo>
                    <a:pt x="48101" y="247841"/>
                    <a:pt x="52673" y="258508"/>
                    <a:pt x="60293" y="267748"/>
                  </a:cubicBezTo>
                  <a:cubicBezTo>
                    <a:pt x="66485" y="276892"/>
                    <a:pt x="75629" y="282988"/>
                    <a:pt x="86297" y="282988"/>
                  </a:cubicBezTo>
                  <a:cubicBezTo>
                    <a:pt x="92393" y="282988"/>
                    <a:pt x="98489" y="281464"/>
                    <a:pt x="103061" y="281464"/>
                  </a:cubicBezTo>
                  <a:cubicBezTo>
                    <a:pt x="107633" y="279940"/>
                    <a:pt x="112205" y="279940"/>
                    <a:pt x="115253" y="278416"/>
                  </a:cubicBezTo>
                  <a:lnTo>
                    <a:pt x="115253" y="292227"/>
                  </a:lnTo>
                  <a:cubicBezTo>
                    <a:pt x="109157" y="295275"/>
                    <a:pt x="100013" y="298323"/>
                    <a:pt x="87821" y="301371"/>
                  </a:cubicBezTo>
                  <a:cubicBezTo>
                    <a:pt x="75629" y="302895"/>
                    <a:pt x="63341" y="304419"/>
                    <a:pt x="49625" y="304419"/>
                  </a:cubicBezTo>
                  <a:cubicBezTo>
                    <a:pt x="31337" y="304419"/>
                    <a:pt x="16097" y="299847"/>
                    <a:pt x="5334" y="287655"/>
                  </a:cubicBezTo>
                  <a:lnTo>
                    <a:pt x="0" y="280238"/>
                  </a:lnTo>
                  <a:lnTo>
                    <a:pt x="0" y="227733"/>
                  </a:lnTo>
                  <a:lnTo>
                    <a:pt x="762" y="227933"/>
                  </a:lnTo>
                  <a:cubicBezTo>
                    <a:pt x="11525" y="227933"/>
                    <a:pt x="20669" y="224885"/>
                    <a:pt x="28289" y="218789"/>
                  </a:cubicBezTo>
                  <a:cubicBezTo>
                    <a:pt x="35909" y="214217"/>
                    <a:pt x="42005" y="206502"/>
                    <a:pt x="46577" y="197358"/>
                  </a:cubicBezTo>
                  <a:cubicBezTo>
                    <a:pt x="51149" y="186690"/>
                    <a:pt x="54197" y="175927"/>
                    <a:pt x="57245" y="163735"/>
                  </a:cubicBezTo>
                  <a:cubicBezTo>
                    <a:pt x="58769" y="151448"/>
                    <a:pt x="60293" y="137732"/>
                    <a:pt x="60293" y="120872"/>
                  </a:cubicBezTo>
                  <a:cubicBezTo>
                    <a:pt x="60293" y="108585"/>
                    <a:pt x="58769" y="94869"/>
                    <a:pt x="57245" y="82582"/>
                  </a:cubicBezTo>
                  <a:cubicBezTo>
                    <a:pt x="55721" y="70390"/>
                    <a:pt x="51149" y="58102"/>
                    <a:pt x="46577" y="48958"/>
                  </a:cubicBezTo>
                  <a:cubicBezTo>
                    <a:pt x="42005" y="38290"/>
                    <a:pt x="35909" y="30575"/>
                    <a:pt x="28289" y="24479"/>
                  </a:cubicBezTo>
                  <a:cubicBezTo>
                    <a:pt x="20669" y="18383"/>
                    <a:pt x="11525" y="16859"/>
                    <a:pt x="762" y="16859"/>
                  </a:cubicBezTo>
                  <a:lnTo>
                    <a:pt x="0" y="17058"/>
                  </a:lnTo>
                  <a:lnTo>
                    <a:pt x="0" y="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" name="Shape 642">
              <a:extLst>
                <a:ext uri="{FF2B5EF4-FFF2-40B4-BE49-F238E27FC236}">
                  <a16:creationId xmlns:a16="http://schemas.microsoft.com/office/drawing/2014/main" id="{AAE8A338-C29E-4416-9246-78D8ADF73F35}"/>
                </a:ext>
              </a:extLst>
            </p:cNvPr>
            <p:cNvSpPr/>
            <p:nvPr/>
          </p:nvSpPr>
          <p:spPr>
            <a:xfrm>
              <a:off x="292513" y="191166"/>
              <a:ext cx="64103" cy="64294"/>
            </a:xfrm>
            <a:custGeom>
              <a:avLst/>
              <a:gdLst/>
              <a:ahLst/>
              <a:cxnLst/>
              <a:rect l="0" t="0" r="0" b="0"/>
              <a:pathLst>
                <a:path w="64103" h="64294">
                  <a:moveTo>
                    <a:pt x="32099" y="0"/>
                  </a:moveTo>
                  <a:cubicBezTo>
                    <a:pt x="39719" y="0"/>
                    <a:pt x="47339" y="4572"/>
                    <a:pt x="53435" y="10763"/>
                  </a:cubicBezTo>
                  <a:cubicBezTo>
                    <a:pt x="59531" y="16859"/>
                    <a:pt x="64103" y="24479"/>
                    <a:pt x="64103" y="32195"/>
                  </a:cubicBezTo>
                  <a:cubicBezTo>
                    <a:pt x="64103" y="41339"/>
                    <a:pt x="59531" y="48959"/>
                    <a:pt x="53435" y="55055"/>
                  </a:cubicBezTo>
                  <a:cubicBezTo>
                    <a:pt x="47339" y="61246"/>
                    <a:pt x="39719" y="64294"/>
                    <a:pt x="32099" y="64294"/>
                  </a:cubicBezTo>
                  <a:cubicBezTo>
                    <a:pt x="22955" y="64294"/>
                    <a:pt x="15240" y="61246"/>
                    <a:pt x="9144" y="55055"/>
                  </a:cubicBezTo>
                  <a:cubicBezTo>
                    <a:pt x="3048" y="48959"/>
                    <a:pt x="0" y="41339"/>
                    <a:pt x="0" y="32195"/>
                  </a:cubicBezTo>
                  <a:cubicBezTo>
                    <a:pt x="0" y="24479"/>
                    <a:pt x="3048" y="16859"/>
                    <a:pt x="9144" y="10763"/>
                  </a:cubicBezTo>
                  <a:cubicBezTo>
                    <a:pt x="15240" y="4572"/>
                    <a:pt x="22955" y="0"/>
                    <a:pt x="320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6" name="Shape 643">
              <a:extLst>
                <a:ext uri="{FF2B5EF4-FFF2-40B4-BE49-F238E27FC236}">
                  <a16:creationId xmlns:a16="http://schemas.microsoft.com/office/drawing/2014/main" id="{94BC156B-4E33-43ED-B8C8-1E92702C55F5}"/>
                </a:ext>
              </a:extLst>
            </p:cNvPr>
            <p:cNvSpPr/>
            <p:nvPr/>
          </p:nvSpPr>
          <p:spPr>
            <a:xfrm>
              <a:off x="549021" y="19812"/>
              <a:ext cx="387667" cy="234124"/>
            </a:xfrm>
            <a:custGeom>
              <a:avLst/>
              <a:gdLst/>
              <a:ahLst/>
              <a:cxnLst/>
              <a:rect l="0" t="0" r="0" b="0"/>
              <a:pathLst>
                <a:path w="387667" h="234124">
                  <a:moveTo>
                    <a:pt x="0" y="0"/>
                  </a:moveTo>
                  <a:lnTo>
                    <a:pt x="123635" y="0"/>
                  </a:lnTo>
                  <a:lnTo>
                    <a:pt x="123635" y="12287"/>
                  </a:lnTo>
                  <a:cubicBezTo>
                    <a:pt x="116014" y="13811"/>
                    <a:pt x="109918" y="13811"/>
                    <a:pt x="106870" y="15335"/>
                  </a:cubicBezTo>
                  <a:cubicBezTo>
                    <a:pt x="103727" y="16859"/>
                    <a:pt x="100679" y="16859"/>
                    <a:pt x="97631" y="18383"/>
                  </a:cubicBezTo>
                  <a:cubicBezTo>
                    <a:pt x="96107" y="18383"/>
                    <a:pt x="94583" y="19907"/>
                    <a:pt x="94583" y="19907"/>
                  </a:cubicBezTo>
                  <a:cubicBezTo>
                    <a:pt x="94583" y="21431"/>
                    <a:pt x="94583" y="22955"/>
                    <a:pt x="94583" y="22955"/>
                  </a:cubicBezTo>
                  <a:cubicBezTo>
                    <a:pt x="94583" y="24479"/>
                    <a:pt x="94583" y="26003"/>
                    <a:pt x="94583" y="27527"/>
                  </a:cubicBezTo>
                  <a:cubicBezTo>
                    <a:pt x="94583" y="29146"/>
                    <a:pt x="94583" y="30670"/>
                    <a:pt x="96107" y="32194"/>
                  </a:cubicBezTo>
                  <a:cubicBezTo>
                    <a:pt x="97631" y="41338"/>
                    <a:pt x="103727" y="56674"/>
                    <a:pt x="111442" y="81153"/>
                  </a:cubicBezTo>
                  <a:cubicBezTo>
                    <a:pt x="119063" y="104108"/>
                    <a:pt x="129730" y="133160"/>
                    <a:pt x="140398" y="168307"/>
                  </a:cubicBezTo>
                  <a:lnTo>
                    <a:pt x="193834" y="0"/>
                  </a:lnTo>
                  <a:lnTo>
                    <a:pt x="227457" y="0"/>
                  </a:lnTo>
                  <a:lnTo>
                    <a:pt x="288512" y="174403"/>
                  </a:lnTo>
                  <a:cubicBezTo>
                    <a:pt x="297656" y="145351"/>
                    <a:pt x="303752" y="123920"/>
                    <a:pt x="309848" y="105632"/>
                  </a:cubicBezTo>
                  <a:cubicBezTo>
                    <a:pt x="314420" y="87249"/>
                    <a:pt x="318992" y="73438"/>
                    <a:pt x="323564" y="59722"/>
                  </a:cubicBezTo>
                  <a:cubicBezTo>
                    <a:pt x="325088" y="52007"/>
                    <a:pt x="326612" y="45910"/>
                    <a:pt x="328136" y="41338"/>
                  </a:cubicBezTo>
                  <a:cubicBezTo>
                    <a:pt x="329660" y="35242"/>
                    <a:pt x="331184" y="30670"/>
                    <a:pt x="331184" y="27527"/>
                  </a:cubicBezTo>
                  <a:cubicBezTo>
                    <a:pt x="331184" y="24479"/>
                    <a:pt x="329660" y="22955"/>
                    <a:pt x="326612" y="21431"/>
                  </a:cubicBezTo>
                  <a:cubicBezTo>
                    <a:pt x="325088" y="19907"/>
                    <a:pt x="322040" y="18383"/>
                    <a:pt x="318992" y="16859"/>
                  </a:cubicBezTo>
                  <a:cubicBezTo>
                    <a:pt x="315944" y="16859"/>
                    <a:pt x="311372" y="15335"/>
                    <a:pt x="306800" y="15335"/>
                  </a:cubicBezTo>
                  <a:cubicBezTo>
                    <a:pt x="302228" y="13811"/>
                    <a:pt x="297656" y="13811"/>
                    <a:pt x="294608" y="13811"/>
                  </a:cubicBezTo>
                  <a:lnTo>
                    <a:pt x="294608" y="0"/>
                  </a:lnTo>
                  <a:lnTo>
                    <a:pt x="387667" y="0"/>
                  </a:lnTo>
                  <a:lnTo>
                    <a:pt x="387667" y="13811"/>
                  </a:lnTo>
                  <a:cubicBezTo>
                    <a:pt x="383095" y="13811"/>
                    <a:pt x="380047" y="13811"/>
                    <a:pt x="376999" y="15335"/>
                  </a:cubicBezTo>
                  <a:cubicBezTo>
                    <a:pt x="373951" y="16859"/>
                    <a:pt x="370903" y="18383"/>
                    <a:pt x="367855" y="19907"/>
                  </a:cubicBezTo>
                  <a:cubicBezTo>
                    <a:pt x="361760" y="22955"/>
                    <a:pt x="358711" y="26003"/>
                    <a:pt x="357188" y="29146"/>
                  </a:cubicBezTo>
                  <a:cubicBezTo>
                    <a:pt x="354139" y="32194"/>
                    <a:pt x="352616" y="36766"/>
                    <a:pt x="351091" y="41338"/>
                  </a:cubicBezTo>
                  <a:cubicBezTo>
                    <a:pt x="344995" y="58198"/>
                    <a:pt x="335851" y="84201"/>
                    <a:pt x="323564" y="120872"/>
                  </a:cubicBezTo>
                  <a:cubicBezTo>
                    <a:pt x="311372" y="156115"/>
                    <a:pt x="297656" y="194310"/>
                    <a:pt x="283940" y="234124"/>
                  </a:cubicBezTo>
                  <a:lnTo>
                    <a:pt x="251841" y="234124"/>
                  </a:lnTo>
                  <a:lnTo>
                    <a:pt x="190786" y="62770"/>
                  </a:lnTo>
                  <a:lnTo>
                    <a:pt x="135826" y="234124"/>
                  </a:lnTo>
                  <a:lnTo>
                    <a:pt x="103727" y="234124"/>
                  </a:lnTo>
                  <a:cubicBezTo>
                    <a:pt x="85439" y="180594"/>
                    <a:pt x="71723" y="140779"/>
                    <a:pt x="62579" y="111728"/>
                  </a:cubicBezTo>
                  <a:cubicBezTo>
                    <a:pt x="51911" y="84201"/>
                    <a:pt x="44196" y="59722"/>
                    <a:pt x="38100" y="39814"/>
                  </a:cubicBezTo>
                  <a:cubicBezTo>
                    <a:pt x="35052" y="35242"/>
                    <a:pt x="33528" y="30670"/>
                    <a:pt x="30480" y="27527"/>
                  </a:cubicBezTo>
                  <a:cubicBezTo>
                    <a:pt x="28956" y="24479"/>
                    <a:pt x="24384" y="22955"/>
                    <a:pt x="21336" y="19907"/>
                  </a:cubicBezTo>
                  <a:cubicBezTo>
                    <a:pt x="18288" y="18383"/>
                    <a:pt x="15240" y="16859"/>
                    <a:pt x="12192" y="15335"/>
                  </a:cubicBezTo>
                  <a:cubicBezTo>
                    <a:pt x="7620" y="13811"/>
                    <a:pt x="4572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7" name="Shape 644">
              <a:extLst>
                <a:ext uri="{FF2B5EF4-FFF2-40B4-BE49-F238E27FC236}">
                  <a16:creationId xmlns:a16="http://schemas.microsoft.com/office/drawing/2014/main" id="{45497B9F-6984-4348-842E-2D034B1C1794}"/>
                </a:ext>
              </a:extLst>
            </p:cNvPr>
            <p:cNvSpPr/>
            <p:nvPr/>
          </p:nvSpPr>
          <p:spPr>
            <a:xfrm>
              <a:off x="933640" y="0"/>
              <a:ext cx="219837" cy="250889"/>
            </a:xfrm>
            <a:custGeom>
              <a:avLst/>
              <a:gdLst/>
              <a:ahLst/>
              <a:cxnLst/>
              <a:rect l="0" t="0" r="0" b="0"/>
              <a:pathLst>
                <a:path w="219837" h="250889">
                  <a:moveTo>
                    <a:pt x="80963" y="0"/>
                  </a:moveTo>
                  <a:lnTo>
                    <a:pt x="82486" y="1524"/>
                  </a:lnTo>
                  <a:lnTo>
                    <a:pt x="82486" y="113157"/>
                  </a:lnTo>
                  <a:lnTo>
                    <a:pt x="84010" y="113157"/>
                  </a:lnTo>
                  <a:cubicBezTo>
                    <a:pt x="87058" y="110109"/>
                    <a:pt x="91630" y="107061"/>
                    <a:pt x="94679" y="104013"/>
                  </a:cubicBezTo>
                  <a:cubicBezTo>
                    <a:pt x="97726" y="100965"/>
                    <a:pt x="102298" y="97917"/>
                    <a:pt x="106870" y="94774"/>
                  </a:cubicBezTo>
                  <a:cubicBezTo>
                    <a:pt x="109918" y="91726"/>
                    <a:pt x="116014" y="90202"/>
                    <a:pt x="122206" y="88678"/>
                  </a:cubicBezTo>
                  <a:cubicBezTo>
                    <a:pt x="128302" y="85630"/>
                    <a:pt x="135922" y="85630"/>
                    <a:pt x="143542" y="85630"/>
                  </a:cubicBezTo>
                  <a:cubicBezTo>
                    <a:pt x="160306" y="85630"/>
                    <a:pt x="174022" y="90202"/>
                    <a:pt x="183261" y="100965"/>
                  </a:cubicBezTo>
                  <a:cubicBezTo>
                    <a:pt x="190881" y="110109"/>
                    <a:pt x="195453" y="123920"/>
                    <a:pt x="195453" y="140684"/>
                  </a:cubicBezTo>
                  <a:lnTo>
                    <a:pt x="195453" y="220218"/>
                  </a:lnTo>
                  <a:cubicBezTo>
                    <a:pt x="195453" y="223361"/>
                    <a:pt x="196977" y="226409"/>
                    <a:pt x="196977" y="229457"/>
                  </a:cubicBezTo>
                  <a:cubicBezTo>
                    <a:pt x="198501" y="232505"/>
                    <a:pt x="201549" y="234029"/>
                    <a:pt x="204597" y="235553"/>
                  </a:cubicBezTo>
                  <a:cubicBezTo>
                    <a:pt x="206121" y="235553"/>
                    <a:pt x="207645" y="237077"/>
                    <a:pt x="210693" y="237077"/>
                  </a:cubicBezTo>
                  <a:cubicBezTo>
                    <a:pt x="213741" y="238601"/>
                    <a:pt x="215265" y="238601"/>
                    <a:pt x="219837" y="238601"/>
                  </a:cubicBezTo>
                  <a:lnTo>
                    <a:pt x="219837" y="250889"/>
                  </a:lnTo>
                  <a:lnTo>
                    <a:pt x="122206" y="250889"/>
                  </a:lnTo>
                  <a:lnTo>
                    <a:pt x="122206" y="238601"/>
                  </a:lnTo>
                  <a:cubicBezTo>
                    <a:pt x="123730" y="238601"/>
                    <a:pt x="126778" y="238601"/>
                    <a:pt x="129826" y="238601"/>
                  </a:cubicBezTo>
                  <a:cubicBezTo>
                    <a:pt x="132874" y="238601"/>
                    <a:pt x="134398" y="237077"/>
                    <a:pt x="135922" y="237077"/>
                  </a:cubicBezTo>
                  <a:cubicBezTo>
                    <a:pt x="138970" y="235553"/>
                    <a:pt x="140494" y="234029"/>
                    <a:pt x="140494" y="230981"/>
                  </a:cubicBezTo>
                  <a:cubicBezTo>
                    <a:pt x="142018" y="229457"/>
                    <a:pt x="142018" y="226409"/>
                    <a:pt x="142018" y="221742"/>
                  </a:cubicBezTo>
                  <a:lnTo>
                    <a:pt x="142018" y="145256"/>
                  </a:lnTo>
                  <a:cubicBezTo>
                    <a:pt x="142018" y="134588"/>
                    <a:pt x="140494" y="125444"/>
                    <a:pt x="135922" y="120777"/>
                  </a:cubicBezTo>
                  <a:cubicBezTo>
                    <a:pt x="131350" y="114681"/>
                    <a:pt x="125254" y="111633"/>
                    <a:pt x="117539" y="111633"/>
                  </a:cubicBezTo>
                  <a:cubicBezTo>
                    <a:pt x="114490" y="111633"/>
                    <a:pt x="109918" y="113157"/>
                    <a:pt x="105346" y="113157"/>
                  </a:cubicBezTo>
                  <a:cubicBezTo>
                    <a:pt x="102298" y="114681"/>
                    <a:pt x="99251" y="117729"/>
                    <a:pt x="94679" y="119253"/>
                  </a:cubicBezTo>
                  <a:cubicBezTo>
                    <a:pt x="91630" y="122301"/>
                    <a:pt x="90107" y="123920"/>
                    <a:pt x="87058" y="126968"/>
                  </a:cubicBezTo>
                  <a:cubicBezTo>
                    <a:pt x="85535" y="128492"/>
                    <a:pt x="84010" y="130016"/>
                    <a:pt x="82486" y="131540"/>
                  </a:cubicBezTo>
                  <a:lnTo>
                    <a:pt x="82486" y="220218"/>
                  </a:lnTo>
                  <a:cubicBezTo>
                    <a:pt x="82486" y="223361"/>
                    <a:pt x="82486" y="226409"/>
                    <a:pt x="84010" y="229457"/>
                  </a:cubicBezTo>
                  <a:cubicBezTo>
                    <a:pt x="85535" y="230981"/>
                    <a:pt x="87058" y="234029"/>
                    <a:pt x="90107" y="235553"/>
                  </a:cubicBezTo>
                  <a:cubicBezTo>
                    <a:pt x="91630" y="235553"/>
                    <a:pt x="93154" y="237077"/>
                    <a:pt x="96202" y="237077"/>
                  </a:cubicBezTo>
                  <a:cubicBezTo>
                    <a:pt x="99251" y="238601"/>
                    <a:pt x="100774" y="238601"/>
                    <a:pt x="103823" y="238601"/>
                  </a:cubicBezTo>
                  <a:lnTo>
                    <a:pt x="103823" y="250889"/>
                  </a:lnTo>
                  <a:lnTo>
                    <a:pt x="4572" y="250889"/>
                  </a:lnTo>
                  <a:lnTo>
                    <a:pt x="4572" y="238601"/>
                  </a:lnTo>
                  <a:cubicBezTo>
                    <a:pt x="7715" y="238601"/>
                    <a:pt x="10763" y="238601"/>
                    <a:pt x="13811" y="238601"/>
                  </a:cubicBezTo>
                  <a:cubicBezTo>
                    <a:pt x="15335" y="238601"/>
                    <a:pt x="18383" y="237077"/>
                    <a:pt x="19907" y="237077"/>
                  </a:cubicBezTo>
                  <a:cubicBezTo>
                    <a:pt x="24479" y="235553"/>
                    <a:pt x="26003" y="234029"/>
                    <a:pt x="27527" y="230981"/>
                  </a:cubicBezTo>
                  <a:cubicBezTo>
                    <a:pt x="29051" y="227933"/>
                    <a:pt x="29051" y="224885"/>
                    <a:pt x="29051" y="221742"/>
                  </a:cubicBezTo>
                  <a:lnTo>
                    <a:pt x="29051" y="39719"/>
                  </a:lnTo>
                  <a:cubicBezTo>
                    <a:pt x="29051" y="36671"/>
                    <a:pt x="29051" y="33623"/>
                    <a:pt x="27527" y="29051"/>
                  </a:cubicBezTo>
                  <a:cubicBezTo>
                    <a:pt x="26003" y="24479"/>
                    <a:pt x="22955" y="22955"/>
                    <a:pt x="19907" y="19812"/>
                  </a:cubicBezTo>
                  <a:cubicBezTo>
                    <a:pt x="18383" y="18288"/>
                    <a:pt x="15335" y="18288"/>
                    <a:pt x="10763" y="16764"/>
                  </a:cubicBezTo>
                  <a:cubicBezTo>
                    <a:pt x="6191" y="16764"/>
                    <a:pt x="3048" y="15240"/>
                    <a:pt x="0" y="15240"/>
                  </a:cubicBezTo>
                  <a:lnTo>
                    <a:pt x="0" y="3048"/>
                  </a:lnTo>
                  <a:lnTo>
                    <a:pt x="8096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8" name="Shape 645">
              <a:extLst>
                <a:ext uri="{FF2B5EF4-FFF2-40B4-BE49-F238E27FC236}">
                  <a16:creationId xmlns:a16="http://schemas.microsoft.com/office/drawing/2014/main" id="{9D3B8DDC-1075-4EF3-8202-B3529B6EA565}"/>
                </a:ext>
              </a:extLst>
            </p:cNvPr>
            <p:cNvSpPr/>
            <p:nvPr/>
          </p:nvSpPr>
          <p:spPr>
            <a:xfrm>
              <a:off x="1168813" y="86390"/>
              <a:ext cx="83915" cy="167719"/>
            </a:xfrm>
            <a:custGeom>
              <a:avLst/>
              <a:gdLst/>
              <a:ahLst/>
              <a:cxnLst/>
              <a:rect l="0" t="0" r="0" b="0"/>
              <a:pathLst>
                <a:path w="83915" h="167719">
                  <a:moveTo>
                    <a:pt x="83915" y="0"/>
                  </a:moveTo>
                  <a:lnTo>
                    <a:pt x="83915" y="12377"/>
                  </a:lnTo>
                  <a:lnTo>
                    <a:pt x="75343" y="14766"/>
                  </a:lnTo>
                  <a:cubicBezTo>
                    <a:pt x="72104" y="16861"/>
                    <a:pt x="69437" y="19909"/>
                    <a:pt x="67151" y="23719"/>
                  </a:cubicBezTo>
                  <a:cubicBezTo>
                    <a:pt x="61055" y="32863"/>
                    <a:pt x="59531" y="46674"/>
                    <a:pt x="58007" y="65058"/>
                  </a:cubicBezTo>
                  <a:lnTo>
                    <a:pt x="83915" y="64296"/>
                  </a:lnTo>
                  <a:lnTo>
                    <a:pt x="83915" y="78774"/>
                  </a:lnTo>
                  <a:lnTo>
                    <a:pt x="58007" y="78774"/>
                  </a:lnTo>
                  <a:cubicBezTo>
                    <a:pt x="58007" y="100205"/>
                    <a:pt x="62579" y="117064"/>
                    <a:pt x="71723" y="129256"/>
                  </a:cubicBezTo>
                  <a:lnTo>
                    <a:pt x="83915" y="138861"/>
                  </a:lnTo>
                  <a:lnTo>
                    <a:pt x="83915" y="167719"/>
                  </a:lnTo>
                  <a:lnTo>
                    <a:pt x="51816" y="162975"/>
                  </a:lnTo>
                  <a:cubicBezTo>
                    <a:pt x="39624" y="158307"/>
                    <a:pt x="30480" y="152211"/>
                    <a:pt x="22860" y="144591"/>
                  </a:cubicBezTo>
                  <a:cubicBezTo>
                    <a:pt x="15240" y="136971"/>
                    <a:pt x="9144" y="127732"/>
                    <a:pt x="6096" y="117064"/>
                  </a:cubicBezTo>
                  <a:cubicBezTo>
                    <a:pt x="1524" y="106301"/>
                    <a:pt x="0" y="95633"/>
                    <a:pt x="0" y="83346"/>
                  </a:cubicBezTo>
                  <a:cubicBezTo>
                    <a:pt x="0" y="72678"/>
                    <a:pt x="1524" y="62010"/>
                    <a:pt x="6096" y="51246"/>
                  </a:cubicBezTo>
                  <a:cubicBezTo>
                    <a:pt x="10668" y="42102"/>
                    <a:pt x="16764" y="32863"/>
                    <a:pt x="22860" y="23719"/>
                  </a:cubicBezTo>
                  <a:cubicBezTo>
                    <a:pt x="30480" y="16099"/>
                    <a:pt x="39624" y="9908"/>
                    <a:pt x="51816" y="5336"/>
                  </a:cubicBezTo>
                  <a:lnTo>
                    <a:pt x="839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9" name="Shape 646">
              <a:extLst>
                <a:ext uri="{FF2B5EF4-FFF2-40B4-BE49-F238E27FC236}">
                  <a16:creationId xmlns:a16="http://schemas.microsoft.com/office/drawing/2014/main" id="{730B1E0B-2443-4E8F-A822-83A1B6A44E65}"/>
                </a:ext>
              </a:extLst>
            </p:cNvPr>
            <p:cNvSpPr/>
            <p:nvPr/>
          </p:nvSpPr>
          <p:spPr>
            <a:xfrm>
              <a:off x="1252728" y="203454"/>
              <a:ext cx="88583" cy="52007"/>
            </a:xfrm>
            <a:custGeom>
              <a:avLst/>
              <a:gdLst/>
              <a:ahLst/>
              <a:cxnLst/>
              <a:rect l="0" t="0" r="0" b="0"/>
              <a:pathLst>
                <a:path w="88583" h="52007">
                  <a:moveTo>
                    <a:pt x="76295" y="0"/>
                  </a:moveTo>
                  <a:lnTo>
                    <a:pt x="88583" y="9144"/>
                  </a:lnTo>
                  <a:cubicBezTo>
                    <a:pt x="85535" y="15240"/>
                    <a:pt x="80867" y="19907"/>
                    <a:pt x="74771" y="26003"/>
                  </a:cubicBezTo>
                  <a:cubicBezTo>
                    <a:pt x="68675" y="32099"/>
                    <a:pt x="64103" y="36671"/>
                    <a:pt x="56483" y="39719"/>
                  </a:cubicBezTo>
                  <a:cubicBezTo>
                    <a:pt x="48863" y="44291"/>
                    <a:pt x="42767" y="47435"/>
                    <a:pt x="35147" y="48958"/>
                  </a:cubicBezTo>
                  <a:cubicBezTo>
                    <a:pt x="27527" y="52007"/>
                    <a:pt x="18288" y="52007"/>
                    <a:pt x="9144" y="52007"/>
                  </a:cubicBezTo>
                  <a:lnTo>
                    <a:pt x="0" y="50655"/>
                  </a:lnTo>
                  <a:lnTo>
                    <a:pt x="0" y="21797"/>
                  </a:lnTo>
                  <a:lnTo>
                    <a:pt x="3631" y="24658"/>
                  </a:lnTo>
                  <a:cubicBezTo>
                    <a:pt x="10311" y="27527"/>
                    <a:pt x="18336" y="29051"/>
                    <a:pt x="27527" y="29051"/>
                  </a:cubicBezTo>
                  <a:cubicBezTo>
                    <a:pt x="38195" y="29051"/>
                    <a:pt x="47339" y="26003"/>
                    <a:pt x="54959" y="21431"/>
                  </a:cubicBezTo>
                  <a:cubicBezTo>
                    <a:pt x="64103" y="15240"/>
                    <a:pt x="70199" y="7620"/>
                    <a:pt x="762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0" name="Shape 647">
              <a:extLst>
                <a:ext uri="{FF2B5EF4-FFF2-40B4-BE49-F238E27FC236}">
                  <a16:creationId xmlns:a16="http://schemas.microsoft.com/office/drawing/2014/main" id="{4A212828-0647-48C3-922A-675765165D84}"/>
                </a:ext>
              </a:extLst>
            </p:cNvPr>
            <p:cNvSpPr/>
            <p:nvPr/>
          </p:nvSpPr>
          <p:spPr>
            <a:xfrm>
              <a:off x="1252728" y="85630"/>
              <a:ext cx="84011" cy="79534"/>
            </a:xfrm>
            <a:custGeom>
              <a:avLst/>
              <a:gdLst/>
              <a:ahLst/>
              <a:cxnLst/>
              <a:rect l="0" t="0" r="0" b="0"/>
              <a:pathLst>
                <a:path w="84011" h="79534">
                  <a:moveTo>
                    <a:pt x="4572" y="0"/>
                  </a:moveTo>
                  <a:cubicBezTo>
                    <a:pt x="19812" y="0"/>
                    <a:pt x="32099" y="1524"/>
                    <a:pt x="42767" y="4572"/>
                  </a:cubicBezTo>
                  <a:cubicBezTo>
                    <a:pt x="51911" y="9144"/>
                    <a:pt x="59531" y="13811"/>
                    <a:pt x="67151" y="19907"/>
                  </a:cubicBezTo>
                  <a:cubicBezTo>
                    <a:pt x="73247" y="26003"/>
                    <a:pt x="76295" y="33623"/>
                    <a:pt x="79343" y="41339"/>
                  </a:cubicBezTo>
                  <a:cubicBezTo>
                    <a:pt x="82391" y="50482"/>
                    <a:pt x="84011" y="59626"/>
                    <a:pt x="84011" y="68866"/>
                  </a:cubicBezTo>
                  <a:lnTo>
                    <a:pt x="84011" y="79534"/>
                  </a:lnTo>
                  <a:lnTo>
                    <a:pt x="0" y="79534"/>
                  </a:lnTo>
                  <a:lnTo>
                    <a:pt x="0" y="65056"/>
                  </a:lnTo>
                  <a:lnTo>
                    <a:pt x="25908" y="64294"/>
                  </a:lnTo>
                  <a:cubicBezTo>
                    <a:pt x="25908" y="58102"/>
                    <a:pt x="25908" y="52007"/>
                    <a:pt x="25908" y="44386"/>
                  </a:cubicBezTo>
                  <a:cubicBezTo>
                    <a:pt x="24384" y="38290"/>
                    <a:pt x="24384" y="32099"/>
                    <a:pt x="22860" y="27527"/>
                  </a:cubicBezTo>
                  <a:cubicBezTo>
                    <a:pt x="19812" y="22955"/>
                    <a:pt x="18288" y="18383"/>
                    <a:pt x="15240" y="16859"/>
                  </a:cubicBezTo>
                  <a:cubicBezTo>
                    <a:pt x="12192" y="13811"/>
                    <a:pt x="7620" y="12287"/>
                    <a:pt x="3048" y="12287"/>
                  </a:cubicBezTo>
                  <a:lnTo>
                    <a:pt x="0" y="13137"/>
                  </a:lnTo>
                  <a:lnTo>
                    <a:pt x="0" y="760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1" name="Shape 648">
              <a:extLst>
                <a:ext uri="{FF2B5EF4-FFF2-40B4-BE49-F238E27FC236}">
                  <a16:creationId xmlns:a16="http://schemas.microsoft.com/office/drawing/2014/main" id="{78E1918C-94F3-452F-B45B-277D0783D6F4}"/>
                </a:ext>
              </a:extLst>
            </p:cNvPr>
            <p:cNvSpPr/>
            <p:nvPr/>
          </p:nvSpPr>
          <p:spPr>
            <a:xfrm>
              <a:off x="1353502" y="85630"/>
              <a:ext cx="216789" cy="165259"/>
            </a:xfrm>
            <a:custGeom>
              <a:avLst/>
              <a:gdLst/>
              <a:ahLst/>
              <a:cxnLst/>
              <a:rect l="0" t="0" r="0" b="0"/>
              <a:pathLst>
                <a:path w="216789" h="165259">
                  <a:moveTo>
                    <a:pt x="140399" y="0"/>
                  </a:moveTo>
                  <a:cubicBezTo>
                    <a:pt x="157258" y="0"/>
                    <a:pt x="170974" y="4572"/>
                    <a:pt x="180118" y="15335"/>
                  </a:cubicBezTo>
                  <a:cubicBezTo>
                    <a:pt x="187738" y="24479"/>
                    <a:pt x="192310" y="38290"/>
                    <a:pt x="192310" y="55054"/>
                  </a:cubicBezTo>
                  <a:lnTo>
                    <a:pt x="192310" y="134588"/>
                  </a:lnTo>
                  <a:cubicBezTo>
                    <a:pt x="192310" y="137732"/>
                    <a:pt x="193834" y="140779"/>
                    <a:pt x="193834" y="143827"/>
                  </a:cubicBezTo>
                  <a:cubicBezTo>
                    <a:pt x="195358" y="146876"/>
                    <a:pt x="198406" y="148399"/>
                    <a:pt x="201454" y="149923"/>
                  </a:cubicBezTo>
                  <a:cubicBezTo>
                    <a:pt x="202978" y="149923"/>
                    <a:pt x="204502" y="151448"/>
                    <a:pt x="207550" y="151448"/>
                  </a:cubicBezTo>
                  <a:cubicBezTo>
                    <a:pt x="210693" y="152971"/>
                    <a:pt x="213741" y="152971"/>
                    <a:pt x="216789" y="152971"/>
                  </a:cubicBezTo>
                  <a:lnTo>
                    <a:pt x="216789" y="165259"/>
                  </a:lnTo>
                  <a:lnTo>
                    <a:pt x="119063" y="165259"/>
                  </a:lnTo>
                  <a:lnTo>
                    <a:pt x="119063" y="152971"/>
                  </a:lnTo>
                  <a:cubicBezTo>
                    <a:pt x="120587" y="152971"/>
                    <a:pt x="123635" y="152971"/>
                    <a:pt x="126683" y="152971"/>
                  </a:cubicBezTo>
                  <a:cubicBezTo>
                    <a:pt x="128207" y="152971"/>
                    <a:pt x="131255" y="151448"/>
                    <a:pt x="132779" y="151448"/>
                  </a:cubicBezTo>
                  <a:cubicBezTo>
                    <a:pt x="134303" y="149923"/>
                    <a:pt x="135827" y="148399"/>
                    <a:pt x="137351" y="145351"/>
                  </a:cubicBezTo>
                  <a:cubicBezTo>
                    <a:pt x="138875" y="143827"/>
                    <a:pt x="138875" y="140779"/>
                    <a:pt x="138875" y="136112"/>
                  </a:cubicBezTo>
                  <a:lnTo>
                    <a:pt x="138875" y="59626"/>
                  </a:lnTo>
                  <a:cubicBezTo>
                    <a:pt x="138875" y="48958"/>
                    <a:pt x="137351" y="39814"/>
                    <a:pt x="132779" y="35147"/>
                  </a:cubicBezTo>
                  <a:cubicBezTo>
                    <a:pt x="128207" y="29051"/>
                    <a:pt x="123635" y="26003"/>
                    <a:pt x="114491" y="26003"/>
                  </a:cubicBezTo>
                  <a:cubicBezTo>
                    <a:pt x="111443" y="26003"/>
                    <a:pt x="106871" y="27527"/>
                    <a:pt x="102299" y="27527"/>
                  </a:cubicBezTo>
                  <a:cubicBezTo>
                    <a:pt x="99251" y="29051"/>
                    <a:pt x="96203" y="32099"/>
                    <a:pt x="91535" y="33623"/>
                  </a:cubicBezTo>
                  <a:cubicBezTo>
                    <a:pt x="88487" y="36671"/>
                    <a:pt x="86963" y="38290"/>
                    <a:pt x="83915" y="41338"/>
                  </a:cubicBezTo>
                  <a:cubicBezTo>
                    <a:pt x="82391" y="42863"/>
                    <a:pt x="80867" y="44386"/>
                    <a:pt x="79343" y="45910"/>
                  </a:cubicBezTo>
                  <a:lnTo>
                    <a:pt x="79343" y="134588"/>
                  </a:lnTo>
                  <a:cubicBezTo>
                    <a:pt x="79343" y="137732"/>
                    <a:pt x="79343" y="140779"/>
                    <a:pt x="80867" y="143827"/>
                  </a:cubicBezTo>
                  <a:cubicBezTo>
                    <a:pt x="82391" y="145351"/>
                    <a:pt x="83915" y="148399"/>
                    <a:pt x="86963" y="149923"/>
                  </a:cubicBezTo>
                  <a:cubicBezTo>
                    <a:pt x="88487" y="149923"/>
                    <a:pt x="90011" y="151448"/>
                    <a:pt x="93059" y="151448"/>
                  </a:cubicBezTo>
                  <a:cubicBezTo>
                    <a:pt x="96203" y="152971"/>
                    <a:pt x="97727" y="152971"/>
                    <a:pt x="100775" y="152971"/>
                  </a:cubicBezTo>
                  <a:lnTo>
                    <a:pt x="100775" y="165259"/>
                  </a:lnTo>
                  <a:lnTo>
                    <a:pt x="1524" y="165259"/>
                  </a:lnTo>
                  <a:lnTo>
                    <a:pt x="1524" y="152971"/>
                  </a:lnTo>
                  <a:cubicBezTo>
                    <a:pt x="4572" y="152971"/>
                    <a:pt x="7620" y="152971"/>
                    <a:pt x="10668" y="152971"/>
                  </a:cubicBezTo>
                  <a:cubicBezTo>
                    <a:pt x="13716" y="152971"/>
                    <a:pt x="15240" y="151448"/>
                    <a:pt x="16764" y="151448"/>
                  </a:cubicBezTo>
                  <a:cubicBezTo>
                    <a:pt x="21336" y="149923"/>
                    <a:pt x="22860" y="148399"/>
                    <a:pt x="24384" y="145351"/>
                  </a:cubicBezTo>
                  <a:cubicBezTo>
                    <a:pt x="25908" y="143827"/>
                    <a:pt x="25908" y="139255"/>
                    <a:pt x="25908" y="136112"/>
                  </a:cubicBezTo>
                  <a:lnTo>
                    <a:pt x="25908" y="41338"/>
                  </a:lnTo>
                  <a:cubicBezTo>
                    <a:pt x="25908" y="38290"/>
                    <a:pt x="25908" y="35147"/>
                    <a:pt x="24384" y="30575"/>
                  </a:cubicBezTo>
                  <a:cubicBezTo>
                    <a:pt x="21336" y="27527"/>
                    <a:pt x="19812" y="26003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7819" y="1524"/>
                  </a:lnTo>
                  <a:lnTo>
                    <a:pt x="79343" y="4572"/>
                  </a:lnTo>
                  <a:lnTo>
                    <a:pt x="79343" y="27527"/>
                  </a:lnTo>
                  <a:lnTo>
                    <a:pt x="80867" y="27527"/>
                  </a:lnTo>
                  <a:cubicBezTo>
                    <a:pt x="83915" y="26003"/>
                    <a:pt x="86963" y="21431"/>
                    <a:pt x="91535" y="18383"/>
                  </a:cubicBezTo>
                  <a:cubicBezTo>
                    <a:pt x="96203" y="15335"/>
                    <a:pt x="99251" y="12287"/>
                    <a:pt x="103823" y="9144"/>
                  </a:cubicBezTo>
                  <a:cubicBezTo>
                    <a:pt x="106871" y="6096"/>
                    <a:pt x="112967" y="4572"/>
                    <a:pt x="119063" y="3048"/>
                  </a:cubicBezTo>
                  <a:cubicBezTo>
                    <a:pt x="125159" y="0"/>
                    <a:pt x="132779" y="0"/>
                    <a:pt x="1403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2" name="Shape 649">
              <a:extLst>
                <a:ext uri="{FF2B5EF4-FFF2-40B4-BE49-F238E27FC236}">
                  <a16:creationId xmlns:a16="http://schemas.microsoft.com/office/drawing/2014/main" id="{4FEF1E95-5BB3-4BFE-982B-6940FCF0095B}"/>
                </a:ext>
              </a:extLst>
            </p:cNvPr>
            <p:cNvSpPr/>
            <p:nvPr/>
          </p:nvSpPr>
          <p:spPr>
            <a:xfrm>
              <a:off x="1669447" y="41243"/>
              <a:ext cx="129826" cy="214217"/>
            </a:xfrm>
            <a:custGeom>
              <a:avLst/>
              <a:gdLst/>
              <a:ahLst/>
              <a:cxnLst/>
              <a:rect l="0" t="0" r="0" b="0"/>
              <a:pathLst>
                <a:path w="129826" h="214217">
                  <a:moveTo>
                    <a:pt x="29051" y="0"/>
                  </a:moveTo>
                  <a:lnTo>
                    <a:pt x="82486" y="0"/>
                  </a:lnTo>
                  <a:lnTo>
                    <a:pt x="82486" y="48958"/>
                  </a:lnTo>
                  <a:lnTo>
                    <a:pt x="126778" y="48958"/>
                  </a:lnTo>
                  <a:lnTo>
                    <a:pt x="126778" y="67342"/>
                  </a:lnTo>
                  <a:lnTo>
                    <a:pt x="82486" y="67342"/>
                  </a:lnTo>
                  <a:lnTo>
                    <a:pt x="82486" y="156019"/>
                  </a:lnTo>
                  <a:cubicBezTo>
                    <a:pt x="82486" y="168307"/>
                    <a:pt x="84010" y="177451"/>
                    <a:pt x="87059" y="182118"/>
                  </a:cubicBezTo>
                  <a:cubicBezTo>
                    <a:pt x="91630" y="188214"/>
                    <a:pt x="97727" y="191262"/>
                    <a:pt x="106871" y="191262"/>
                  </a:cubicBezTo>
                  <a:cubicBezTo>
                    <a:pt x="109918" y="191262"/>
                    <a:pt x="112966" y="191262"/>
                    <a:pt x="119063" y="189738"/>
                  </a:cubicBezTo>
                  <a:cubicBezTo>
                    <a:pt x="123730" y="189738"/>
                    <a:pt x="126778" y="189738"/>
                    <a:pt x="129826" y="188214"/>
                  </a:cubicBezTo>
                  <a:lnTo>
                    <a:pt x="129826" y="201930"/>
                  </a:lnTo>
                  <a:cubicBezTo>
                    <a:pt x="122206" y="204978"/>
                    <a:pt x="114491" y="208121"/>
                    <a:pt x="106871" y="211169"/>
                  </a:cubicBezTo>
                  <a:cubicBezTo>
                    <a:pt x="99251" y="212693"/>
                    <a:pt x="90107" y="214217"/>
                    <a:pt x="77915" y="214217"/>
                  </a:cubicBezTo>
                  <a:cubicBezTo>
                    <a:pt x="61055" y="214217"/>
                    <a:pt x="48863" y="209645"/>
                    <a:pt x="41243" y="201930"/>
                  </a:cubicBezTo>
                  <a:cubicBezTo>
                    <a:pt x="32099" y="192786"/>
                    <a:pt x="29051" y="182118"/>
                    <a:pt x="29051" y="166783"/>
                  </a:cubicBezTo>
                  <a:lnTo>
                    <a:pt x="29051" y="67342"/>
                  </a:lnTo>
                  <a:lnTo>
                    <a:pt x="0" y="67342"/>
                  </a:lnTo>
                  <a:lnTo>
                    <a:pt x="0" y="48958"/>
                  </a:lnTo>
                  <a:lnTo>
                    <a:pt x="29051" y="4895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3" name="Shape 650">
              <a:extLst>
                <a:ext uri="{FF2B5EF4-FFF2-40B4-BE49-F238E27FC236}">
                  <a16:creationId xmlns:a16="http://schemas.microsoft.com/office/drawing/2014/main" id="{54CB38F1-0330-4427-AF57-602CDCCC50DC}"/>
                </a:ext>
              </a:extLst>
            </p:cNvPr>
            <p:cNvSpPr/>
            <p:nvPr/>
          </p:nvSpPr>
          <p:spPr>
            <a:xfrm>
              <a:off x="1814513" y="85637"/>
              <a:ext cx="94631" cy="169823"/>
            </a:xfrm>
            <a:custGeom>
              <a:avLst/>
              <a:gdLst/>
              <a:ahLst/>
              <a:cxnLst/>
              <a:rect l="0" t="0" r="0" b="0"/>
              <a:pathLst>
                <a:path w="94631" h="169823">
                  <a:moveTo>
                    <a:pt x="94631" y="0"/>
                  </a:moveTo>
                  <a:lnTo>
                    <a:pt x="94631" y="12296"/>
                  </a:lnTo>
                  <a:lnTo>
                    <a:pt x="76295" y="18376"/>
                  </a:lnTo>
                  <a:cubicBezTo>
                    <a:pt x="71723" y="22948"/>
                    <a:pt x="68675" y="29044"/>
                    <a:pt x="65627" y="35140"/>
                  </a:cubicBezTo>
                  <a:cubicBezTo>
                    <a:pt x="62579" y="41331"/>
                    <a:pt x="61055" y="48951"/>
                    <a:pt x="61055" y="56571"/>
                  </a:cubicBezTo>
                  <a:cubicBezTo>
                    <a:pt x="59531" y="65810"/>
                    <a:pt x="59531" y="73430"/>
                    <a:pt x="59531" y="82574"/>
                  </a:cubicBezTo>
                  <a:cubicBezTo>
                    <a:pt x="59531" y="94862"/>
                    <a:pt x="59531" y="104006"/>
                    <a:pt x="61055" y="111626"/>
                  </a:cubicBezTo>
                  <a:cubicBezTo>
                    <a:pt x="61055" y="119341"/>
                    <a:pt x="62579" y="128485"/>
                    <a:pt x="65627" y="136105"/>
                  </a:cubicBezTo>
                  <a:cubicBezTo>
                    <a:pt x="68675" y="142296"/>
                    <a:pt x="71723" y="146868"/>
                    <a:pt x="76295" y="151440"/>
                  </a:cubicBezTo>
                  <a:lnTo>
                    <a:pt x="94631" y="157520"/>
                  </a:lnTo>
                  <a:lnTo>
                    <a:pt x="94631" y="169596"/>
                  </a:lnTo>
                  <a:lnTo>
                    <a:pt x="93154" y="169823"/>
                  </a:lnTo>
                  <a:cubicBezTo>
                    <a:pt x="79343" y="169823"/>
                    <a:pt x="67151" y="168299"/>
                    <a:pt x="56483" y="165251"/>
                  </a:cubicBezTo>
                  <a:cubicBezTo>
                    <a:pt x="45815" y="160584"/>
                    <a:pt x="35147" y="156012"/>
                    <a:pt x="27432" y="148392"/>
                  </a:cubicBezTo>
                  <a:cubicBezTo>
                    <a:pt x="18288" y="140772"/>
                    <a:pt x="12192" y="131533"/>
                    <a:pt x="7620" y="120865"/>
                  </a:cubicBezTo>
                  <a:cubicBezTo>
                    <a:pt x="3048" y="110102"/>
                    <a:pt x="0" y="97910"/>
                    <a:pt x="0" y="85622"/>
                  </a:cubicBezTo>
                  <a:cubicBezTo>
                    <a:pt x="0" y="71906"/>
                    <a:pt x="3048" y="61143"/>
                    <a:pt x="6096" y="50475"/>
                  </a:cubicBezTo>
                  <a:cubicBezTo>
                    <a:pt x="10668" y="39807"/>
                    <a:pt x="16764" y="30568"/>
                    <a:pt x="25908" y="22948"/>
                  </a:cubicBezTo>
                  <a:cubicBezTo>
                    <a:pt x="33623" y="15328"/>
                    <a:pt x="42767" y="9137"/>
                    <a:pt x="54959" y="6089"/>
                  </a:cubicBezTo>
                  <a:lnTo>
                    <a:pt x="946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4" name="Shape 651">
              <a:extLst>
                <a:ext uri="{FF2B5EF4-FFF2-40B4-BE49-F238E27FC236}">
                  <a16:creationId xmlns:a16="http://schemas.microsoft.com/office/drawing/2014/main" id="{E51F8E68-0003-4603-BC04-B3A2073FA5B3}"/>
                </a:ext>
              </a:extLst>
            </p:cNvPr>
            <p:cNvSpPr/>
            <p:nvPr/>
          </p:nvSpPr>
          <p:spPr>
            <a:xfrm>
              <a:off x="1909143" y="85630"/>
              <a:ext cx="94631" cy="169604"/>
            </a:xfrm>
            <a:custGeom>
              <a:avLst/>
              <a:gdLst/>
              <a:ahLst/>
              <a:cxnLst/>
              <a:rect l="0" t="0" r="0" b="0"/>
              <a:pathLst>
                <a:path w="94631" h="169604">
                  <a:moveTo>
                    <a:pt x="48" y="0"/>
                  </a:moveTo>
                  <a:cubicBezTo>
                    <a:pt x="15288" y="0"/>
                    <a:pt x="27480" y="1524"/>
                    <a:pt x="39672" y="6096"/>
                  </a:cubicBezTo>
                  <a:cubicBezTo>
                    <a:pt x="51959" y="9144"/>
                    <a:pt x="61103" y="15335"/>
                    <a:pt x="68723" y="22955"/>
                  </a:cubicBezTo>
                  <a:cubicBezTo>
                    <a:pt x="77867" y="30575"/>
                    <a:pt x="83963" y="39814"/>
                    <a:pt x="87011" y="50482"/>
                  </a:cubicBezTo>
                  <a:cubicBezTo>
                    <a:pt x="91583" y="61151"/>
                    <a:pt x="94631" y="71914"/>
                    <a:pt x="94631" y="84106"/>
                  </a:cubicBezTo>
                  <a:cubicBezTo>
                    <a:pt x="94631" y="96393"/>
                    <a:pt x="91583" y="107061"/>
                    <a:pt x="87011" y="117824"/>
                  </a:cubicBezTo>
                  <a:cubicBezTo>
                    <a:pt x="83963" y="128492"/>
                    <a:pt x="77867" y="137732"/>
                    <a:pt x="68723" y="145351"/>
                  </a:cubicBezTo>
                  <a:cubicBezTo>
                    <a:pt x="61103" y="152971"/>
                    <a:pt x="50435" y="159067"/>
                    <a:pt x="38148" y="163735"/>
                  </a:cubicBezTo>
                  <a:lnTo>
                    <a:pt x="0" y="169604"/>
                  </a:lnTo>
                  <a:lnTo>
                    <a:pt x="0" y="157528"/>
                  </a:lnTo>
                  <a:lnTo>
                    <a:pt x="48" y="157543"/>
                  </a:lnTo>
                  <a:cubicBezTo>
                    <a:pt x="6144" y="157543"/>
                    <a:pt x="12240" y="156019"/>
                    <a:pt x="16812" y="151447"/>
                  </a:cubicBezTo>
                  <a:cubicBezTo>
                    <a:pt x="21384" y="148399"/>
                    <a:pt x="24432" y="142304"/>
                    <a:pt x="27480" y="136112"/>
                  </a:cubicBezTo>
                  <a:cubicBezTo>
                    <a:pt x="30528" y="130016"/>
                    <a:pt x="32052" y="122396"/>
                    <a:pt x="33576" y="113252"/>
                  </a:cubicBezTo>
                  <a:cubicBezTo>
                    <a:pt x="33576" y="105537"/>
                    <a:pt x="35100" y="94869"/>
                    <a:pt x="35100" y="84106"/>
                  </a:cubicBezTo>
                  <a:cubicBezTo>
                    <a:pt x="35100" y="76486"/>
                    <a:pt x="33576" y="67342"/>
                    <a:pt x="33576" y="58102"/>
                  </a:cubicBezTo>
                  <a:cubicBezTo>
                    <a:pt x="32052" y="47435"/>
                    <a:pt x="30528" y="39814"/>
                    <a:pt x="27480" y="35147"/>
                  </a:cubicBezTo>
                  <a:cubicBezTo>
                    <a:pt x="25956" y="27527"/>
                    <a:pt x="21384" y="22955"/>
                    <a:pt x="16812" y="18383"/>
                  </a:cubicBezTo>
                  <a:cubicBezTo>
                    <a:pt x="12240" y="13811"/>
                    <a:pt x="7668" y="12287"/>
                    <a:pt x="48" y="12287"/>
                  </a:cubicBezTo>
                  <a:lnTo>
                    <a:pt x="0" y="12303"/>
                  </a:lnTo>
                  <a:lnTo>
                    <a:pt x="0" y="7"/>
                  </a:lnTo>
                  <a:lnTo>
                    <a:pt x="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5" name="Shape 652">
              <a:extLst>
                <a:ext uri="{FF2B5EF4-FFF2-40B4-BE49-F238E27FC236}">
                  <a16:creationId xmlns:a16="http://schemas.microsoft.com/office/drawing/2014/main" id="{6F255F70-A175-41C0-AB46-3601D4D7D3E7}"/>
                </a:ext>
              </a:extLst>
            </p:cNvPr>
            <p:cNvSpPr/>
            <p:nvPr/>
          </p:nvSpPr>
          <p:spPr>
            <a:xfrm>
              <a:off x="2109121" y="19812"/>
              <a:ext cx="128207" cy="231077"/>
            </a:xfrm>
            <a:custGeom>
              <a:avLst/>
              <a:gdLst/>
              <a:ahLst/>
              <a:cxnLst/>
              <a:rect l="0" t="0" r="0" b="0"/>
              <a:pathLst>
                <a:path w="128207" h="231077">
                  <a:moveTo>
                    <a:pt x="0" y="0"/>
                  </a:moveTo>
                  <a:lnTo>
                    <a:pt x="128207" y="0"/>
                  </a:lnTo>
                  <a:lnTo>
                    <a:pt x="128207" y="13811"/>
                  </a:lnTo>
                  <a:cubicBezTo>
                    <a:pt x="125159" y="13811"/>
                    <a:pt x="120586" y="13811"/>
                    <a:pt x="116015" y="13811"/>
                  </a:cubicBezTo>
                  <a:cubicBezTo>
                    <a:pt x="111442" y="15335"/>
                    <a:pt x="106871" y="15335"/>
                    <a:pt x="103822" y="16859"/>
                  </a:cubicBezTo>
                  <a:cubicBezTo>
                    <a:pt x="99251" y="18383"/>
                    <a:pt x="96203" y="19907"/>
                    <a:pt x="94678" y="22955"/>
                  </a:cubicBezTo>
                  <a:cubicBezTo>
                    <a:pt x="93154" y="26003"/>
                    <a:pt x="93154" y="30671"/>
                    <a:pt x="93154" y="33719"/>
                  </a:cubicBezTo>
                  <a:lnTo>
                    <a:pt x="93154" y="197358"/>
                  </a:lnTo>
                  <a:cubicBezTo>
                    <a:pt x="93154" y="200406"/>
                    <a:pt x="93154" y="205073"/>
                    <a:pt x="94678" y="206597"/>
                  </a:cubicBezTo>
                  <a:cubicBezTo>
                    <a:pt x="96203" y="209645"/>
                    <a:pt x="99251" y="212693"/>
                    <a:pt x="103822" y="214217"/>
                  </a:cubicBezTo>
                  <a:cubicBezTo>
                    <a:pt x="105347" y="214217"/>
                    <a:pt x="109918" y="215741"/>
                    <a:pt x="114491" y="217265"/>
                  </a:cubicBezTo>
                  <a:cubicBezTo>
                    <a:pt x="120586" y="217265"/>
                    <a:pt x="125159" y="218789"/>
                    <a:pt x="128207" y="218789"/>
                  </a:cubicBezTo>
                  <a:lnTo>
                    <a:pt x="128207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3716" y="217265"/>
                  </a:cubicBezTo>
                  <a:cubicBezTo>
                    <a:pt x="18288" y="217265"/>
                    <a:pt x="22955" y="215741"/>
                    <a:pt x="24479" y="215741"/>
                  </a:cubicBezTo>
                  <a:cubicBezTo>
                    <a:pt x="29051" y="214217"/>
                    <a:pt x="32099" y="211169"/>
                    <a:pt x="33623" y="209645"/>
                  </a:cubicBezTo>
                  <a:cubicBezTo>
                    <a:pt x="35147" y="206597"/>
                    <a:pt x="35147" y="203549"/>
                    <a:pt x="35147" y="198882"/>
                  </a:cubicBezTo>
                  <a:lnTo>
                    <a:pt x="35147" y="35243"/>
                  </a:lnTo>
                  <a:cubicBezTo>
                    <a:pt x="35147" y="32195"/>
                    <a:pt x="35147" y="29147"/>
                    <a:pt x="33623" y="26003"/>
                  </a:cubicBezTo>
                  <a:cubicBezTo>
                    <a:pt x="32099" y="22955"/>
                    <a:pt x="29051" y="19907"/>
                    <a:pt x="24479" y="18383"/>
                  </a:cubicBezTo>
                  <a:cubicBezTo>
                    <a:pt x="22955" y="18383"/>
                    <a:pt x="18288" y="16859"/>
                    <a:pt x="13716" y="15335"/>
                  </a:cubicBezTo>
                  <a:cubicBezTo>
                    <a:pt x="9144" y="13811"/>
                    <a:pt x="4572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6" name="Shape 653">
              <a:extLst>
                <a:ext uri="{FF2B5EF4-FFF2-40B4-BE49-F238E27FC236}">
                  <a16:creationId xmlns:a16="http://schemas.microsoft.com/office/drawing/2014/main" id="{2C2C00CB-0606-408C-A3D4-E84A07B48400}"/>
                </a:ext>
              </a:extLst>
            </p:cNvPr>
            <p:cNvSpPr/>
            <p:nvPr/>
          </p:nvSpPr>
          <p:spPr>
            <a:xfrm>
              <a:off x="2255711" y="85630"/>
              <a:ext cx="95393" cy="237077"/>
            </a:xfrm>
            <a:custGeom>
              <a:avLst/>
              <a:gdLst/>
              <a:ahLst/>
              <a:cxnLst/>
              <a:rect l="0" t="0" r="0" b="0"/>
              <a:pathLst>
                <a:path w="95393" h="237077">
                  <a:moveTo>
                    <a:pt x="86963" y="0"/>
                  </a:moveTo>
                  <a:lnTo>
                    <a:pt x="95393" y="599"/>
                  </a:lnTo>
                  <a:lnTo>
                    <a:pt x="95393" y="14307"/>
                  </a:lnTo>
                  <a:lnTo>
                    <a:pt x="86963" y="12287"/>
                  </a:lnTo>
                  <a:cubicBezTo>
                    <a:pt x="82391" y="12287"/>
                    <a:pt x="79343" y="13811"/>
                    <a:pt x="76295" y="15335"/>
                  </a:cubicBezTo>
                  <a:cubicBezTo>
                    <a:pt x="73247" y="16859"/>
                    <a:pt x="70199" y="19907"/>
                    <a:pt x="68675" y="24479"/>
                  </a:cubicBezTo>
                  <a:cubicBezTo>
                    <a:pt x="65627" y="27527"/>
                    <a:pt x="65627" y="32099"/>
                    <a:pt x="64103" y="36671"/>
                  </a:cubicBezTo>
                  <a:cubicBezTo>
                    <a:pt x="64103" y="41338"/>
                    <a:pt x="64103" y="47435"/>
                    <a:pt x="64103" y="52007"/>
                  </a:cubicBezTo>
                  <a:cubicBezTo>
                    <a:pt x="64103" y="64294"/>
                    <a:pt x="65627" y="73438"/>
                    <a:pt x="70199" y="81058"/>
                  </a:cubicBezTo>
                  <a:cubicBezTo>
                    <a:pt x="73247" y="88773"/>
                    <a:pt x="79343" y="91821"/>
                    <a:pt x="86963" y="91821"/>
                  </a:cubicBezTo>
                  <a:lnTo>
                    <a:pt x="95393" y="87584"/>
                  </a:lnTo>
                  <a:lnTo>
                    <a:pt x="95393" y="103448"/>
                  </a:lnTo>
                  <a:lnTo>
                    <a:pt x="90011" y="104013"/>
                  </a:lnTo>
                  <a:lnTo>
                    <a:pt x="64103" y="104013"/>
                  </a:lnTo>
                  <a:cubicBezTo>
                    <a:pt x="62579" y="105537"/>
                    <a:pt x="61055" y="107061"/>
                    <a:pt x="59531" y="108585"/>
                  </a:cubicBezTo>
                  <a:cubicBezTo>
                    <a:pt x="58007" y="111633"/>
                    <a:pt x="58007" y="113252"/>
                    <a:pt x="58007" y="114776"/>
                  </a:cubicBezTo>
                  <a:cubicBezTo>
                    <a:pt x="58007" y="119348"/>
                    <a:pt x="59531" y="123920"/>
                    <a:pt x="62579" y="125444"/>
                  </a:cubicBezTo>
                  <a:cubicBezTo>
                    <a:pt x="67151" y="126968"/>
                    <a:pt x="73247" y="128492"/>
                    <a:pt x="83915" y="128492"/>
                  </a:cubicBezTo>
                  <a:lnTo>
                    <a:pt x="95393" y="129094"/>
                  </a:lnTo>
                  <a:lnTo>
                    <a:pt x="95393" y="168307"/>
                  </a:lnTo>
                  <a:lnTo>
                    <a:pt x="65627" y="168307"/>
                  </a:lnTo>
                  <a:cubicBezTo>
                    <a:pt x="62579" y="171355"/>
                    <a:pt x="58007" y="175927"/>
                    <a:pt x="56483" y="180499"/>
                  </a:cubicBezTo>
                  <a:cubicBezTo>
                    <a:pt x="53435" y="185071"/>
                    <a:pt x="51911" y="189738"/>
                    <a:pt x="51911" y="195834"/>
                  </a:cubicBezTo>
                  <a:cubicBezTo>
                    <a:pt x="51911" y="198882"/>
                    <a:pt x="53435" y="201930"/>
                    <a:pt x="54959" y="204978"/>
                  </a:cubicBezTo>
                  <a:cubicBezTo>
                    <a:pt x="56483" y="208026"/>
                    <a:pt x="58007" y="211074"/>
                    <a:pt x="61055" y="214217"/>
                  </a:cubicBezTo>
                  <a:cubicBezTo>
                    <a:pt x="65627" y="217265"/>
                    <a:pt x="70199" y="220313"/>
                    <a:pt x="74771" y="221837"/>
                  </a:cubicBezTo>
                  <a:cubicBezTo>
                    <a:pt x="77057" y="222599"/>
                    <a:pt x="79724" y="223361"/>
                    <a:pt x="83153" y="223933"/>
                  </a:cubicBezTo>
                  <a:lnTo>
                    <a:pt x="95393" y="224833"/>
                  </a:lnTo>
                  <a:lnTo>
                    <a:pt x="95393" y="236364"/>
                  </a:lnTo>
                  <a:lnTo>
                    <a:pt x="88487" y="237077"/>
                  </a:lnTo>
                  <a:cubicBezTo>
                    <a:pt x="59531" y="237077"/>
                    <a:pt x="38100" y="234029"/>
                    <a:pt x="22860" y="226409"/>
                  </a:cubicBezTo>
                  <a:cubicBezTo>
                    <a:pt x="7620" y="220313"/>
                    <a:pt x="0" y="209550"/>
                    <a:pt x="0" y="195834"/>
                  </a:cubicBezTo>
                  <a:cubicBezTo>
                    <a:pt x="0" y="186595"/>
                    <a:pt x="4572" y="180499"/>
                    <a:pt x="12192" y="174403"/>
                  </a:cubicBezTo>
                  <a:cubicBezTo>
                    <a:pt x="21336" y="169831"/>
                    <a:pt x="33528" y="166783"/>
                    <a:pt x="50387" y="165259"/>
                  </a:cubicBezTo>
                  <a:lnTo>
                    <a:pt x="50387" y="163735"/>
                  </a:lnTo>
                  <a:cubicBezTo>
                    <a:pt x="39624" y="160591"/>
                    <a:pt x="32004" y="156019"/>
                    <a:pt x="27432" y="149923"/>
                  </a:cubicBezTo>
                  <a:cubicBezTo>
                    <a:pt x="21336" y="145351"/>
                    <a:pt x="18288" y="137732"/>
                    <a:pt x="18288" y="131540"/>
                  </a:cubicBezTo>
                  <a:cubicBezTo>
                    <a:pt x="18288" y="126968"/>
                    <a:pt x="19812" y="122396"/>
                    <a:pt x="21336" y="119348"/>
                  </a:cubicBezTo>
                  <a:cubicBezTo>
                    <a:pt x="24384" y="116300"/>
                    <a:pt x="27432" y="113252"/>
                    <a:pt x="30480" y="111633"/>
                  </a:cubicBezTo>
                  <a:cubicBezTo>
                    <a:pt x="33528" y="108585"/>
                    <a:pt x="36576" y="107061"/>
                    <a:pt x="41148" y="105537"/>
                  </a:cubicBezTo>
                  <a:cubicBezTo>
                    <a:pt x="45815" y="104013"/>
                    <a:pt x="48863" y="102489"/>
                    <a:pt x="51911" y="102489"/>
                  </a:cubicBezTo>
                  <a:lnTo>
                    <a:pt x="51911" y="100965"/>
                  </a:lnTo>
                  <a:cubicBezTo>
                    <a:pt x="38100" y="94869"/>
                    <a:pt x="27432" y="88773"/>
                    <a:pt x="19812" y="81058"/>
                  </a:cubicBezTo>
                  <a:cubicBezTo>
                    <a:pt x="13716" y="73438"/>
                    <a:pt x="9144" y="62770"/>
                    <a:pt x="9144" y="52007"/>
                  </a:cubicBezTo>
                  <a:cubicBezTo>
                    <a:pt x="9144" y="36671"/>
                    <a:pt x="16764" y="22955"/>
                    <a:pt x="32004" y="13811"/>
                  </a:cubicBezTo>
                  <a:cubicBezTo>
                    <a:pt x="45815" y="4572"/>
                    <a:pt x="64103" y="0"/>
                    <a:pt x="869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7" name="Shape 654">
              <a:extLst>
                <a:ext uri="{FF2B5EF4-FFF2-40B4-BE49-F238E27FC236}">
                  <a16:creationId xmlns:a16="http://schemas.microsoft.com/office/drawing/2014/main" id="{C09302FE-27C0-401B-8144-7D9FDC87F841}"/>
                </a:ext>
              </a:extLst>
            </p:cNvPr>
            <p:cNvSpPr/>
            <p:nvPr/>
          </p:nvSpPr>
          <p:spPr>
            <a:xfrm>
              <a:off x="2351104" y="214724"/>
              <a:ext cx="90821" cy="107270"/>
            </a:xfrm>
            <a:custGeom>
              <a:avLst/>
              <a:gdLst/>
              <a:ahLst/>
              <a:cxnLst/>
              <a:rect l="0" t="0" r="0" b="0"/>
              <a:pathLst>
                <a:path w="90821" h="107270">
                  <a:moveTo>
                    <a:pt x="0" y="0"/>
                  </a:moveTo>
                  <a:lnTo>
                    <a:pt x="17573" y="922"/>
                  </a:lnTo>
                  <a:cubicBezTo>
                    <a:pt x="28242" y="922"/>
                    <a:pt x="35861" y="922"/>
                    <a:pt x="38910" y="922"/>
                  </a:cubicBezTo>
                  <a:cubicBezTo>
                    <a:pt x="46529" y="2446"/>
                    <a:pt x="52625" y="2446"/>
                    <a:pt x="58722" y="5494"/>
                  </a:cubicBezTo>
                  <a:cubicBezTo>
                    <a:pt x="64913" y="7018"/>
                    <a:pt x="69485" y="10161"/>
                    <a:pt x="74057" y="14733"/>
                  </a:cubicBezTo>
                  <a:cubicBezTo>
                    <a:pt x="78629" y="17781"/>
                    <a:pt x="83201" y="22353"/>
                    <a:pt x="86249" y="28449"/>
                  </a:cubicBezTo>
                  <a:cubicBezTo>
                    <a:pt x="89297" y="34641"/>
                    <a:pt x="90821" y="40736"/>
                    <a:pt x="90821" y="48356"/>
                  </a:cubicBezTo>
                  <a:cubicBezTo>
                    <a:pt x="90821" y="57500"/>
                    <a:pt x="89297" y="65216"/>
                    <a:pt x="86249" y="72836"/>
                  </a:cubicBezTo>
                  <a:cubicBezTo>
                    <a:pt x="81677" y="78932"/>
                    <a:pt x="75581" y="85123"/>
                    <a:pt x="67961" y="91219"/>
                  </a:cubicBezTo>
                  <a:cubicBezTo>
                    <a:pt x="58722" y="95791"/>
                    <a:pt x="48054" y="100363"/>
                    <a:pt x="37385" y="103411"/>
                  </a:cubicBezTo>
                  <a:lnTo>
                    <a:pt x="0" y="107270"/>
                  </a:lnTo>
                  <a:lnTo>
                    <a:pt x="0" y="95738"/>
                  </a:lnTo>
                  <a:lnTo>
                    <a:pt x="714" y="95791"/>
                  </a:lnTo>
                  <a:cubicBezTo>
                    <a:pt x="14525" y="95791"/>
                    <a:pt x="25193" y="92743"/>
                    <a:pt x="31290" y="86647"/>
                  </a:cubicBezTo>
                  <a:cubicBezTo>
                    <a:pt x="38910" y="81980"/>
                    <a:pt x="43481" y="72836"/>
                    <a:pt x="43481" y="60644"/>
                  </a:cubicBezTo>
                  <a:cubicBezTo>
                    <a:pt x="43481" y="57500"/>
                    <a:pt x="41958" y="52928"/>
                    <a:pt x="40434" y="49880"/>
                  </a:cubicBezTo>
                  <a:cubicBezTo>
                    <a:pt x="37385" y="46832"/>
                    <a:pt x="32814" y="43784"/>
                    <a:pt x="26717" y="40736"/>
                  </a:cubicBezTo>
                  <a:cubicBezTo>
                    <a:pt x="22146" y="40736"/>
                    <a:pt x="16049" y="39213"/>
                    <a:pt x="6905" y="39213"/>
                  </a:cubicBezTo>
                  <a:lnTo>
                    <a:pt x="0" y="392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8" name="Shape 655">
              <a:extLst>
                <a:ext uri="{FF2B5EF4-FFF2-40B4-BE49-F238E27FC236}">
                  <a16:creationId xmlns:a16="http://schemas.microsoft.com/office/drawing/2014/main" id="{3923494A-B481-48B0-B949-68BCEE67E9E7}"/>
                </a:ext>
              </a:extLst>
            </p:cNvPr>
            <p:cNvSpPr/>
            <p:nvPr/>
          </p:nvSpPr>
          <p:spPr>
            <a:xfrm>
              <a:off x="2351104" y="86229"/>
              <a:ext cx="92345" cy="102849"/>
            </a:xfrm>
            <a:custGeom>
              <a:avLst/>
              <a:gdLst/>
              <a:ahLst/>
              <a:cxnLst/>
              <a:rect l="0" t="0" r="0" b="0"/>
              <a:pathLst>
                <a:path w="92345" h="102849">
                  <a:moveTo>
                    <a:pt x="0" y="0"/>
                  </a:moveTo>
                  <a:lnTo>
                    <a:pt x="13002" y="925"/>
                  </a:lnTo>
                  <a:cubicBezTo>
                    <a:pt x="20622" y="2448"/>
                    <a:pt x="25193" y="2448"/>
                    <a:pt x="28242" y="3973"/>
                  </a:cubicBezTo>
                  <a:lnTo>
                    <a:pt x="92345" y="3973"/>
                  </a:lnTo>
                  <a:lnTo>
                    <a:pt x="92345" y="22356"/>
                  </a:lnTo>
                  <a:lnTo>
                    <a:pt x="55673" y="22356"/>
                  </a:lnTo>
                  <a:cubicBezTo>
                    <a:pt x="60246" y="26928"/>
                    <a:pt x="63389" y="31500"/>
                    <a:pt x="66437" y="36072"/>
                  </a:cubicBezTo>
                  <a:cubicBezTo>
                    <a:pt x="67961" y="42263"/>
                    <a:pt x="69485" y="46835"/>
                    <a:pt x="69485" y="52931"/>
                  </a:cubicBezTo>
                  <a:cubicBezTo>
                    <a:pt x="69485" y="60551"/>
                    <a:pt x="66437" y="68266"/>
                    <a:pt x="63389" y="74362"/>
                  </a:cubicBezTo>
                  <a:cubicBezTo>
                    <a:pt x="58722" y="80458"/>
                    <a:pt x="54149" y="86554"/>
                    <a:pt x="46529" y="89698"/>
                  </a:cubicBezTo>
                  <a:cubicBezTo>
                    <a:pt x="40434" y="94270"/>
                    <a:pt x="32814" y="97318"/>
                    <a:pt x="23669" y="100366"/>
                  </a:cubicBezTo>
                  <a:lnTo>
                    <a:pt x="0" y="102849"/>
                  </a:lnTo>
                  <a:lnTo>
                    <a:pt x="0" y="86985"/>
                  </a:lnTo>
                  <a:lnTo>
                    <a:pt x="9954" y="81982"/>
                  </a:lnTo>
                  <a:cubicBezTo>
                    <a:pt x="13002" y="74362"/>
                    <a:pt x="16049" y="65218"/>
                    <a:pt x="16049" y="52931"/>
                  </a:cubicBezTo>
                  <a:cubicBezTo>
                    <a:pt x="16049" y="40739"/>
                    <a:pt x="14525" y="29976"/>
                    <a:pt x="9954" y="22356"/>
                  </a:cubicBezTo>
                  <a:cubicBezTo>
                    <a:pt x="7668" y="18546"/>
                    <a:pt x="4977" y="15879"/>
                    <a:pt x="1905" y="14164"/>
                  </a:cubicBezTo>
                  <a:lnTo>
                    <a:pt x="0" y="1370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9" name="Shape 656">
              <a:extLst>
                <a:ext uri="{FF2B5EF4-FFF2-40B4-BE49-F238E27FC236}">
                  <a16:creationId xmlns:a16="http://schemas.microsoft.com/office/drawing/2014/main" id="{24EE6B38-B1FC-437F-8465-D3BAC9F1AF13}"/>
                </a:ext>
              </a:extLst>
            </p:cNvPr>
            <p:cNvSpPr/>
            <p:nvPr/>
          </p:nvSpPr>
          <p:spPr>
            <a:xfrm>
              <a:off x="2448020" y="85630"/>
              <a:ext cx="216789" cy="165259"/>
            </a:xfrm>
            <a:custGeom>
              <a:avLst/>
              <a:gdLst/>
              <a:ahLst/>
              <a:cxnLst/>
              <a:rect l="0" t="0" r="0" b="0"/>
              <a:pathLst>
                <a:path w="216789" h="165259">
                  <a:moveTo>
                    <a:pt x="140494" y="0"/>
                  </a:moveTo>
                  <a:cubicBezTo>
                    <a:pt x="157258" y="0"/>
                    <a:pt x="170974" y="4572"/>
                    <a:pt x="180118" y="15335"/>
                  </a:cubicBezTo>
                  <a:cubicBezTo>
                    <a:pt x="187738" y="24479"/>
                    <a:pt x="192405" y="38290"/>
                    <a:pt x="192405" y="55054"/>
                  </a:cubicBezTo>
                  <a:lnTo>
                    <a:pt x="192405" y="134588"/>
                  </a:lnTo>
                  <a:cubicBezTo>
                    <a:pt x="192405" y="137732"/>
                    <a:pt x="193929" y="140779"/>
                    <a:pt x="193929" y="143827"/>
                  </a:cubicBezTo>
                  <a:cubicBezTo>
                    <a:pt x="195453" y="146876"/>
                    <a:pt x="198501" y="148399"/>
                    <a:pt x="201549" y="149923"/>
                  </a:cubicBezTo>
                  <a:cubicBezTo>
                    <a:pt x="203073" y="149923"/>
                    <a:pt x="204597" y="151448"/>
                    <a:pt x="207645" y="151448"/>
                  </a:cubicBezTo>
                  <a:cubicBezTo>
                    <a:pt x="210693" y="152971"/>
                    <a:pt x="212217" y="152971"/>
                    <a:pt x="216789" y="152971"/>
                  </a:cubicBezTo>
                  <a:lnTo>
                    <a:pt x="216789" y="165259"/>
                  </a:lnTo>
                  <a:lnTo>
                    <a:pt x="119063" y="165259"/>
                  </a:lnTo>
                  <a:lnTo>
                    <a:pt x="119063" y="152971"/>
                  </a:lnTo>
                  <a:cubicBezTo>
                    <a:pt x="120586" y="152971"/>
                    <a:pt x="123635" y="152971"/>
                    <a:pt x="125159" y="152971"/>
                  </a:cubicBezTo>
                  <a:cubicBezTo>
                    <a:pt x="128207" y="152971"/>
                    <a:pt x="131255" y="151448"/>
                    <a:pt x="132779" y="151448"/>
                  </a:cubicBezTo>
                  <a:cubicBezTo>
                    <a:pt x="134398" y="149923"/>
                    <a:pt x="135922" y="148399"/>
                    <a:pt x="137446" y="145351"/>
                  </a:cubicBezTo>
                  <a:cubicBezTo>
                    <a:pt x="138970" y="143827"/>
                    <a:pt x="138970" y="140779"/>
                    <a:pt x="138970" y="136112"/>
                  </a:cubicBezTo>
                  <a:lnTo>
                    <a:pt x="138970" y="59626"/>
                  </a:lnTo>
                  <a:cubicBezTo>
                    <a:pt x="138970" y="48958"/>
                    <a:pt x="137446" y="39814"/>
                    <a:pt x="132779" y="35147"/>
                  </a:cubicBezTo>
                  <a:cubicBezTo>
                    <a:pt x="128207" y="29051"/>
                    <a:pt x="122111" y="26003"/>
                    <a:pt x="114491" y="26003"/>
                  </a:cubicBezTo>
                  <a:cubicBezTo>
                    <a:pt x="109918" y="26003"/>
                    <a:pt x="106871" y="27527"/>
                    <a:pt x="102298" y="27527"/>
                  </a:cubicBezTo>
                  <a:cubicBezTo>
                    <a:pt x="99251" y="29051"/>
                    <a:pt x="96203" y="32099"/>
                    <a:pt x="91630" y="33623"/>
                  </a:cubicBezTo>
                  <a:cubicBezTo>
                    <a:pt x="88583" y="36671"/>
                    <a:pt x="87059" y="38290"/>
                    <a:pt x="84011" y="41338"/>
                  </a:cubicBezTo>
                  <a:cubicBezTo>
                    <a:pt x="82486" y="42863"/>
                    <a:pt x="80963" y="44386"/>
                    <a:pt x="79439" y="45910"/>
                  </a:cubicBezTo>
                  <a:lnTo>
                    <a:pt x="79439" y="134588"/>
                  </a:lnTo>
                  <a:cubicBezTo>
                    <a:pt x="79439" y="137732"/>
                    <a:pt x="79439" y="140779"/>
                    <a:pt x="80963" y="143827"/>
                  </a:cubicBezTo>
                  <a:cubicBezTo>
                    <a:pt x="82486" y="145351"/>
                    <a:pt x="84011" y="148399"/>
                    <a:pt x="87059" y="149923"/>
                  </a:cubicBezTo>
                  <a:cubicBezTo>
                    <a:pt x="88583" y="149923"/>
                    <a:pt x="90107" y="151448"/>
                    <a:pt x="93155" y="151448"/>
                  </a:cubicBezTo>
                  <a:cubicBezTo>
                    <a:pt x="96203" y="152971"/>
                    <a:pt x="97727" y="152971"/>
                    <a:pt x="100774" y="152971"/>
                  </a:cubicBezTo>
                  <a:lnTo>
                    <a:pt x="100774" y="165259"/>
                  </a:lnTo>
                  <a:lnTo>
                    <a:pt x="1524" y="165259"/>
                  </a:lnTo>
                  <a:lnTo>
                    <a:pt x="1524" y="152971"/>
                  </a:lnTo>
                  <a:cubicBezTo>
                    <a:pt x="4572" y="152971"/>
                    <a:pt x="7620" y="152971"/>
                    <a:pt x="10668" y="152971"/>
                  </a:cubicBezTo>
                  <a:cubicBezTo>
                    <a:pt x="12192" y="152971"/>
                    <a:pt x="15240" y="151448"/>
                    <a:pt x="16764" y="151448"/>
                  </a:cubicBezTo>
                  <a:cubicBezTo>
                    <a:pt x="21431" y="149923"/>
                    <a:pt x="22955" y="148399"/>
                    <a:pt x="24480" y="145351"/>
                  </a:cubicBezTo>
                  <a:cubicBezTo>
                    <a:pt x="26003" y="143827"/>
                    <a:pt x="26003" y="139255"/>
                    <a:pt x="26003" y="136112"/>
                  </a:cubicBezTo>
                  <a:lnTo>
                    <a:pt x="26003" y="41338"/>
                  </a:lnTo>
                  <a:cubicBezTo>
                    <a:pt x="26003" y="38290"/>
                    <a:pt x="26003" y="35147"/>
                    <a:pt x="24480" y="30575"/>
                  </a:cubicBezTo>
                  <a:cubicBezTo>
                    <a:pt x="21431" y="27527"/>
                    <a:pt x="19812" y="26003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7915" y="1524"/>
                  </a:lnTo>
                  <a:lnTo>
                    <a:pt x="79439" y="4572"/>
                  </a:lnTo>
                  <a:lnTo>
                    <a:pt x="79439" y="27527"/>
                  </a:lnTo>
                  <a:lnTo>
                    <a:pt x="80963" y="27527"/>
                  </a:lnTo>
                  <a:cubicBezTo>
                    <a:pt x="82486" y="26003"/>
                    <a:pt x="87059" y="21431"/>
                    <a:pt x="91630" y="18383"/>
                  </a:cubicBezTo>
                  <a:cubicBezTo>
                    <a:pt x="96203" y="15335"/>
                    <a:pt x="99251" y="12287"/>
                    <a:pt x="103823" y="9144"/>
                  </a:cubicBezTo>
                  <a:cubicBezTo>
                    <a:pt x="106871" y="6096"/>
                    <a:pt x="112967" y="4572"/>
                    <a:pt x="119063" y="3048"/>
                  </a:cubicBezTo>
                  <a:cubicBezTo>
                    <a:pt x="125159" y="0"/>
                    <a:pt x="132779" y="0"/>
                    <a:pt x="14049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0" name="Shape 657">
              <a:extLst>
                <a:ext uri="{FF2B5EF4-FFF2-40B4-BE49-F238E27FC236}">
                  <a16:creationId xmlns:a16="http://schemas.microsoft.com/office/drawing/2014/main" id="{B571826F-E2C5-4D29-ABBA-F27C012683D4}"/>
                </a:ext>
              </a:extLst>
            </p:cNvPr>
            <p:cNvSpPr/>
            <p:nvPr/>
          </p:nvSpPr>
          <p:spPr>
            <a:xfrm>
              <a:off x="2684621" y="85630"/>
              <a:ext cx="94678" cy="169831"/>
            </a:xfrm>
            <a:custGeom>
              <a:avLst/>
              <a:gdLst/>
              <a:ahLst/>
              <a:cxnLst/>
              <a:rect l="0" t="0" r="0" b="0"/>
              <a:pathLst>
                <a:path w="94678" h="169831">
                  <a:moveTo>
                    <a:pt x="94678" y="0"/>
                  </a:moveTo>
                  <a:lnTo>
                    <a:pt x="94678" y="12287"/>
                  </a:lnTo>
                  <a:lnTo>
                    <a:pt x="76391" y="18383"/>
                  </a:lnTo>
                  <a:cubicBezTo>
                    <a:pt x="71818" y="22955"/>
                    <a:pt x="68771" y="29051"/>
                    <a:pt x="65627" y="35147"/>
                  </a:cubicBezTo>
                  <a:cubicBezTo>
                    <a:pt x="64103" y="41338"/>
                    <a:pt x="62580" y="48958"/>
                    <a:pt x="61056" y="56579"/>
                  </a:cubicBezTo>
                  <a:cubicBezTo>
                    <a:pt x="61056" y="65818"/>
                    <a:pt x="59531" y="73438"/>
                    <a:pt x="59531" y="82582"/>
                  </a:cubicBezTo>
                  <a:cubicBezTo>
                    <a:pt x="59531" y="94869"/>
                    <a:pt x="59531" y="104013"/>
                    <a:pt x="61056" y="111633"/>
                  </a:cubicBezTo>
                  <a:cubicBezTo>
                    <a:pt x="61056" y="119348"/>
                    <a:pt x="64103" y="128492"/>
                    <a:pt x="67151" y="136112"/>
                  </a:cubicBezTo>
                  <a:cubicBezTo>
                    <a:pt x="68771" y="142304"/>
                    <a:pt x="73343" y="146876"/>
                    <a:pt x="77915" y="151447"/>
                  </a:cubicBezTo>
                  <a:lnTo>
                    <a:pt x="94678" y="157543"/>
                  </a:lnTo>
                  <a:lnTo>
                    <a:pt x="94678" y="169606"/>
                  </a:lnTo>
                  <a:lnTo>
                    <a:pt x="93155" y="169831"/>
                  </a:lnTo>
                  <a:cubicBezTo>
                    <a:pt x="79439" y="169831"/>
                    <a:pt x="67151" y="168307"/>
                    <a:pt x="56483" y="165259"/>
                  </a:cubicBezTo>
                  <a:cubicBezTo>
                    <a:pt x="45815" y="160591"/>
                    <a:pt x="36671" y="156019"/>
                    <a:pt x="27527" y="148399"/>
                  </a:cubicBezTo>
                  <a:cubicBezTo>
                    <a:pt x="19907" y="140779"/>
                    <a:pt x="12287" y="131540"/>
                    <a:pt x="7620" y="120872"/>
                  </a:cubicBezTo>
                  <a:cubicBezTo>
                    <a:pt x="3048" y="110109"/>
                    <a:pt x="0" y="97917"/>
                    <a:pt x="0" y="85630"/>
                  </a:cubicBezTo>
                  <a:cubicBezTo>
                    <a:pt x="0" y="71914"/>
                    <a:pt x="3048" y="61151"/>
                    <a:pt x="7620" y="50482"/>
                  </a:cubicBezTo>
                  <a:cubicBezTo>
                    <a:pt x="10668" y="39814"/>
                    <a:pt x="16859" y="30575"/>
                    <a:pt x="26003" y="22955"/>
                  </a:cubicBezTo>
                  <a:cubicBezTo>
                    <a:pt x="33624" y="15335"/>
                    <a:pt x="44291" y="9144"/>
                    <a:pt x="54959" y="6096"/>
                  </a:cubicBezTo>
                  <a:lnTo>
                    <a:pt x="946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1" name="Shape 658">
              <a:extLst>
                <a:ext uri="{FF2B5EF4-FFF2-40B4-BE49-F238E27FC236}">
                  <a16:creationId xmlns:a16="http://schemas.microsoft.com/office/drawing/2014/main" id="{B1371611-5882-4E63-9EAB-EA3102D9EE4B}"/>
                </a:ext>
              </a:extLst>
            </p:cNvPr>
            <p:cNvSpPr/>
            <p:nvPr/>
          </p:nvSpPr>
          <p:spPr>
            <a:xfrm>
              <a:off x="2779299" y="85630"/>
              <a:ext cx="94679" cy="169606"/>
            </a:xfrm>
            <a:custGeom>
              <a:avLst/>
              <a:gdLst/>
              <a:ahLst/>
              <a:cxnLst/>
              <a:rect l="0" t="0" r="0" b="0"/>
              <a:pathLst>
                <a:path w="94679" h="169606">
                  <a:moveTo>
                    <a:pt x="0" y="0"/>
                  </a:moveTo>
                  <a:cubicBezTo>
                    <a:pt x="15240" y="0"/>
                    <a:pt x="28956" y="1524"/>
                    <a:pt x="39720" y="6096"/>
                  </a:cubicBezTo>
                  <a:cubicBezTo>
                    <a:pt x="51912" y="9144"/>
                    <a:pt x="61056" y="15335"/>
                    <a:pt x="70200" y="22955"/>
                  </a:cubicBezTo>
                  <a:cubicBezTo>
                    <a:pt x="77820" y="30575"/>
                    <a:pt x="83915" y="39814"/>
                    <a:pt x="88583" y="50482"/>
                  </a:cubicBezTo>
                  <a:cubicBezTo>
                    <a:pt x="91631" y="61151"/>
                    <a:pt x="94679" y="71914"/>
                    <a:pt x="94679" y="84106"/>
                  </a:cubicBezTo>
                  <a:cubicBezTo>
                    <a:pt x="94679" y="96393"/>
                    <a:pt x="91631" y="107061"/>
                    <a:pt x="88583" y="117824"/>
                  </a:cubicBezTo>
                  <a:cubicBezTo>
                    <a:pt x="83915" y="128492"/>
                    <a:pt x="77820" y="137732"/>
                    <a:pt x="70200" y="145351"/>
                  </a:cubicBezTo>
                  <a:cubicBezTo>
                    <a:pt x="61056" y="152971"/>
                    <a:pt x="50388" y="159067"/>
                    <a:pt x="39720" y="163735"/>
                  </a:cubicBezTo>
                  <a:lnTo>
                    <a:pt x="0" y="169606"/>
                  </a:lnTo>
                  <a:lnTo>
                    <a:pt x="0" y="157543"/>
                  </a:lnTo>
                  <a:lnTo>
                    <a:pt x="0" y="157543"/>
                  </a:lnTo>
                  <a:cubicBezTo>
                    <a:pt x="6097" y="157543"/>
                    <a:pt x="12192" y="156019"/>
                    <a:pt x="16764" y="151447"/>
                  </a:cubicBezTo>
                  <a:cubicBezTo>
                    <a:pt x="21336" y="148399"/>
                    <a:pt x="25908" y="142304"/>
                    <a:pt x="27432" y="136112"/>
                  </a:cubicBezTo>
                  <a:cubicBezTo>
                    <a:pt x="30576" y="130016"/>
                    <a:pt x="32100" y="122396"/>
                    <a:pt x="33624" y="113252"/>
                  </a:cubicBezTo>
                  <a:cubicBezTo>
                    <a:pt x="35147" y="105537"/>
                    <a:pt x="35147" y="94869"/>
                    <a:pt x="35147" y="84106"/>
                  </a:cubicBezTo>
                  <a:cubicBezTo>
                    <a:pt x="35147" y="76486"/>
                    <a:pt x="35147" y="67342"/>
                    <a:pt x="33624" y="58102"/>
                  </a:cubicBezTo>
                  <a:cubicBezTo>
                    <a:pt x="32100" y="47435"/>
                    <a:pt x="30576" y="39814"/>
                    <a:pt x="28956" y="35147"/>
                  </a:cubicBezTo>
                  <a:cubicBezTo>
                    <a:pt x="25908" y="27527"/>
                    <a:pt x="22860" y="22955"/>
                    <a:pt x="18288" y="18383"/>
                  </a:cubicBezTo>
                  <a:cubicBezTo>
                    <a:pt x="13716" y="13811"/>
                    <a:pt x="7620" y="12287"/>
                    <a:pt x="0" y="12287"/>
                  </a:cubicBezTo>
                  <a:lnTo>
                    <a:pt x="0" y="1228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2" name="Shape 659">
              <a:extLst>
                <a:ext uri="{FF2B5EF4-FFF2-40B4-BE49-F238E27FC236}">
                  <a16:creationId xmlns:a16="http://schemas.microsoft.com/office/drawing/2014/main" id="{AEA40BF6-41A7-423C-9B3A-0F8E01A8FECF}"/>
                </a:ext>
              </a:extLst>
            </p:cNvPr>
            <p:cNvSpPr/>
            <p:nvPr/>
          </p:nvSpPr>
          <p:spPr>
            <a:xfrm>
              <a:off x="2896839" y="85629"/>
              <a:ext cx="163354" cy="165259"/>
            </a:xfrm>
            <a:custGeom>
              <a:avLst/>
              <a:gdLst/>
              <a:ahLst/>
              <a:cxnLst/>
              <a:rect l="0" t="0" r="0" b="0"/>
              <a:pathLst>
                <a:path w="163354" h="165259">
                  <a:moveTo>
                    <a:pt x="129730" y="0"/>
                  </a:moveTo>
                  <a:cubicBezTo>
                    <a:pt x="140494" y="0"/>
                    <a:pt x="148113" y="3048"/>
                    <a:pt x="154210" y="9144"/>
                  </a:cubicBezTo>
                  <a:cubicBezTo>
                    <a:pt x="160306" y="15335"/>
                    <a:pt x="163354" y="24479"/>
                    <a:pt x="163354" y="33623"/>
                  </a:cubicBezTo>
                  <a:cubicBezTo>
                    <a:pt x="163354" y="41339"/>
                    <a:pt x="160306" y="48959"/>
                    <a:pt x="155734" y="55055"/>
                  </a:cubicBezTo>
                  <a:cubicBezTo>
                    <a:pt x="151162" y="61151"/>
                    <a:pt x="143542" y="64294"/>
                    <a:pt x="135826" y="64294"/>
                  </a:cubicBezTo>
                  <a:cubicBezTo>
                    <a:pt x="128207" y="64294"/>
                    <a:pt x="120586" y="62770"/>
                    <a:pt x="116014" y="58103"/>
                  </a:cubicBezTo>
                  <a:cubicBezTo>
                    <a:pt x="109918" y="55055"/>
                    <a:pt x="106870" y="48959"/>
                    <a:pt x="106870" y="41339"/>
                  </a:cubicBezTo>
                  <a:cubicBezTo>
                    <a:pt x="106870" y="36671"/>
                    <a:pt x="106870" y="33623"/>
                    <a:pt x="108394" y="32099"/>
                  </a:cubicBezTo>
                  <a:cubicBezTo>
                    <a:pt x="108394" y="30575"/>
                    <a:pt x="108394" y="27527"/>
                    <a:pt x="109918" y="26003"/>
                  </a:cubicBezTo>
                  <a:cubicBezTo>
                    <a:pt x="105346" y="26003"/>
                    <a:pt x="99251" y="27527"/>
                    <a:pt x="93154" y="32099"/>
                  </a:cubicBezTo>
                  <a:cubicBezTo>
                    <a:pt x="88582" y="35147"/>
                    <a:pt x="84010" y="39815"/>
                    <a:pt x="79343" y="44387"/>
                  </a:cubicBezTo>
                  <a:lnTo>
                    <a:pt x="79343" y="133064"/>
                  </a:lnTo>
                  <a:cubicBezTo>
                    <a:pt x="79343" y="137732"/>
                    <a:pt x="79343" y="140780"/>
                    <a:pt x="80867" y="143828"/>
                  </a:cubicBezTo>
                  <a:cubicBezTo>
                    <a:pt x="82486" y="145352"/>
                    <a:pt x="84010" y="146876"/>
                    <a:pt x="87058" y="148400"/>
                  </a:cubicBezTo>
                  <a:cubicBezTo>
                    <a:pt x="90107" y="149924"/>
                    <a:pt x="93154" y="151448"/>
                    <a:pt x="99251" y="151448"/>
                  </a:cubicBezTo>
                  <a:cubicBezTo>
                    <a:pt x="103822" y="152972"/>
                    <a:pt x="108394" y="152972"/>
                    <a:pt x="109918" y="152972"/>
                  </a:cubicBezTo>
                  <a:lnTo>
                    <a:pt x="109918" y="165259"/>
                  </a:lnTo>
                  <a:lnTo>
                    <a:pt x="1524" y="165259"/>
                  </a:lnTo>
                  <a:lnTo>
                    <a:pt x="1524" y="152972"/>
                  </a:lnTo>
                  <a:cubicBezTo>
                    <a:pt x="4572" y="152972"/>
                    <a:pt x="7620" y="152972"/>
                    <a:pt x="9144" y="152972"/>
                  </a:cubicBezTo>
                  <a:cubicBezTo>
                    <a:pt x="12192" y="152972"/>
                    <a:pt x="15240" y="151448"/>
                    <a:pt x="16764" y="151448"/>
                  </a:cubicBezTo>
                  <a:cubicBezTo>
                    <a:pt x="19812" y="149924"/>
                    <a:pt x="22860" y="148400"/>
                    <a:pt x="24384" y="145352"/>
                  </a:cubicBezTo>
                  <a:cubicBezTo>
                    <a:pt x="26003" y="143828"/>
                    <a:pt x="26003" y="139256"/>
                    <a:pt x="26003" y="136112"/>
                  </a:cubicBezTo>
                  <a:lnTo>
                    <a:pt x="26003" y="41339"/>
                  </a:lnTo>
                  <a:cubicBezTo>
                    <a:pt x="26003" y="36671"/>
                    <a:pt x="24384" y="33623"/>
                    <a:pt x="22860" y="30575"/>
                  </a:cubicBezTo>
                  <a:cubicBezTo>
                    <a:pt x="21336" y="27527"/>
                    <a:pt x="19812" y="24479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6295" y="1524"/>
                  </a:lnTo>
                  <a:lnTo>
                    <a:pt x="79343" y="4572"/>
                  </a:lnTo>
                  <a:lnTo>
                    <a:pt x="79343" y="27527"/>
                  </a:lnTo>
                  <a:cubicBezTo>
                    <a:pt x="87058" y="19907"/>
                    <a:pt x="94678" y="12287"/>
                    <a:pt x="103822" y="7620"/>
                  </a:cubicBezTo>
                  <a:cubicBezTo>
                    <a:pt x="111442" y="3048"/>
                    <a:pt x="120586" y="0"/>
                    <a:pt x="1297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3" name="Shape 660">
              <a:extLst>
                <a:ext uri="{FF2B5EF4-FFF2-40B4-BE49-F238E27FC236}">
                  <a16:creationId xmlns:a16="http://schemas.microsoft.com/office/drawing/2014/main" id="{9766173A-5276-45F3-8F2E-14A3A40C8317}"/>
                </a:ext>
              </a:extLst>
            </p:cNvPr>
            <p:cNvSpPr/>
            <p:nvPr/>
          </p:nvSpPr>
          <p:spPr>
            <a:xfrm>
              <a:off x="3070860" y="86367"/>
              <a:ext cx="85487" cy="167960"/>
            </a:xfrm>
            <a:custGeom>
              <a:avLst/>
              <a:gdLst/>
              <a:ahLst/>
              <a:cxnLst/>
              <a:rect l="0" t="0" r="0" b="0"/>
              <a:pathLst>
                <a:path w="85487" h="167960">
                  <a:moveTo>
                    <a:pt x="85487" y="0"/>
                  </a:moveTo>
                  <a:lnTo>
                    <a:pt x="85487" y="11985"/>
                  </a:lnTo>
                  <a:lnTo>
                    <a:pt x="75355" y="14788"/>
                  </a:lnTo>
                  <a:cubicBezTo>
                    <a:pt x="72104" y="16884"/>
                    <a:pt x="69437" y="19932"/>
                    <a:pt x="67151" y="23742"/>
                  </a:cubicBezTo>
                  <a:cubicBezTo>
                    <a:pt x="62579" y="32886"/>
                    <a:pt x="59531" y="46697"/>
                    <a:pt x="59531" y="65080"/>
                  </a:cubicBezTo>
                  <a:lnTo>
                    <a:pt x="85487" y="64318"/>
                  </a:lnTo>
                  <a:lnTo>
                    <a:pt x="85487" y="78796"/>
                  </a:lnTo>
                  <a:lnTo>
                    <a:pt x="59531" y="78796"/>
                  </a:lnTo>
                  <a:cubicBezTo>
                    <a:pt x="59531" y="100228"/>
                    <a:pt x="62579" y="117087"/>
                    <a:pt x="71723" y="129279"/>
                  </a:cubicBezTo>
                  <a:lnTo>
                    <a:pt x="85487" y="139579"/>
                  </a:lnTo>
                  <a:lnTo>
                    <a:pt x="85487" y="167960"/>
                  </a:lnTo>
                  <a:lnTo>
                    <a:pt x="51911" y="162997"/>
                  </a:lnTo>
                  <a:cubicBezTo>
                    <a:pt x="39719" y="158330"/>
                    <a:pt x="30575" y="152234"/>
                    <a:pt x="22955" y="144614"/>
                  </a:cubicBezTo>
                  <a:cubicBezTo>
                    <a:pt x="15240" y="136994"/>
                    <a:pt x="9144" y="127755"/>
                    <a:pt x="6096" y="117087"/>
                  </a:cubicBezTo>
                  <a:cubicBezTo>
                    <a:pt x="3048" y="106324"/>
                    <a:pt x="0" y="95656"/>
                    <a:pt x="0" y="83368"/>
                  </a:cubicBezTo>
                  <a:cubicBezTo>
                    <a:pt x="0" y="72700"/>
                    <a:pt x="3048" y="62032"/>
                    <a:pt x="6096" y="51269"/>
                  </a:cubicBezTo>
                  <a:cubicBezTo>
                    <a:pt x="10668" y="42125"/>
                    <a:pt x="16764" y="32886"/>
                    <a:pt x="24479" y="23742"/>
                  </a:cubicBezTo>
                  <a:cubicBezTo>
                    <a:pt x="30575" y="16122"/>
                    <a:pt x="41243" y="9931"/>
                    <a:pt x="51911" y="5359"/>
                  </a:cubicBezTo>
                  <a:lnTo>
                    <a:pt x="854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4" name="Shape 661">
              <a:extLst>
                <a:ext uri="{FF2B5EF4-FFF2-40B4-BE49-F238E27FC236}">
                  <a16:creationId xmlns:a16="http://schemas.microsoft.com/office/drawing/2014/main" id="{8F322FD5-377A-49AF-9ACC-C096804B840C}"/>
                </a:ext>
              </a:extLst>
            </p:cNvPr>
            <p:cNvSpPr/>
            <p:nvPr/>
          </p:nvSpPr>
          <p:spPr>
            <a:xfrm>
              <a:off x="3156347" y="203454"/>
              <a:ext cx="87011" cy="52007"/>
            </a:xfrm>
            <a:custGeom>
              <a:avLst/>
              <a:gdLst/>
              <a:ahLst/>
              <a:cxnLst/>
              <a:rect l="0" t="0" r="0" b="0"/>
              <a:pathLst>
                <a:path w="87011" h="52007">
                  <a:moveTo>
                    <a:pt x="74819" y="0"/>
                  </a:moveTo>
                  <a:lnTo>
                    <a:pt x="87011" y="9144"/>
                  </a:lnTo>
                  <a:cubicBezTo>
                    <a:pt x="83963" y="15240"/>
                    <a:pt x="79391" y="19907"/>
                    <a:pt x="73295" y="26003"/>
                  </a:cubicBezTo>
                  <a:cubicBezTo>
                    <a:pt x="68723" y="32099"/>
                    <a:pt x="62627" y="36671"/>
                    <a:pt x="55007" y="39719"/>
                  </a:cubicBezTo>
                  <a:cubicBezTo>
                    <a:pt x="48816" y="44291"/>
                    <a:pt x="41196" y="47435"/>
                    <a:pt x="33576" y="48958"/>
                  </a:cubicBezTo>
                  <a:cubicBezTo>
                    <a:pt x="25956" y="52007"/>
                    <a:pt x="16812" y="52007"/>
                    <a:pt x="7668" y="52007"/>
                  </a:cubicBezTo>
                  <a:lnTo>
                    <a:pt x="0" y="50873"/>
                  </a:lnTo>
                  <a:lnTo>
                    <a:pt x="0" y="22492"/>
                  </a:lnTo>
                  <a:lnTo>
                    <a:pt x="2893" y="24658"/>
                  </a:lnTo>
                  <a:cubicBezTo>
                    <a:pt x="9573" y="27527"/>
                    <a:pt x="17574" y="29051"/>
                    <a:pt x="27480" y="29051"/>
                  </a:cubicBezTo>
                  <a:cubicBezTo>
                    <a:pt x="36624" y="29051"/>
                    <a:pt x="45768" y="26003"/>
                    <a:pt x="55007" y="21431"/>
                  </a:cubicBezTo>
                  <a:cubicBezTo>
                    <a:pt x="62627" y="15240"/>
                    <a:pt x="68723" y="7620"/>
                    <a:pt x="7481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5" name="Shape 662">
              <a:extLst>
                <a:ext uri="{FF2B5EF4-FFF2-40B4-BE49-F238E27FC236}">
                  <a16:creationId xmlns:a16="http://schemas.microsoft.com/office/drawing/2014/main" id="{AB077E8E-0928-4CCE-8D6D-2C5403D0FA87}"/>
                </a:ext>
              </a:extLst>
            </p:cNvPr>
            <p:cNvSpPr/>
            <p:nvPr/>
          </p:nvSpPr>
          <p:spPr>
            <a:xfrm>
              <a:off x="3156347" y="85630"/>
              <a:ext cx="82439" cy="79534"/>
            </a:xfrm>
            <a:custGeom>
              <a:avLst/>
              <a:gdLst/>
              <a:ahLst/>
              <a:cxnLst/>
              <a:rect l="0" t="0" r="0" b="0"/>
              <a:pathLst>
                <a:path w="82439" h="79534">
                  <a:moveTo>
                    <a:pt x="4620" y="0"/>
                  </a:moveTo>
                  <a:cubicBezTo>
                    <a:pt x="18336" y="0"/>
                    <a:pt x="32052" y="1524"/>
                    <a:pt x="41196" y="4572"/>
                  </a:cubicBezTo>
                  <a:cubicBezTo>
                    <a:pt x="50435" y="9144"/>
                    <a:pt x="59579" y="13811"/>
                    <a:pt x="65675" y="19907"/>
                  </a:cubicBezTo>
                  <a:cubicBezTo>
                    <a:pt x="71771" y="26003"/>
                    <a:pt x="76343" y="33623"/>
                    <a:pt x="79391" y="41339"/>
                  </a:cubicBezTo>
                  <a:cubicBezTo>
                    <a:pt x="80915" y="50482"/>
                    <a:pt x="82439" y="59626"/>
                    <a:pt x="82439" y="68866"/>
                  </a:cubicBezTo>
                  <a:lnTo>
                    <a:pt x="82439" y="79534"/>
                  </a:lnTo>
                  <a:lnTo>
                    <a:pt x="0" y="79534"/>
                  </a:lnTo>
                  <a:lnTo>
                    <a:pt x="0" y="65056"/>
                  </a:lnTo>
                  <a:lnTo>
                    <a:pt x="25956" y="64294"/>
                  </a:lnTo>
                  <a:cubicBezTo>
                    <a:pt x="25956" y="58102"/>
                    <a:pt x="24432" y="52007"/>
                    <a:pt x="24432" y="44386"/>
                  </a:cubicBezTo>
                  <a:cubicBezTo>
                    <a:pt x="24432" y="38290"/>
                    <a:pt x="22908" y="32099"/>
                    <a:pt x="21384" y="27527"/>
                  </a:cubicBezTo>
                  <a:cubicBezTo>
                    <a:pt x="19860" y="22955"/>
                    <a:pt x="16812" y="18383"/>
                    <a:pt x="13764" y="16859"/>
                  </a:cubicBezTo>
                  <a:cubicBezTo>
                    <a:pt x="10716" y="13811"/>
                    <a:pt x="6144" y="12287"/>
                    <a:pt x="1572" y="12287"/>
                  </a:cubicBezTo>
                  <a:lnTo>
                    <a:pt x="0" y="12722"/>
                  </a:lnTo>
                  <a:lnTo>
                    <a:pt x="0" y="737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6" name="Shape 663">
              <a:extLst>
                <a:ext uri="{FF2B5EF4-FFF2-40B4-BE49-F238E27FC236}">
                  <a16:creationId xmlns:a16="http://schemas.microsoft.com/office/drawing/2014/main" id="{023F752D-EC37-46AF-8A6F-DF85B6EC4D08}"/>
                </a:ext>
              </a:extLst>
            </p:cNvPr>
            <p:cNvSpPr/>
            <p:nvPr/>
          </p:nvSpPr>
          <p:spPr>
            <a:xfrm>
              <a:off x="3348704" y="19811"/>
              <a:ext cx="122158" cy="231077"/>
            </a:xfrm>
            <a:custGeom>
              <a:avLst/>
              <a:gdLst/>
              <a:ahLst/>
              <a:cxnLst/>
              <a:rect l="0" t="0" r="0" b="0"/>
              <a:pathLst>
                <a:path w="122158" h="231077">
                  <a:moveTo>
                    <a:pt x="0" y="0"/>
                  </a:moveTo>
                  <a:lnTo>
                    <a:pt x="122158" y="0"/>
                  </a:lnTo>
                  <a:lnTo>
                    <a:pt x="122158" y="17716"/>
                  </a:lnTo>
                  <a:lnTo>
                    <a:pt x="105347" y="15335"/>
                  </a:lnTo>
                  <a:lnTo>
                    <a:pt x="91630" y="15335"/>
                  </a:lnTo>
                  <a:lnTo>
                    <a:pt x="91630" y="116300"/>
                  </a:lnTo>
                  <a:lnTo>
                    <a:pt x="99251" y="116300"/>
                  </a:lnTo>
                  <a:cubicBezTo>
                    <a:pt x="107633" y="116300"/>
                    <a:pt x="115253" y="115157"/>
                    <a:pt x="121920" y="113062"/>
                  </a:cubicBezTo>
                  <a:lnTo>
                    <a:pt x="122158" y="112936"/>
                  </a:lnTo>
                  <a:lnTo>
                    <a:pt x="122158" y="130300"/>
                  </a:lnTo>
                  <a:lnTo>
                    <a:pt x="109918" y="131636"/>
                  </a:lnTo>
                  <a:lnTo>
                    <a:pt x="91630" y="131636"/>
                  </a:lnTo>
                  <a:lnTo>
                    <a:pt x="91630" y="197358"/>
                  </a:lnTo>
                  <a:cubicBezTo>
                    <a:pt x="91630" y="200406"/>
                    <a:pt x="93155" y="203549"/>
                    <a:pt x="94679" y="206597"/>
                  </a:cubicBezTo>
                  <a:cubicBezTo>
                    <a:pt x="96203" y="209645"/>
                    <a:pt x="97727" y="212693"/>
                    <a:pt x="102298" y="214217"/>
                  </a:cubicBezTo>
                  <a:cubicBezTo>
                    <a:pt x="103823" y="214217"/>
                    <a:pt x="108395" y="215741"/>
                    <a:pt x="112967" y="217265"/>
                  </a:cubicBezTo>
                  <a:lnTo>
                    <a:pt x="122158" y="218414"/>
                  </a:lnTo>
                  <a:lnTo>
                    <a:pt x="122158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3716" y="217265"/>
                  </a:cubicBezTo>
                  <a:cubicBezTo>
                    <a:pt x="18288" y="217265"/>
                    <a:pt x="21336" y="215741"/>
                    <a:pt x="24384" y="214217"/>
                  </a:cubicBezTo>
                  <a:cubicBezTo>
                    <a:pt x="27527" y="212693"/>
                    <a:pt x="30575" y="211169"/>
                    <a:pt x="32099" y="208121"/>
                  </a:cubicBezTo>
                  <a:cubicBezTo>
                    <a:pt x="33624" y="206597"/>
                    <a:pt x="33624" y="201930"/>
                    <a:pt x="33624" y="197358"/>
                  </a:cubicBezTo>
                  <a:lnTo>
                    <a:pt x="33624" y="35243"/>
                  </a:lnTo>
                  <a:cubicBezTo>
                    <a:pt x="33624" y="32195"/>
                    <a:pt x="33624" y="27527"/>
                    <a:pt x="32099" y="26003"/>
                  </a:cubicBezTo>
                  <a:cubicBezTo>
                    <a:pt x="30575" y="22955"/>
                    <a:pt x="29051" y="19907"/>
                    <a:pt x="24384" y="18383"/>
                  </a:cubicBezTo>
                  <a:cubicBezTo>
                    <a:pt x="21336" y="16859"/>
                    <a:pt x="16764" y="16859"/>
                    <a:pt x="12192" y="15335"/>
                  </a:cubicBezTo>
                  <a:cubicBezTo>
                    <a:pt x="6096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7" name="Shape 664">
              <a:extLst>
                <a:ext uri="{FF2B5EF4-FFF2-40B4-BE49-F238E27FC236}">
                  <a16:creationId xmlns:a16="http://schemas.microsoft.com/office/drawing/2014/main" id="{4C450731-A08C-4FFF-AEF3-5216D0B7C849}"/>
                </a:ext>
              </a:extLst>
            </p:cNvPr>
            <p:cNvSpPr/>
            <p:nvPr/>
          </p:nvSpPr>
          <p:spPr>
            <a:xfrm>
              <a:off x="3470863" y="238226"/>
              <a:ext cx="3000" cy="12662"/>
            </a:xfrm>
            <a:custGeom>
              <a:avLst/>
              <a:gdLst/>
              <a:ahLst/>
              <a:cxnLst/>
              <a:rect l="0" t="0" r="0" b="0"/>
              <a:pathLst>
                <a:path w="3000" h="12662">
                  <a:moveTo>
                    <a:pt x="0" y="0"/>
                  </a:moveTo>
                  <a:lnTo>
                    <a:pt x="3000" y="375"/>
                  </a:lnTo>
                  <a:lnTo>
                    <a:pt x="3000" y="12662"/>
                  </a:lnTo>
                  <a:lnTo>
                    <a:pt x="0" y="12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8" name="Shape 665">
              <a:extLst>
                <a:ext uri="{FF2B5EF4-FFF2-40B4-BE49-F238E27FC236}">
                  <a16:creationId xmlns:a16="http://schemas.microsoft.com/office/drawing/2014/main" id="{FDA1DE73-4B54-4DC0-92BA-D737B434E8E0}"/>
                </a:ext>
              </a:extLst>
            </p:cNvPr>
            <p:cNvSpPr/>
            <p:nvPr/>
          </p:nvSpPr>
          <p:spPr>
            <a:xfrm>
              <a:off x="3470863" y="19811"/>
              <a:ext cx="94631" cy="130300"/>
            </a:xfrm>
            <a:custGeom>
              <a:avLst/>
              <a:gdLst/>
              <a:ahLst/>
              <a:cxnLst/>
              <a:rect l="0" t="0" r="0" b="0"/>
              <a:pathLst>
                <a:path w="94631" h="130300">
                  <a:moveTo>
                    <a:pt x="0" y="0"/>
                  </a:moveTo>
                  <a:lnTo>
                    <a:pt x="6048" y="0"/>
                  </a:lnTo>
                  <a:cubicBezTo>
                    <a:pt x="35099" y="0"/>
                    <a:pt x="57959" y="4667"/>
                    <a:pt x="71675" y="15335"/>
                  </a:cubicBezTo>
                  <a:cubicBezTo>
                    <a:pt x="87011" y="24479"/>
                    <a:pt x="94631" y="38290"/>
                    <a:pt x="94631" y="58198"/>
                  </a:cubicBezTo>
                  <a:cubicBezTo>
                    <a:pt x="94631" y="70390"/>
                    <a:pt x="91583" y="82677"/>
                    <a:pt x="85487" y="91821"/>
                  </a:cubicBezTo>
                  <a:cubicBezTo>
                    <a:pt x="80915" y="100965"/>
                    <a:pt x="73199" y="108680"/>
                    <a:pt x="64055" y="114776"/>
                  </a:cubicBezTo>
                  <a:cubicBezTo>
                    <a:pt x="54911" y="120872"/>
                    <a:pt x="42719" y="125444"/>
                    <a:pt x="30528" y="126968"/>
                  </a:cubicBezTo>
                  <a:lnTo>
                    <a:pt x="0" y="130300"/>
                  </a:lnTo>
                  <a:lnTo>
                    <a:pt x="0" y="112936"/>
                  </a:lnTo>
                  <a:lnTo>
                    <a:pt x="16716" y="104108"/>
                  </a:lnTo>
                  <a:cubicBezTo>
                    <a:pt x="25955" y="96393"/>
                    <a:pt x="30528" y="84201"/>
                    <a:pt x="30528" y="65818"/>
                  </a:cubicBezTo>
                  <a:cubicBezTo>
                    <a:pt x="30528" y="48959"/>
                    <a:pt x="27479" y="36767"/>
                    <a:pt x="19859" y="27527"/>
                  </a:cubicBezTo>
                  <a:cubicBezTo>
                    <a:pt x="16764" y="23717"/>
                    <a:pt x="12168" y="20669"/>
                    <a:pt x="6060" y="18574"/>
                  </a:cubicBezTo>
                  <a:lnTo>
                    <a:pt x="0" y="17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9" name="Shape 666">
              <a:extLst>
                <a:ext uri="{FF2B5EF4-FFF2-40B4-BE49-F238E27FC236}">
                  <a16:creationId xmlns:a16="http://schemas.microsoft.com/office/drawing/2014/main" id="{AD61D9D5-FD7F-4D99-B313-AD0A418B5E36}"/>
                </a:ext>
              </a:extLst>
            </p:cNvPr>
            <p:cNvSpPr/>
            <p:nvPr/>
          </p:nvSpPr>
          <p:spPr>
            <a:xfrm>
              <a:off x="3582257" y="19811"/>
              <a:ext cx="219837" cy="231076"/>
            </a:xfrm>
            <a:custGeom>
              <a:avLst/>
              <a:gdLst/>
              <a:ahLst/>
              <a:cxnLst/>
              <a:rect l="0" t="0" r="0" b="0"/>
              <a:pathLst>
                <a:path w="219837" h="231076">
                  <a:moveTo>
                    <a:pt x="0" y="0"/>
                  </a:moveTo>
                  <a:lnTo>
                    <a:pt x="204597" y="0"/>
                  </a:lnTo>
                  <a:lnTo>
                    <a:pt x="204597" y="59722"/>
                  </a:lnTo>
                  <a:lnTo>
                    <a:pt x="192405" y="59722"/>
                  </a:lnTo>
                  <a:cubicBezTo>
                    <a:pt x="189262" y="50483"/>
                    <a:pt x="183166" y="41339"/>
                    <a:pt x="175545" y="32195"/>
                  </a:cubicBezTo>
                  <a:cubicBezTo>
                    <a:pt x="167925" y="22955"/>
                    <a:pt x="160306" y="18383"/>
                    <a:pt x="152686" y="16859"/>
                  </a:cubicBezTo>
                  <a:cubicBezTo>
                    <a:pt x="149637" y="15335"/>
                    <a:pt x="145066" y="15335"/>
                    <a:pt x="138969" y="15335"/>
                  </a:cubicBezTo>
                  <a:cubicBezTo>
                    <a:pt x="132778" y="15335"/>
                    <a:pt x="128206" y="15335"/>
                    <a:pt x="125158" y="15335"/>
                  </a:cubicBezTo>
                  <a:lnTo>
                    <a:pt x="91630" y="15335"/>
                  </a:lnTo>
                  <a:lnTo>
                    <a:pt x="91630" y="104108"/>
                  </a:lnTo>
                  <a:lnTo>
                    <a:pt x="114490" y="104108"/>
                  </a:lnTo>
                  <a:cubicBezTo>
                    <a:pt x="120586" y="104108"/>
                    <a:pt x="126682" y="104108"/>
                    <a:pt x="131254" y="102489"/>
                  </a:cubicBezTo>
                  <a:cubicBezTo>
                    <a:pt x="135922" y="100965"/>
                    <a:pt x="140494" y="97917"/>
                    <a:pt x="145066" y="93345"/>
                  </a:cubicBezTo>
                  <a:cubicBezTo>
                    <a:pt x="146590" y="91821"/>
                    <a:pt x="149637" y="87249"/>
                    <a:pt x="152686" y="81153"/>
                  </a:cubicBezTo>
                  <a:cubicBezTo>
                    <a:pt x="154210" y="74962"/>
                    <a:pt x="155734" y="68866"/>
                    <a:pt x="157257" y="64294"/>
                  </a:cubicBezTo>
                  <a:lnTo>
                    <a:pt x="169450" y="64294"/>
                  </a:lnTo>
                  <a:lnTo>
                    <a:pt x="169450" y="160687"/>
                  </a:lnTo>
                  <a:lnTo>
                    <a:pt x="157257" y="160687"/>
                  </a:lnTo>
                  <a:cubicBezTo>
                    <a:pt x="155734" y="156115"/>
                    <a:pt x="154210" y="149923"/>
                    <a:pt x="152686" y="143827"/>
                  </a:cubicBezTo>
                  <a:cubicBezTo>
                    <a:pt x="149637" y="136208"/>
                    <a:pt x="146590" y="131636"/>
                    <a:pt x="145066" y="128588"/>
                  </a:cubicBezTo>
                  <a:cubicBezTo>
                    <a:pt x="140494" y="125444"/>
                    <a:pt x="135922" y="122396"/>
                    <a:pt x="131254" y="120872"/>
                  </a:cubicBezTo>
                  <a:cubicBezTo>
                    <a:pt x="126682" y="119348"/>
                    <a:pt x="120586" y="119348"/>
                    <a:pt x="114490" y="119348"/>
                  </a:cubicBezTo>
                  <a:lnTo>
                    <a:pt x="91630" y="119348"/>
                  </a:lnTo>
                  <a:lnTo>
                    <a:pt x="91630" y="185166"/>
                  </a:lnTo>
                  <a:cubicBezTo>
                    <a:pt x="91630" y="192786"/>
                    <a:pt x="91630" y="197358"/>
                    <a:pt x="93154" y="201930"/>
                  </a:cubicBezTo>
                  <a:cubicBezTo>
                    <a:pt x="93154" y="206597"/>
                    <a:pt x="96202" y="209645"/>
                    <a:pt x="99250" y="211169"/>
                  </a:cubicBezTo>
                  <a:cubicBezTo>
                    <a:pt x="100774" y="212693"/>
                    <a:pt x="105346" y="214217"/>
                    <a:pt x="109918" y="215741"/>
                  </a:cubicBezTo>
                  <a:cubicBezTo>
                    <a:pt x="114490" y="215741"/>
                    <a:pt x="120586" y="215741"/>
                    <a:pt x="128206" y="215741"/>
                  </a:cubicBezTo>
                  <a:cubicBezTo>
                    <a:pt x="132778" y="215741"/>
                    <a:pt x="137445" y="215741"/>
                    <a:pt x="142018" y="215741"/>
                  </a:cubicBezTo>
                  <a:cubicBezTo>
                    <a:pt x="148113" y="215741"/>
                    <a:pt x="152686" y="215741"/>
                    <a:pt x="155734" y="215741"/>
                  </a:cubicBezTo>
                  <a:cubicBezTo>
                    <a:pt x="160306" y="214217"/>
                    <a:pt x="164878" y="214217"/>
                    <a:pt x="169450" y="212693"/>
                  </a:cubicBezTo>
                  <a:cubicBezTo>
                    <a:pt x="172498" y="211169"/>
                    <a:pt x="175545" y="209645"/>
                    <a:pt x="178594" y="208121"/>
                  </a:cubicBezTo>
                  <a:cubicBezTo>
                    <a:pt x="183166" y="203549"/>
                    <a:pt x="189262" y="194310"/>
                    <a:pt x="195453" y="183642"/>
                  </a:cubicBezTo>
                  <a:cubicBezTo>
                    <a:pt x="201549" y="172879"/>
                    <a:pt x="206121" y="165259"/>
                    <a:pt x="207645" y="159163"/>
                  </a:cubicBezTo>
                  <a:lnTo>
                    <a:pt x="219837" y="159163"/>
                  </a:lnTo>
                  <a:lnTo>
                    <a:pt x="215265" y="231076"/>
                  </a:lnTo>
                  <a:lnTo>
                    <a:pt x="0" y="231076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2192" y="217265"/>
                  </a:cubicBezTo>
                  <a:cubicBezTo>
                    <a:pt x="16764" y="217265"/>
                    <a:pt x="21431" y="215741"/>
                    <a:pt x="22955" y="214217"/>
                  </a:cubicBezTo>
                  <a:cubicBezTo>
                    <a:pt x="27527" y="212693"/>
                    <a:pt x="30575" y="211169"/>
                    <a:pt x="32099" y="208121"/>
                  </a:cubicBezTo>
                  <a:cubicBezTo>
                    <a:pt x="33623" y="205073"/>
                    <a:pt x="33623" y="201930"/>
                    <a:pt x="33623" y="197358"/>
                  </a:cubicBezTo>
                  <a:lnTo>
                    <a:pt x="33623" y="35242"/>
                  </a:lnTo>
                  <a:cubicBezTo>
                    <a:pt x="33623" y="32195"/>
                    <a:pt x="33623" y="27527"/>
                    <a:pt x="32099" y="26003"/>
                  </a:cubicBezTo>
                  <a:cubicBezTo>
                    <a:pt x="30575" y="22955"/>
                    <a:pt x="27527" y="21431"/>
                    <a:pt x="22955" y="18383"/>
                  </a:cubicBezTo>
                  <a:cubicBezTo>
                    <a:pt x="19812" y="16859"/>
                    <a:pt x="16764" y="16859"/>
                    <a:pt x="10668" y="15335"/>
                  </a:cubicBezTo>
                  <a:cubicBezTo>
                    <a:pt x="6096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0" name="Shape 667">
              <a:extLst>
                <a:ext uri="{FF2B5EF4-FFF2-40B4-BE49-F238E27FC236}">
                  <a16:creationId xmlns:a16="http://schemas.microsoft.com/office/drawing/2014/main" id="{74B7FC6C-8059-4B85-A27B-0322B87B9EC7}"/>
                </a:ext>
              </a:extLst>
            </p:cNvPr>
            <p:cNvSpPr/>
            <p:nvPr/>
          </p:nvSpPr>
          <p:spPr>
            <a:xfrm>
              <a:off x="3824954" y="19811"/>
              <a:ext cx="122158" cy="231077"/>
            </a:xfrm>
            <a:custGeom>
              <a:avLst/>
              <a:gdLst/>
              <a:ahLst/>
              <a:cxnLst/>
              <a:rect l="0" t="0" r="0" b="0"/>
              <a:pathLst>
                <a:path w="122158" h="231077">
                  <a:moveTo>
                    <a:pt x="0" y="0"/>
                  </a:moveTo>
                  <a:lnTo>
                    <a:pt x="122158" y="0"/>
                  </a:lnTo>
                  <a:lnTo>
                    <a:pt x="122158" y="17833"/>
                  </a:lnTo>
                  <a:lnTo>
                    <a:pt x="105347" y="15335"/>
                  </a:lnTo>
                  <a:lnTo>
                    <a:pt x="91631" y="15335"/>
                  </a:lnTo>
                  <a:lnTo>
                    <a:pt x="91631" y="116300"/>
                  </a:lnTo>
                  <a:lnTo>
                    <a:pt x="97727" y="116300"/>
                  </a:lnTo>
                  <a:cubicBezTo>
                    <a:pt x="106871" y="116300"/>
                    <a:pt x="114895" y="115157"/>
                    <a:pt x="121777" y="113062"/>
                  </a:cubicBezTo>
                  <a:lnTo>
                    <a:pt x="122158" y="112863"/>
                  </a:lnTo>
                  <a:lnTo>
                    <a:pt x="122158" y="130300"/>
                  </a:lnTo>
                  <a:lnTo>
                    <a:pt x="109918" y="131636"/>
                  </a:lnTo>
                  <a:lnTo>
                    <a:pt x="91631" y="131636"/>
                  </a:lnTo>
                  <a:lnTo>
                    <a:pt x="91631" y="197358"/>
                  </a:lnTo>
                  <a:cubicBezTo>
                    <a:pt x="91631" y="200406"/>
                    <a:pt x="91631" y="203549"/>
                    <a:pt x="93155" y="206597"/>
                  </a:cubicBezTo>
                  <a:cubicBezTo>
                    <a:pt x="94679" y="209645"/>
                    <a:pt x="97727" y="212693"/>
                    <a:pt x="102299" y="214217"/>
                  </a:cubicBezTo>
                  <a:cubicBezTo>
                    <a:pt x="103823" y="214217"/>
                    <a:pt x="106871" y="215741"/>
                    <a:pt x="112967" y="217265"/>
                  </a:cubicBezTo>
                  <a:lnTo>
                    <a:pt x="122158" y="218405"/>
                  </a:lnTo>
                  <a:lnTo>
                    <a:pt x="122158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715" y="217265"/>
                    <a:pt x="12287" y="217265"/>
                  </a:cubicBezTo>
                  <a:cubicBezTo>
                    <a:pt x="18383" y="217265"/>
                    <a:pt x="21431" y="215741"/>
                    <a:pt x="22956" y="214217"/>
                  </a:cubicBezTo>
                  <a:cubicBezTo>
                    <a:pt x="27527" y="212693"/>
                    <a:pt x="30575" y="211169"/>
                    <a:pt x="32100" y="208121"/>
                  </a:cubicBezTo>
                  <a:cubicBezTo>
                    <a:pt x="33624" y="206597"/>
                    <a:pt x="33624" y="201930"/>
                    <a:pt x="33624" y="197358"/>
                  </a:cubicBezTo>
                  <a:lnTo>
                    <a:pt x="33624" y="35243"/>
                  </a:lnTo>
                  <a:cubicBezTo>
                    <a:pt x="33624" y="32195"/>
                    <a:pt x="33624" y="27527"/>
                    <a:pt x="32100" y="26003"/>
                  </a:cubicBezTo>
                  <a:cubicBezTo>
                    <a:pt x="30575" y="22955"/>
                    <a:pt x="27527" y="19907"/>
                    <a:pt x="22956" y="18383"/>
                  </a:cubicBezTo>
                  <a:cubicBezTo>
                    <a:pt x="19907" y="16859"/>
                    <a:pt x="16859" y="16859"/>
                    <a:pt x="10763" y="15335"/>
                  </a:cubicBezTo>
                  <a:cubicBezTo>
                    <a:pt x="6191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1" name="Shape 668">
              <a:extLst>
                <a:ext uri="{FF2B5EF4-FFF2-40B4-BE49-F238E27FC236}">
                  <a16:creationId xmlns:a16="http://schemas.microsoft.com/office/drawing/2014/main" id="{2A3E3BC6-C1B4-435B-B1AF-1021F0ABECA8}"/>
                </a:ext>
              </a:extLst>
            </p:cNvPr>
            <p:cNvSpPr/>
            <p:nvPr/>
          </p:nvSpPr>
          <p:spPr>
            <a:xfrm>
              <a:off x="3947113" y="238217"/>
              <a:ext cx="3096" cy="12671"/>
            </a:xfrm>
            <a:custGeom>
              <a:avLst/>
              <a:gdLst/>
              <a:ahLst/>
              <a:cxnLst/>
              <a:rect l="0" t="0" r="0" b="0"/>
              <a:pathLst>
                <a:path w="3096" h="12671">
                  <a:moveTo>
                    <a:pt x="0" y="0"/>
                  </a:moveTo>
                  <a:lnTo>
                    <a:pt x="3096" y="384"/>
                  </a:lnTo>
                  <a:lnTo>
                    <a:pt x="3096" y="12671"/>
                  </a:lnTo>
                  <a:lnTo>
                    <a:pt x="0" y="126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2" name="Shape 669">
              <a:extLst>
                <a:ext uri="{FF2B5EF4-FFF2-40B4-BE49-F238E27FC236}">
                  <a16:creationId xmlns:a16="http://schemas.microsoft.com/office/drawing/2014/main" id="{11A560E9-8769-4E57-91DF-2CAE008F8352}"/>
                </a:ext>
              </a:extLst>
            </p:cNvPr>
            <p:cNvSpPr/>
            <p:nvPr/>
          </p:nvSpPr>
          <p:spPr>
            <a:xfrm>
              <a:off x="3947113" y="19811"/>
              <a:ext cx="93107" cy="130300"/>
            </a:xfrm>
            <a:custGeom>
              <a:avLst/>
              <a:gdLst/>
              <a:ahLst/>
              <a:cxnLst/>
              <a:rect l="0" t="0" r="0" b="0"/>
              <a:pathLst>
                <a:path w="93107" h="130300">
                  <a:moveTo>
                    <a:pt x="0" y="0"/>
                  </a:moveTo>
                  <a:lnTo>
                    <a:pt x="4619" y="0"/>
                  </a:lnTo>
                  <a:cubicBezTo>
                    <a:pt x="35099" y="0"/>
                    <a:pt x="56531" y="4667"/>
                    <a:pt x="71771" y="15335"/>
                  </a:cubicBezTo>
                  <a:cubicBezTo>
                    <a:pt x="87011" y="24479"/>
                    <a:pt x="93107" y="38290"/>
                    <a:pt x="93107" y="58198"/>
                  </a:cubicBezTo>
                  <a:cubicBezTo>
                    <a:pt x="93107" y="70390"/>
                    <a:pt x="91583" y="82677"/>
                    <a:pt x="85487" y="91821"/>
                  </a:cubicBezTo>
                  <a:cubicBezTo>
                    <a:pt x="80915" y="100965"/>
                    <a:pt x="73295" y="108680"/>
                    <a:pt x="64151" y="114776"/>
                  </a:cubicBezTo>
                  <a:cubicBezTo>
                    <a:pt x="53483" y="120872"/>
                    <a:pt x="42719" y="125444"/>
                    <a:pt x="30528" y="126968"/>
                  </a:cubicBezTo>
                  <a:lnTo>
                    <a:pt x="0" y="130300"/>
                  </a:lnTo>
                  <a:lnTo>
                    <a:pt x="0" y="112863"/>
                  </a:lnTo>
                  <a:lnTo>
                    <a:pt x="16811" y="104108"/>
                  </a:lnTo>
                  <a:cubicBezTo>
                    <a:pt x="25955" y="96393"/>
                    <a:pt x="30528" y="84201"/>
                    <a:pt x="30528" y="65818"/>
                  </a:cubicBezTo>
                  <a:cubicBezTo>
                    <a:pt x="30528" y="48959"/>
                    <a:pt x="27479" y="36767"/>
                    <a:pt x="19860" y="27527"/>
                  </a:cubicBezTo>
                  <a:cubicBezTo>
                    <a:pt x="16049" y="23717"/>
                    <a:pt x="11097" y="20669"/>
                    <a:pt x="4988" y="18574"/>
                  </a:cubicBezTo>
                  <a:lnTo>
                    <a:pt x="0" y="1783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3" name="Shape 3775">
              <a:extLst>
                <a:ext uri="{FF2B5EF4-FFF2-40B4-BE49-F238E27FC236}">
                  <a16:creationId xmlns:a16="http://schemas.microsoft.com/office/drawing/2014/main" id="{C3195C7A-8572-4884-947F-A36202F92EC5}"/>
                </a:ext>
              </a:extLst>
            </p:cNvPr>
            <p:cNvSpPr/>
            <p:nvPr/>
          </p:nvSpPr>
          <p:spPr>
            <a:xfrm>
              <a:off x="4064508" y="143351"/>
              <a:ext cx="99059" cy="36576"/>
            </a:xfrm>
            <a:custGeom>
              <a:avLst/>
              <a:gdLst/>
              <a:ahLst/>
              <a:cxnLst/>
              <a:rect l="0" t="0" r="0" b="0"/>
              <a:pathLst>
                <a:path w="99059" h="36576">
                  <a:moveTo>
                    <a:pt x="0" y="0"/>
                  </a:moveTo>
                  <a:lnTo>
                    <a:pt x="99059" y="0"/>
                  </a:lnTo>
                  <a:lnTo>
                    <a:pt x="99059" y="36576"/>
                  </a:lnTo>
                  <a:lnTo>
                    <a:pt x="0" y="3657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4" name="Shape 671">
              <a:extLst>
                <a:ext uri="{FF2B5EF4-FFF2-40B4-BE49-F238E27FC236}">
                  <a16:creationId xmlns:a16="http://schemas.microsoft.com/office/drawing/2014/main" id="{1EE7D113-868B-4A74-8EAF-B94F453077F1}"/>
                </a:ext>
              </a:extLst>
            </p:cNvPr>
            <p:cNvSpPr/>
            <p:nvPr/>
          </p:nvSpPr>
          <p:spPr>
            <a:xfrm>
              <a:off x="4194429" y="14129"/>
              <a:ext cx="94631" cy="242856"/>
            </a:xfrm>
            <a:custGeom>
              <a:avLst/>
              <a:gdLst/>
              <a:ahLst/>
              <a:cxnLst/>
              <a:rect l="0" t="0" r="0" b="0"/>
              <a:pathLst>
                <a:path w="94631" h="242856">
                  <a:moveTo>
                    <a:pt x="94631" y="0"/>
                  </a:moveTo>
                  <a:lnTo>
                    <a:pt x="94631" y="13408"/>
                  </a:lnTo>
                  <a:lnTo>
                    <a:pt x="82022" y="15875"/>
                  </a:lnTo>
                  <a:cubicBezTo>
                    <a:pt x="78200" y="17589"/>
                    <a:pt x="74771" y="20257"/>
                    <a:pt x="71723" y="24067"/>
                  </a:cubicBezTo>
                  <a:cubicBezTo>
                    <a:pt x="65627" y="30163"/>
                    <a:pt x="62579" y="37878"/>
                    <a:pt x="62579" y="48546"/>
                  </a:cubicBezTo>
                  <a:cubicBezTo>
                    <a:pt x="62579" y="56166"/>
                    <a:pt x="64103" y="62357"/>
                    <a:pt x="67151" y="66929"/>
                  </a:cubicBezTo>
                  <a:cubicBezTo>
                    <a:pt x="70199" y="71501"/>
                    <a:pt x="73247" y="76073"/>
                    <a:pt x="77819" y="79121"/>
                  </a:cubicBezTo>
                  <a:lnTo>
                    <a:pt x="94631" y="88211"/>
                  </a:lnTo>
                  <a:lnTo>
                    <a:pt x="94631" y="145585"/>
                  </a:lnTo>
                  <a:lnTo>
                    <a:pt x="93154" y="144939"/>
                  </a:lnTo>
                  <a:cubicBezTo>
                    <a:pt x="83915" y="140367"/>
                    <a:pt x="76295" y="135795"/>
                    <a:pt x="67151" y="131127"/>
                  </a:cubicBezTo>
                  <a:cubicBezTo>
                    <a:pt x="64103" y="135795"/>
                    <a:pt x="61055" y="141891"/>
                    <a:pt x="58007" y="151035"/>
                  </a:cubicBezTo>
                  <a:cubicBezTo>
                    <a:pt x="54959" y="158655"/>
                    <a:pt x="53435" y="167894"/>
                    <a:pt x="53435" y="177038"/>
                  </a:cubicBezTo>
                  <a:cubicBezTo>
                    <a:pt x="53435" y="193897"/>
                    <a:pt x="58007" y="206089"/>
                    <a:pt x="65627" y="215329"/>
                  </a:cubicBezTo>
                  <a:cubicBezTo>
                    <a:pt x="69437" y="219901"/>
                    <a:pt x="73628" y="223330"/>
                    <a:pt x="78593" y="225616"/>
                  </a:cubicBezTo>
                  <a:lnTo>
                    <a:pt x="94631" y="228739"/>
                  </a:lnTo>
                  <a:lnTo>
                    <a:pt x="94631" y="242506"/>
                  </a:lnTo>
                  <a:lnTo>
                    <a:pt x="91630" y="242856"/>
                  </a:lnTo>
                  <a:cubicBezTo>
                    <a:pt x="64103" y="242856"/>
                    <a:pt x="41243" y="236760"/>
                    <a:pt x="24384" y="225996"/>
                  </a:cubicBezTo>
                  <a:cubicBezTo>
                    <a:pt x="7620" y="213805"/>
                    <a:pt x="0" y="198469"/>
                    <a:pt x="0" y="181610"/>
                  </a:cubicBezTo>
                  <a:cubicBezTo>
                    <a:pt x="0" y="166370"/>
                    <a:pt x="3048" y="155607"/>
                    <a:pt x="12192" y="146463"/>
                  </a:cubicBezTo>
                  <a:cubicBezTo>
                    <a:pt x="21336" y="137319"/>
                    <a:pt x="36671" y="131127"/>
                    <a:pt x="54959" y="126555"/>
                  </a:cubicBezTo>
                  <a:cubicBezTo>
                    <a:pt x="39719" y="118936"/>
                    <a:pt x="28956" y="109792"/>
                    <a:pt x="19812" y="99028"/>
                  </a:cubicBezTo>
                  <a:cubicBezTo>
                    <a:pt x="12192" y="88360"/>
                    <a:pt x="9144" y="76073"/>
                    <a:pt x="9144" y="63881"/>
                  </a:cubicBezTo>
                  <a:cubicBezTo>
                    <a:pt x="9144" y="45498"/>
                    <a:pt x="16764" y="30163"/>
                    <a:pt x="33623" y="17971"/>
                  </a:cubicBezTo>
                  <a:cubicBezTo>
                    <a:pt x="42767" y="11827"/>
                    <a:pt x="52673" y="7231"/>
                    <a:pt x="63353" y="4171"/>
                  </a:cubicBezTo>
                  <a:lnTo>
                    <a:pt x="946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5" name="Shape 672">
              <a:extLst>
                <a:ext uri="{FF2B5EF4-FFF2-40B4-BE49-F238E27FC236}">
                  <a16:creationId xmlns:a16="http://schemas.microsoft.com/office/drawing/2014/main" id="{2B79DC1D-3D91-40D5-BACE-991A7CEB4789}"/>
                </a:ext>
              </a:extLst>
            </p:cNvPr>
            <p:cNvSpPr/>
            <p:nvPr/>
          </p:nvSpPr>
          <p:spPr>
            <a:xfrm>
              <a:off x="4289060" y="13716"/>
              <a:ext cx="96155" cy="242919"/>
            </a:xfrm>
            <a:custGeom>
              <a:avLst/>
              <a:gdLst/>
              <a:ahLst/>
              <a:cxnLst/>
              <a:rect l="0" t="0" r="0" b="0"/>
              <a:pathLst>
                <a:path w="96155" h="242919">
                  <a:moveTo>
                    <a:pt x="3096" y="0"/>
                  </a:moveTo>
                  <a:cubicBezTo>
                    <a:pt x="29004" y="0"/>
                    <a:pt x="48816" y="4572"/>
                    <a:pt x="64151" y="16859"/>
                  </a:cubicBezTo>
                  <a:cubicBezTo>
                    <a:pt x="79391" y="27527"/>
                    <a:pt x="87011" y="39815"/>
                    <a:pt x="87011" y="56579"/>
                  </a:cubicBezTo>
                  <a:cubicBezTo>
                    <a:pt x="87011" y="68866"/>
                    <a:pt x="82439" y="79534"/>
                    <a:pt x="74819" y="87249"/>
                  </a:cubicBezTo>
                  <a:cubicBezTo>
                    <a:pt x="65675" y="96393"/>
                    <a:pt x="53483" y="102489"/>
                    <a:pt x="36624" y="107061"/>
                  </a:cubicBezTo>
                  <a:cubicBezTo>
                    <a:pt x="58055" y="114776"/>
                    <a:pt x="73295" y="123920"/>
                    <a:pt x="82439" y="134683"/>
                  </a:cubicBezTo>
                  <a:cubicBezTo>
                    <a:pt x="91583" y="145352"/>
                    <a:pt x="96155" y="159068"/>
                    <a:pt x="96155" y="172879"/>
                  </a:cubicBezTo>
                  <a:cubicBezTo>
                    <a:pt x="96155" y="192786"/>
                    <a:pt x="87011" y="209645"/>
                    <a:pt x="68723" y="223361"/>
                  </a:cubicBezTo>
                  <a:cubicBezTo>
                    <a:pt x="60341" y="230267"/>
                    <a:pt x="50030" y="235244"/>
                    <a:pt x="38005" y="238494"/>
                  </a:cubicBezTo>
                  <a:lnTo>
                    <a:pt x="0" y="242919"/>
                  </a:lnTo>
                  <a:lnTo>
                    <a:pt x="0" y="229151"/>
                  </a:lnTo>
                  <a:lnTo>
                    <a:pt x="1572" y="229457"/>
                  </a:lnTo>
                  <a:cubicBezTo>
                    <a:pt x="13764" y="229457"/>
                    <a:pt x="22908" y="224885"/>
                    <a:pt x="30528" y="217265"/>
                  </a:cubicBezTo>
                  <a:cubicBezTo>
                    <a:pt x="38148" y="211169"/>
                    <a:pt x="41196" y="200406"/>
                    <a:pt x="41196" y="189738"/>
                  </a:cubicBezTo>
                  <a:cubicBezTo>
                    <a:pt x="41196" y="182023"/>
                    <a:pt x="39672" y="175927"/>
                    <a:pt x="36624" y="169831"/>
                  </a:cubicBezTo>
                  <a:cubicBezTo>
                    <a:pt x="33576" y="165259"/>
                    <a:pt x="29004" y="160687"/>
                    <a:pt x="22908" y="156020"/>
                  </a:cubicBezTo>
                  <a:lnTo>
                    <a:pt x="0" y="145997"/>
                  </a:lnTo>
                  <a:lnTo>
                    <a:pt x="0" y="88623"/>
                  </a:lnTo>
                  <a:lnTo>
                    <a:pt x="3096" y="90297"/>
                  </a:lnTo>
                  <a:cubicBezTo>
                    <a:pt x="10716" y="94869"/>
                    <a:pt x="18336" y="97917"/>
                    <a:pt x="24432" y="102489"/>
                  </a:cubicBezTo>
                  <a:cubicBezTo>
                    <a:pt x="27480" y="96393"/>
                    <a:pt x="29004" y="90297"/>
                    <a:pt x="30528" y="82582"/>
                  </a:cubicBezTo>
                  <a:cubicBezTo>
                    <a:pt x="32052" y="73438"/>
                    <a:pt x="32052" y="65818"/>
                    <a:pt x="32052" y="56579"/>
                  </a:cubicBezTo>
                  <a:cubicBezTo>
                    <a:pt x="32052" y="42863"/>
                    <a:pt x="29004" y="33623"/>
                    <a:pt x="24432" y="26003"/>
                  </a:cubicBezTo>
                  <a:cubicBezTo>
                    <a:pt x="18336" y="18383"/>
                    <a:pt x="10716" y="13811"/>
                    <a:pt x="48" y="13811"/>
                  </a:cubicBezTo>
                  <a:lnTo>
                    <a:pt x="0" y="13821"/>
                  </a:lnTo>
                  <a:lnTo>
                    <a:pt x="0" y="413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6" name="Shape 3776">
              <a:extLst>
                <a:ext uri="{FF2B5EF4-FFF2-40B4-BE49-F238E27FC236}">
                  <a16:creationId xmlns:a16="http://schemas.microsoft.com/office/drawing/2014/main" id="{CE0F5D8A-B332-46E7-A113-AC8EA4741648}"/>
                </a:ext>
              </a:extLst>
            </p:cNvPr>
            <p:cNvSpPr/>
            <p:nvPr/>
          </p:nvSpPr>
          <p:spPr>
            <a:xfrm>
              <a:off x="0" y="278987"/>
              <a:ext cx="4402836" cy="18288"/>
            </a:xfrm>
            <a:custGeom>
              <a:avLst/>
              <a:gdLst/>
              <a:ahLst/>
              <a:cxnLst/>
              <a:rect l="0" t="0" r="0" b="0"/>
              <a:pathLst>
                <a:path w="4402836" h="18288">
                  <a:moveTo>
                    <a:pt x="0" y="0"/>
                  </a:moveTo>
                  <a:lnTo>
                    <a:pt x="4402836" y="0"/>
                  </a:lnTo>
                  <a:lnTo>
                    <a:pt x="4402836" y="18288"/>
                  </a:lnTo>
                  <a:lnTo>
                    <a:pt x="0" y="182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7" name="Shape 674">
              <a:extLst>
                <a:ext uri="{FF2B5EF4-FFF2-40B4-BE49-F238E27FC236}">
                  <a16:creationId xmlns:a16="http://schemas.microsoft.com/office/drawing/2014/main" id="{49B033A2-EC4F-431E-92E1-C98E74CB9AE4}"/>
                </a:ext>
              </a:extLst>
            </p:cNvPr>
            <p:cNvSpPr/>
            <p:nvPr/>
          </p:nvSpPr>
          <p:spPr>
            <a:xfrm>
              <a:off x="1242060" y="686284"/>
              <a:ext cx="67913" cy="132104"/>
            </a:xfrm>
            <a:custGeom>
              <a:avLst/>
              <a:gdLst/>
              <a:ahLst/>
              <a:cxnLst/>
              <a:rect l="0" t="0" r="0" b="0"/>
              <a:pathLst>
                <a:path w="67913" h="132104">
                  <a:moveTo>
                    <a:pt x="67913" y="0"/>
                  </a:moveTo>
                  <a:lnTo>
                    <a:pt x="67913" y="27711"/>
                  </a:lnTo>
                  <a:lnTo>
                    <a:pt x="65627" y="35711"/>
                  </a:lnTo>
                  <a:lnTo>
                    <a:pt x="50387" y="74002"/>
                  </a:lnTo>
                  <a:lnTo>
                    <a:pt x="67913" y="74002"/>
                  </a:lnTo>
                  <a:lnTo>
                    <a:pt x="67913" y="84670"/>
                  </a:lnTo>
                  <a:lnTo>
                    <a:pt x="45815" y="84670"/>
                  </a:lnTo>
                  <a:lnTo>
                    <a:pt x="38195" y="104577"/>
                  </a:lnTo>
                  <a:cubicBezTo>
                    <a:pt x="36576" y="109149"/>
                    <a:pt x="36576" y="112197"/>
                    <a:pt x="35052" y="113816"/>
                  </a:cubicBezTo>
                  <a:cubicBezTo>
                    <a:pt x="35052" y="116864"/>
                    <a:pt x="33528" y="118388"/>
                    <a:pt x="33528" y="119912"/>
                  </a:cubicBezTo>
                  <a:cubicBezTo>
                    <a:pt x="33528" y="119912"/>
                    <a:pt x="35052" y="121436"/>
                    <a:pt x="35052" y="122960"/>
                  </a:cubicBezTo>
                  <a:cubicBezTo>
                    <a:pt x="35052" y="122960"/>
                    <a:pt x="36576" y="122960"/>
                    <a:pt x="38195" y="122960"/>
                  </a:cubicBezTo>
                  <a:lnTo>
                    <a:pt x="48863" y="126008"/>
                  </a:lnTo>
                  <a:lnTo>
                    <a:pt x="48863" y="132104"/>
                  </a:lnTo>
                  <a:cubicBezTo>
                    <a:pt x="38195" y="132104"/>
                    <a:pt x="30480" y="132104"/>
                    <a:pt x="24384" y="132104"/>
                  </a:cubicBezTo>
                  <a:cubicBezTo>
                    <a:pt x="16764" y="132104"/>
                    <a:pt x="9144" y="132104"/>
                    <a:pt x="1524" y="132104"/>
                  </a:cubicBezTo>
                  <a:lnTo>
                    <a:pt x="0" y="127532"/>
                  </a:lnTo>
                  <a:lnTo>
                    <a:pt x="12192" y="122960"/>
                  </a:lnTo>
                  <a:cubicBezTo>
                    <a:pt x="13716" y="122960"/>
                    <a:pt x="16764" y="121436"/>
                    <a:pt x="16764" y="119912"/>
                  </a:cubicBezTo>
                  <a:cubicBezTo>
                    <a:pt x="18288" y="118388"/>
                    <a:pt x="19812" y="115340"/>
                    <a:pt x="21336" y="110673"/>
                  </a:cubicBezTo>
                  <a:lnTo>
                    <a:pt x="6791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8" name="Shape 675">
              <a:extLst>
                <a:ext uri="{FF2B5EF4-FFF2-40B4-BE49-F238E27FC236}">
                  <a16:creationId xmlns:a16="http://schemas.microsoft.com/office/drawing/2014/main" id="{AE21266D-6D53-4683-98E0-DDDEAE4774E8}"/>
                </a:ext>
              </a:extLst>
            </p:cNvPr>
            <p:cNvSpPr/>
            <p:nvPr/>
          </p:nvSpPr>
          <p:spPr>
            <a:xfrm>
              <a:off x="1309973" y="668464"/>
              <a:ext cx="84773" cy="149923"/>
            </a:xfrm>
            <a:custGeom>
              <a:avLst/>
              <a:gdLst/>
              <a:ahLst/>
              <a:cxnLst/>
              <a:rect l="0" t="0" r="0" b="0"/>
              <a:pathLst>
                <a:path w="84773" h="149923">
                  <a:moveTo>
                    <a:pt x="17526" y="0"/>
                  </a:moveTo>
                  <a:lnTo>
                    <a:pt x="63341" y="128492"/>
                  </a:lnTo>
                  <a:cubicBezTo>
                    <a:pt x="64865" y="133160"/>
                    <a:pt x="66389" y="136208"/>
                    <a:pt x="67913" y="137732"/>
                  </a:cubicBezTo>
                  <a:cubicBezTo>
                    <a:pt x="69437" y="139255"/>
                    <a:pt x="70961" y="140780"/>
                    <a:pt x="74009" y="142304"/>
                  </a:cubicBezTo>
                  <a:lnTo>
                    <a:pt x="84773" y="145352"/>
                  </a:lnTo>
                  <a:lnTo>
                    <a:pt x="84773" y="149923"/>
                  </a:lnTo>
                  <a:cubicBezTo>
                    <a:pt x="75533" y="149923"/>
                    <a:pt x="64865" y="149923"/>
                    <a:pt x="55721" y="149923"/>
                  </a:cubicBezTo>
                  <a:cubicBezTo>
                    <a:pt x="43529" y="149923"/>
                    <a:pt x="31337" y="149923"/>
                    <a:pt x="19050" y="149923"/>
                  </a:cubicBezTo>
                  <a:lnTo>
                    <a:pt x="17526" y="145352"/>
                  </a:lnTo>
                  <a:lnTo>
                    <a:pt x="28289" y="142304"/>
                  </a:lnTo>
                  <a:cubicBezTo>
                    <a:pt x="29813" y="140780"/>
                    <a:pt x="31337" y="140780"/>
                    <a:pt x="31337" y="140780"/>
                  </a:cubicBezTo>
                  <a:cubicBezTo>
                    <a:pt x="32861" y="139255"/>
                    <a:pt x="32861" y="137732"/>
                    <a:pt x="32861" y="137732"/>
                  </a:cubicBezTo>
                  <a:cubicBezTo>
                    <a:pt x="32861" y="136208"/>
                    <a:pt x="32861" y="134684"/>
                    <a:pt x="31337" y="131636"/>
                  </a:cubicBezTo>
                  <a:cubicBezTo>
                    <a:pt x="31337" y="130016"/>
                    <a:pt x="29813" y="126968"/>
                    <a:pt x="28289" y="122396"/>
                  </a:cubicBezTo>
                  <a:lnTo>
                    <a:pt x="22098" y="102489"/>
                  </a:lnTo>
                  <a:lnTo>
                    <a:pt x="0" y="102489"/>
                  </a:lnTo>
                  <a:lnTo>
                    <a:pt x="0" y="91821"/>
                  </a:lnTo>
                  <a:lnTo>
                    <a:pt x="17526" y="91821"/>
                  </a:lnTo>
                  <a:lnTo>
                    <a:pt x="5334" y="53530"/>
                  </a:lnTo>
                  <a:cubicBezTo>
                    <a:pt x="3810" y="48959"/>
                    <a:pt x="2286" y="45911"/>
                    <a:pt x="762" y="42863"/>
                  </a:cubicBezTo>
                  <a:lnTo>
                    <a:pt x="0" y="45530"/>
                  </a:lnTo>
                  <a:lnTo>
                    <a:pt x="0" y="17819"/>
                  </a:lnTo>
                  <a:lnTo>
                    <a:pt x="6858" y="1524"/>
                  </a:lnTo>
                  <a:lnTo>
                    <a:pt x="175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9" name="Shape 676">
              <a:extLst>
                <a:ext uri="{FF2B5EF4-FFF2-40B4-BE49-F238E27FC236}">
                  <a16:creationId xmlns:a16="http://schemas.microsoft.com/office/drawing/2014/main" id="{738CB571-D342-4682-A995-65200C0DBEB6}"/>
                </a:ext>
              </a:extLst>
            </p:cNvPr>
            <p:cNvSpPr/>
            <p:nvPr/>
          </p:nvSpPr>
          <p:spPr>
            <a:xfrm>
              <a:off x="1399318" y="669988"/>
              <a:ext cx="151066" cy="149923"/>
            </a:xfrm>
            <a:custGeom>
              <a:avLst/>
              <a:gdLst/>
              <a:ahLst/>
              <a:cxnLst/>
              <a:rect l="0" t="0" r="0" b="0"/>
              <a:pathLst>
                <a:path w="151066" h="149923">
                  <a:moveTo>
                    <a:pt x="0" y="0"/>
                  </a:moveTo>
                  <a:cubicBezTo>
                    <a:pt x="9144" y="0"/>
                    <a:pt x="16764" y="1524"/>
                    <a:pt x="22860" y="1524"/>
                  </a:cubicBezTo>
                  <a:cubicBezTo>
                    <a:pt x="28956" y="1524"/>
                    <a:pt x="35052" y="0"/>
                    <a:pt x="42672" y="0"/>
                  </a:cubicBezTo>
                  <a:lnTo>
                    <a:pt x="111442" y="88773"/>
                  </a:lnTo>
                  <a:cubicBezTo>
                    <a:pt x="114490" y="91821"/>
                    <a:pt x="117538" y="94869"/>
                    <a:pt x="120586" y="99441"/>
                  </a:cubicBezTo>
                  <a:cubicBezTo>
                    <a:pt x="120586" y="94869"/>
                    <a:pt x="120586" y="90297"/>
                    <a:pt x="120586" y="85725"/>
                  </a:cubicBezTo>
                  <a:lnTo>
                    <a:pt x="120586" y="30671"/>
                  </a:lnTo>
                  <a:cubicBezTo>
                    <a:pt x="120586" y="22955"/>
                    <a:pt x="120586" y="18383"/>
                    <a:pt x="120586" y="12287"/>
                  </a:cubicBezTo>
                  <a:cubicBezTo>
                    <a:pt x="120586" y="10763"/>
                    <a:pt x="119063" y="10763"/>
                    <a:pt x="117538" y="9239"/>
                  </a:cubicBezTo>
                  <a:lnTo>
                    <a:pt x="103727" y="6191"/>
                  </a:lnTo>
                  <a:lnTo>
                    <a:pt x="103727" y="0"/>
                  </a:lnTo>
                  <a:cubicBezTo>
                    <a:pt x="112966" y="0"/>
                    <a:pt x="120586" y="1524"/>
                    <a:pt x="126682" y="1524"/>
                  </a:cubicBezTo>
                  <a:cubicBezTo>
                    <a:pt x="132778" y="1524"/>
                    <a:pt x="141922" y="0"/>
                    <a:pt x="151066" y="0"/>
                  </a:cubicBezTo>
                  <a:lnTo>
                    <a:pt x="151066" y="6191"/>
                  </a:lnTo>
                  <a:lnTo>
                    <a:pt x="137350" y="9239"/>
                  </a:lnTo>
                  <a:cubicBezTo>
                    <a:pt x="135826" y="10763"/>
                    <a:pt x="134302" y="12287"/>
                    <a:pt x="134302" y="13811"/>
                  </a:cubicBezTo>
                  <a:cubicBezTo>
                    <a:pt x="134302" y="18383"/>
                    <a:pt x="134302" y="24480"/>
                    <a:pt x="134302" y="30671"/>
                  </a:cubicBezTo>
                  <a:lnTo>
                    <a:pt x="134302" y="148399"/>
                  </a:lnTo>
                  <a:lnTo>
                    <a:pt x="122110" y="149923"/>
                  </a:lnTo>
                  <a:lnTo>
                    <a:pt x="39624" y="44386"/>
                  </a:lnTo>
                  <a:cubicBezTo>
                    <a:pt x="36576" y="41339"/>
                    <a:pt x="33528" y="38291"/>
                    <a:pt x="30480" y="33718"/>
                  </a:cubicBezTo>
                  <a:cubicBezTo>
                    <a:pt x="30480" y="38291"/>
                    <a:pt x="30480" y="44386"/>
                    <a:pt x="30480" y="47435"/>
                  </a:cubicBezTo>
                  <a:lnTo>
                    <a:pt x="30480" y="114776"/>
                  </a:lnTo>
                  <a:cubicBezTo>
                    <a:pt x="30480" y="123920"/>
                    <a:pt x="30480" y="130111"/>
                    <a:pt x="30480" y="136208"/>
                  </a:cubicBezTo>
                  <a:cubicBezTo>
                    <a:pt x="30480" y="137732"/>
                    <a:pt x="32004" y="139255"/>
                    <a:pt x="33528" y="139255"/>
                  </a:cubicBezTo>
                  <a:lnTo>
                    <a:pt x="47244" y="142304"/>
                  </a:lnTo>
                  <a:lnTo>
                    <a:pt x="47244" y="148399"/>
                  </a:lnTo>
                  <a:cubicBezTo>
                    <a:pt x="38100" y="148399"/>
                    <a:pt x="30480" y="148399"/>
                    <a:pt x="24384" y="148399"/>
                  </a:cubicBezTo>
                  <a:cubicBezTo>
                    <a:pt x="18288" y="148399"/>
                    <a:pt x="10668" y="148399"/>
                    <a:pt x="0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0111"/>
                    <a:pt x="16764" y="123920"/>
                    <a:pt x="16764" y="114776"/>
                  </a:cubicBezTo>
                  <a:lnTo>
                    <a:pt x="16764" y="30671"/>
                  </a:lnTo>
                  <a:cubicBezTo>
                    <a:pt x="16764" y="24480"/>
                    <a:pt x="16764" y="18383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0" name="Shape 677">
              <a:extLst>
                <a:ext uri="{FF2B5EF4-FFF2-40B4-BE49-F238E27FC236}">
                  <a16:creationId xmlns:a16="http://schemas.microsoft.com/office/drawing/2014/main" id="{EAF4C11E-9242-4B0B-854B-CD472D07B038}"/>
                </a:ext>
              </a:extLst>
            </p:cNvPr>
            <p:cNvSpPr/>
            <p:nvPr/>
          </p:nvSpPr>
          <p:spPr>
            <a:xfrm>
              <a:off x="1562672" y="668464"/>
              <a:ext cx="97631" cy="152972"/>
            </a:xfrm>
            <a:custGeom>
              <a:avLst/>
              <a:gdLst/>
              <a:ahLst/>
              <a:cxnLst/>
              <a:rect l="0" t="0" r="0" b="0"/>
              <a:pathLst>
                <a:path w="97631" h="152972">
                  <a:moveTo>
                    <a:pt x="56483" y="0"/>
                  </a:moveTo>
                  <a:cubicBezTo>
                    <a:pt x="67151" y="0"/>
                    <a:pt x="77819" y="1524"/>
                    <a:pt x="91535" y="4572"/>
                  </a:cubicBezTo>
                  <a:lnTo>
                    <a:pt x="93059" y="4572"/>
                  </a:lnTo>
                  <a:lnTo>
                    <a:pt x="85439" y="39815"/>
                  </a:lnTo>
                  <a:lnTo>
                    <a:pt x="80867" y="39815"/>
                  </a:lnTo>
                  <a:lnTo>
                    <a:pt x="73247" y="12287"/>
                  </a:lnTo>
                  <a:cubicBezTo>
                    <a:pt x="68675" y="10763"/>
                    <a:pt x="62579" y="9239"/>
                    <a:pt x="58007" y="9239"/>
                  </a:cubicBezTo>
                  <a:cubicBezTo>
                    <a:pt x="50292" y="9239"/>
                    <a:pt x="44196" y="10763"/>
                    <a:pt x="39624" y="15335"/>
                  </a:cubicBezTo>
                  <a:cubicBezTo>
                    <a:pt x="33528" y="19907"/>
                    <a:pt x="30480" y="26003"/>
                    <a:pt x="30480" y="32195"/>
                  </a:cubicBezTo>
                  <a:cubicBezTo>
                    <a:pt x="30480" y="36766"/>
                    <a:pt x="32004" y="39815"/>
                    <a:pt x="33528" y="42863"/>
                  </a:cubicBezTo>
                  <a:cubicBezTo>
                    <a:pt x="35052" y="45910"/>
                    <a:pt x="38100" y="48959"/>
                    <a:pt x="41148" y="52007"/>
                  </a:cubicBezTo>
                  <a:cubicBezTo>
                    <a:pt x="42672" y="53530"/>
                    <a:pt x="45720" y="55054"/>
                    <a:pt x="50292" y="58198"/>
                  </a:cubicBezTo>
                  <a:cubicBezTo>
                    <a:pt x="53340" y="59722"/>
                    <a:pt x="58007" y="61246"/>
                    <a:pt x="61055" y="62770"/>
                  </a:cubicBezTo>
                  <a:cubicBezTo>
                    <a:pt x="65627" y="64294"/>
                    <a:pt x="70199" y="67342"/>
                    <a:pt x="74771" y="70390"/>
                  </a:cubicBezTo>
                  <a:cubicBezTo>
                    <a:pt x="79343" y="71914"/>
                    <a:pt x="82391" y="74962"/>
                    <a:pt x="85439" y="78010"/>
                  </a:cubicBezTo>
                  <a:cubicBezTo>
                    <a:pt x="90011" y="81058"/>
                    <a:pt x="91535" y="85725"/>
                    <a:pt x="94583" y="90297"/>
                  </a:cubicBezTo>
                  <a:cubicBezTo>
                    <a:pt x="96107" y="94869"/>
                    <a:pt x="97631" y="100965"/>
                    <a:pt x="97631" y="107156"/>
                  </a:cubicBezTo>
                  <a:cubicBezTo>
                    <a:pt x="97631" y="120872"/>
                    <a:pt x="91535" y="133159"/>
                    <a:pt x="80867" y="140779"/>
                  </a:cubicBezTo>
                  <a:cubicBezTo>
                    <a:pt x="70199" y="148399"/>
                    <a:pt x="56483" y="152972"/>
                    <a:pt x="39624" y="152972"/>
                  </a:cubicBezTo>
                  <a:cubicBezTo>
                    <a:pt x="25908" y="152972"/>
                    <a:pt x="13716" y="151447"/>
                    <a:pt x="1524" y="146876"/>
                  </a:cubicBezTo>
                  <a:lnTo>
                    <a:pt x="0" y="146876"/>
                  </a:lnTo>
                  <a:lnTo>
                    <a:pt x="6096" y="108680"/>
                  </a:lnTo>
                  <a:lnTo>
                    <a:pt x="12192" y="107156"/>
                  </a:lnTo>
                  <a:lnTo>
                    <a:pt x="21336" y="139255"/>
                  </a:lnTo>
                  <a:cubicBezTo>
                    <a:pt x="25908" y="142303"/>
                    <a:pt x="32004" y="142303"/>
                    <a:pt x="38100" y="142303"/>
                  </a:cubicBezTo>
                  <a:cubicBezTo>
                    <a:pt x="45720" y="142303"/>
                    <a:pt x="53340" y="140779"/>
                    <a:pt x="59531" y="136208"/>
                  </a:cubicBezTo>
                  <a:cubicBezTo>
                    <a:pt x="64103" y="131635"/>
                    <a:pt x="67151" y="125444"/>
                    <a:pt x="67151" y="117824"/>
                  </a:cubicBezTo>
                  <a:cubicBezTo>
                    <a:pt x="67151" y="113252"/>
                    <a:pt x="67151" y="110204"/>
                    <a:pt x="64103" y="107156"/>
                  </a:cubicBezTo>
                  <a:cubicBezTo>
                    <a:pt x="62579" y="104013"/>
                    <a:pt x="61055" y="100965"/>
                    <a:pt x="58007" y="99441"/>
                  </a:cubicBezTo>
                  <a:cubicBezTo>
                    <a:pt x="54864" y="96393"/>
                    <a:pt x="51816" y="94869"/>
                    <a:pt x="48768" y="93345"/>
                  </a:cubicBezTo>
                  <a:cubicBezTo>
                    <a:pt x="44196" y="90297"/>
                    <a:pt x="41148" y="88773"/>
                    <a:pt x="36576" y="87249"/>
                  </a:cubicBezTo>
                  <a:cubicBezTo>
                    <a:pt x="32004" y="85725"/>
                    <a:pt x="27432" y="82677"/>
                    <a:pt x="24384" y="81058"/>
                  </a:cubicBezTo>
                  <a:cubicBezTo>
                    <a:pt x="19812" y="78010"/>
                    <a:pt x="15240" y="74962"/>
                    <a:pt x="12192" y="71914"/>
                  </a:cubicBezTo>
                  <a:cubicBezTo>
                    <a:pt x="9144" y="68866"/>
                    <a:pt x="6096" y="64294"/>
                    <a:pt x="4572" y="59722"/>
                  </a:cubicBezTo>
                  <a:cubicBezTo>
                    <a:pt x="1524" y="55054"/>
                    <a:pt x="1524" y="50483"/>
                    <a:pt x="1524" y="42863"/>
                  </a:cubicBezTo>
                  <a:cubicBezTo>
                    <a:pt x="1524" y="30575"/>
                    <a:pt x="6096" y="19907"/>
                    <a:pt x="16764" y="10763"/>
                  </a:cubicBezTo>
                  <a:cubicBezTo>
                    <a:pt x="25908" y="3048"/>
                    <a:pt x="39624" y="0"/>
                    <a:pt x="564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1" name="Shape 678">
              <a:extLst>
                <a:ext uri="{FF2B5EF4-FFF2-40B4-BE49-F238E27FC236}">
                  <a16:creationId xmlns:a16="http://schemas.microsoft.com/office/drawing/2014/main" id="{FB498137-28DD-44FF-BFDA-32E2D1BE11E6}"/>
                </a:ext>
              </a:extLst>
            </p:cNvPr>
            <p:cNvSpPr/>
            <p:nvPr/>
          </p:nvSpPr>
          <p:spPr>
            <a:xfrm>
              <a:off x="1669447" y="669989"/>
              <a:ext cx="216789" cy="148399"/>
            </a:xfrm>
            <a:custGeom>
              <a:avLst/>
              <a:gdLst/>
              <a:ahLst/>
              <a:cxnLst/>
              <a:rect l="0" t="0" r="0" b="0"/>
              <a:pathLst>
                <a:path w="216789" h="148399">
                  <a:moveTo>
                    <a:pt x="0" y="0"/>
                  </a:moveTo>
                  <a:cubicBezTo>
                    <a:pt x="9239" y="0"/>
                    <a:pt x="18383" y="1524"/>
                    <a:pt x="29051" y="1524"/>
                  </a:cubicBezTo>
                  <a:cubicBezTo>
                    <a:pt x="41243" y="1524"/>
                    <a:pt x="53435" y="0"/>
                    <a:pt x="65722" y="0"/>
                  </a:cubicBezTo>
                  <a:lnTo>
                    <a:pt x="65722" y="6191"/>
                  </a:lnTo>
                  <a:lnTo>
                    <a:pt x="56483" y="9239"/>
                  </a:lnTo>
                  <a:cubicBezTo>
                    <a:pt x="54959" y="9239"/>
                    <a:pt x="53435" y="9239"/>
                    <a:pt x="53435" y="10763"/>
                  </a:cubicBezTo>
                  <a:cubicBezTo>
                    <a:pt x="51911" y="10763"/>
                    <a:pt x="51911" y="12287"/>
                    <a:pt x="51911" y="13811"/>
                  </a:cubicBezTo>
                  <a:cubicBezTo>
                    <a:pt x="51911" y="13811"/>
                    <a:pt x="51911" y="16859"/>
                    <a:pt x="53435" y="18383"/>
                  </a:cubicBezTo>
                  <a:cubicBezTo>
                    <a:pt x="53435" y="21431"/>
                    <a:pt x="53435" y="24479"/>
                    <a:pt x="54959" y="27527"/>
                  </a:cubicBezTo>
                  <a:lnTo>
                    <a:pt x="74866" y="90297"/>
                  </a:lnTo>
                  <a:cubicBezTo>
                    <a:pt x="76390" y="94869"/>
                    <a:pt x="76390" y="97917"/>
                    <a:pt x="77915" y="102489"/>
                  </a:cubicBezTo>
                  <a:cubicBezTo>
                    <a:pt x="79439" y="97917"/>
                    <a:pt x="79439" y="94869"/>
                    <a:pt x="80963" y="91821"/>
                  </a:cubicBezTo>
                  <a:lnTo>
                    <a:pt x="112966" y="0"/>
                  </a:lnTo>
                  <a:lnTo>
                    <a:pt x="122206" y="0"/>
                  </a:lnTo>
                  <a:lnTo>
                    <a:pt x="151162" y="90297"/>
                  </a:lnTo>
                  <a:cubicBezTo>
                    <a:pt x="152686" y="94869"/>
                    <a:pt x="152686" y="97917"/>
                    <a:pt x="154210" y="102489"/>
                  </a:cubicBezTo>
                  <a:cubicBezTo>
                    <a:pt x="155734" y="97917"/>
                    <a:pt x="155734" y="94869"/>
                    <a:pt x="157258" y="91821"/>
                  </a:cubicBezTo>
                  <a:lnTo>
                    <a:pt x="178689" y="27527"/>
                  </a:lnTo>
                  <a:cubicBezTo>
                    <a:pt x="180213" y="24479"/>
                    <a:pt x="181737" y="19907"/>
                    <a:pt x="181737" y="18383"/>
                  </a:cubicBezTo>
                  <a:cubicBezTo>
                    <a:pt x="183261" y="16859"/>
                    <a:pt x="183261" y="13811"/>
                    <a:pt x="183261" y="13811"/>
                  </a:cubicBezTo>
                  <a:cubicBezTo>
                    <a:pt x="183261" y="12287"/>
                    <a:pt x="183261" y="10763"/>
                    <a:pt x="181737" y="10763"/>
                  </a:cubicBezTo>
                  <a:cubicBezTo>
                    <a:pt x="181737" y="9239"/>
                    <a:pt x="180213" y="9239"/>
                    <a:pt x="178689" y="9239"/>
                  </a:cubicBezTo>
                  <a:lnTo>
                    <a:pt x="169450" y="6191"/>
                  </a:lnTo>
                  <a:lnTo>
                    <a:pt x="169450" y="0"/>
                  </a:lnTo>
                  <a:cubicBezTo>
                    <a:pt x="178689" y="0"/>
                    <a:pt x="187833" y="1524"/>
                    <a:pt x="193929" y="1524"/>
                  </a:cubicBezTo>
                  <a:cubicBezTo>
                    <a:pt x="200025" y="1524"/>
                    <a:pt x="207645" y="0"/>
                    <a:pt x="216789" y="0"/>
                  </a:cubicBezTo>
                  <a:lnTo>
                    <a:pt x="216789" y="6191"/>
                  </a:lnTo>
                  <a:lnTo>
                    <a:pt x="206121" y="9239"/>
                  </a:lnTo>
                  <a:cubicBezTo>
                    <a:pt x="203073" y="9239"/>
                    <a:pt x="201549" y="10763"/>
                    <a:pt x="200025" y="12287"/>
                  </a:cubicBezTo>
                  <a:cubicBezTo>
                    <a:pt x="198501" y="15335"/>
                    <a:pt x="196977" y="16859"/>
                    <a:pt x="195453" y="21431"/>
                  </a:cubicBezTo>
                  <a:lnTo>
                    <a:pt x="149638" y="148399"/>
                  </a:lnTo>
                  <a:lnTo>
                    <a:pt x="138970" y="148399"/>
                  </a:lnTo>
                  <a:lnTo>
                    <a:pt x="111442" y="65818"/>
                  </a:lnTo>
                  <a:cubicBezTo>
                    <a:pt x="111442" y="61245"/>
                    <a:pt x="109918" y="56674"/>
                    <a:pt x="108395" y="50482"/>
                  </a:cubicBezTo>
                  <a:cubicBezTo>
                    <a:pt x="106871" y="56674"/>
                    <a:pt x="103822" y="61245"/>
                    <a:pt x="102298" y="65818"/>
                  </a:cubicBezTo>
                  <a:lnTo>
                    <a:pt x="73342" y="148399"/>
                  </a:lnTo>
                  <a:lnTo>
                    <a:pt x="62579" y="148399"/>
                  </a:lnTo>
                  <a:lnTo>
                    <a:pt x="21431" y="22955"/>
                  </a:lnTo>
                  <a:cubicBezTo>
                    <a:pt x="19907" y="16859"/>
                    <a:pt x="18383" y="13811"/>
                    <a:pt x="16859" y="12287"/>
                  </a:cubicBezTo>
                  <a:cubicBezTo>
                    <a:pt x="15335" y="10763"/>
                    <a:pt x="13811" y="9239"/>
                    <a:pt x="10763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2" name="Shape 679">
              <a:extLst>
                <a:ext uri="{FF2B5EF4-FFF2-40B4-BE49-F238E27FC236}">
                  <a16:creationId xmlns:a16="http://schemas.microsoft.com/office/drawing/2014/main" id="{9E715D32-4074-4337-A56C-2E906C9EDC2A}"/>
                </a:ext>
              </a:extLst>
            </p:cNvPr>
            <p:cNvSpPr/>
            <p:nvPr/>
          </p:nvSpPr>
          <p:spPr>
            <a:xfrm>
              <a:off x="1895379" y="669989"/>
              <a:ext cx="109918" cy="148399"/>
            </a:xfrm>
            <a:custGeom>
              <a:avLst/>
              <a:gdLst/>
              <a:ahLst/>
              <a:cxnLst/>
              <a:rect l="0" t="0" r="0" b="0"/>
              <a:pathLst>
                <a:path w="109918" h="148399">
                  <a:moveTo>
                    <a:pt x="0" y="0"/>
                  </a:moveTo>
                  <a:cubicBezTo>
                    <a:pt x="9239" y="0"/>
                    <a:pt x="18383" y="1524"/>
                    <a:pt x="27527" y="1524"/>
                  </a:cubicBezTo>
                  <a:lnTo>
                    <a:pt x="54959" y="1524"/>
                  </a:lnTo>
                  <a:cubicBezTo>
                    <a:pt x="71818" y="1524"/>
                    <a:pt x="88583" y="0"/>
                    <a:pt x="106871" y="0"/>
                  </a:cubicBezTo>
                  <a:lnTo>
                    <a:pt x="108395" y="1524"/>
                  </a:lnTo>
                  <a:lnTo>
                    <a:pt x="102299" y="36766"/>
                  </a:lnTo>
                  <a:lnTo>
                    <a:pt x="96203" y="36766"/>
                  </a:lnTo>
                  <a:lnTo>
                    <a:pt x="88583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3436" y="67342"/>
                  </a:lnTo>
                  <a:cubicBezTo>
                    <a:pt x="59531" y="67342"/>
                    <a:pt x="67247" y="67342"/>
                    <a:pt x="73343" y="67342"/>
                  </a:cubicBezTo>
                  <a:cubicBezTo>
                    <a:pt x="76391" y="67342"/>
                    <a:pt x="76391" y="65818"/>
                    <a:pt x="77915" y="64294"/>
                  </a:cubicBezTo>
                  <a:lnTo>
                    <a:pt x="80963" y="50483"/>
                  </a:lnTo>
                  <a:lnTo>
                    <a:pt x="88583" y="50483"/>
                  </a:lnTo>
                  <a:cubicBezTo>
                    <a:pt x="88583" y="59722"/>
                    <a:pt x="88583" y="67342"/>
                    <a:pt x="88583" y="71914"/>
                  </a:cubicBezTo>
                  <a:cubicBezTo>
                    <a:pt x="88583" y="78010"/>
                    <a:pt x="88583" y="85725"/>
                    <a:pt x="88583" y="94869"/>
                  </a:cubicBezTo>
                  <a:lnTo>
                    <a:pt x="80963" y="96393"/>
                  </a:lnTo>
                  <a:lnTo>
                    <a:pt x="77915" y="81153"/>
                  </a:lnTo>
                  <a:cubicBezTo>
                    <a:pt x="76391" y="79534"/>
                    <a:pt x="76391" y="78010"/>
                    <a:pt x="73343" y="78010"/>
                  </a:cubicBezTo>
                  <a:cubicBezTo>
                    <a:pt x="67247" y="78010"/>
                    <a:pt x="59531" y="78010"/>
                    <a:pt x="53436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48863" y="136208"/>
                  </a:cubicBezTo>
                  <a:lnTo>
                    <a:pt x="90107" y="136208"/>
                  </a:lnTo>
                  <a:lnTo>
                    <a:pt x="103823" y="108680"/>
                  </a:lnTo>
                  <a:lnTo>
                    <a:pt x="109918" y="108680"/>
                  </a:lnTo>
                  <a:lnTo>
                    <a:pt x="108395" y="148399"/>
                  </a:lnTo>
                  <a:lnTo>
                    <a:pt x="106871" y="148399"/>
                  </a:lnTo>
                  <a:cubicBezTo>
                    <a:pt x="90107" y="148399"/>
                    <a:pt x="73343" y="148399"/>
                    <a:pt x="56483" y="148399"/>
                  </a:cubicBezTo>
                  <a:lnTo>
                    <a:pt x="27527" y="148399"/>
                  </a:lnTo>
                  <a:cubicBezTo>
                    <a:pt x="19907" y="148399"/>
                    <a:pt x="9239" y="148399"/>
                    <a:pt x="0" y="148399"/>
                  </a:cubicBezTo>
                  <a:lnTo>
                    <a:pt x="0" y="143827"/>
                  </a:lnTo>
                  <a:lnTo>
                    <a:pt x="13812" y="139255"/>
                  </a:lnTo>
                  <a:cubicBezTo>
                    <a:pt x="15335" y="139255"/>
                    <a:pt x="16859" y="137732"/>
                    <a:pt x="16859" y="136208"/>
                  </a:cubicBezTo>
                  <a:cubicBezTo>
                    <a:pt x="16859" y="133159"/>
                    <a:pt x="16859" y="130111"/>
                    <a:pt x="16859" y="126968"/>
                  </a:cubicBezTo>
                  <a:cubicBezTo>
                    <a:pt x="16859" y="122396"/>
                    <a:pt x="16859" y="119348"/>
                    <a:pt x="16859" y="114776"/>
                  </a:cubicBezTo>
                  <a:lnTo>
                    <a:pt x="16859" y="30671"/>
                  </a:lnTo>
                  <a:cubicBezTo>
                    <a:pt x="16859" y="27527"/>
                    <a:pt x="16859" y="24479"/>
                    <a:pt x="16859" y="21431"/>
                  </a:cubicBezTo>
                  <a:cubicBezTo>
                    <a:pt x="16859" y="18383"/>
                    <a:pt x="16859" y="15335"/>
                    <a:pt x="16859" y="13811"/>
                  </a:cubicBezTo>
                  <a:cubicBezTo>
                    <a:pt x="16859" y="12287"/>
                    <a:pt x="15335" y="10763"/>
                    <a:pt x="13812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3" name="Shape 680">
              <a:extLst>
                <a:ext uri="{FF2B5EF4-FFF2-40B4-BE49-F238E27FC236}">
                  <a16:creationId xmlns:a16="http://schemas.microsoft.com/office/drawing/2014/main" id="{670F8309-F718-4A47-A119-D868C3BA0A51}"/>
                </a:ext>
              </a:extLst>
            </p:cNvPr>
            <p:cNvSpPr/>
            <p:nvPr/>
          </p:nvSpPr>
          <p:spPr>
            <a:xfrm>
              <a:off x="2020634" y="669988"/>
              <a:ext cx="68628" cy="148399"/>
            </a:xfrm>
            <a:custGeom>
              <a:avLst/>
              <a:gdLst/>
              <a:ahLst/>
              <a:cxnLst/>
              <a:rect l="0" t="0" r="0" b="0"/>
              <a:pathLst>
                <a:path w="68628" h="148399">
                  <a:moveTo>
                    <a:pt x="0" y="0"/>
                  </a:moveTo>
                  <a:cubicBezTo>
                    <a:pt x="10668" y="0"/>
                    <a:pt x="19812" y="1524"/>
                    <a:pt x="30480" y="1524"/>
                  </a:cubicBezTo>
                  <a:cubicBezTo>
                    <a:pt x="33528" y="1524"/>
                    <a:pt x="35052" y="0"/>
                    <a:pt x="38100" y="0"/>
                  </a:cubicBezTo>
                  <a:cubicBezTo>
                    <a:pt x="42672" y="0"/>
                    <a:pt x="45720" y="0"/>
                    <a:pt x="50292" y="0"/>
                  </a:cubicBezTo>
                  <a:cubicBezTo>
                    <a:pt x="54959" y="0"/>
                    <a:pt x="58007" y="0"/>
                    <a:pt x="61055" y="0"/>
                  </a:cubicBezTo>
                  <a:cubicBezTo>
                    <a:pt x="64103" y="0"/>
                    <a:pt x="65627" y="0"/>
                    <a:pt x="67151" y="0"/>
                  </a:cubicBezTo>
                  <a:lnTo>
                    <a:pt x="68628" y="141"/>
                  </a:lnTo>
                  <a:lnTo>
                    <a:pt x="68628" y="13093"/>
                  </a:lnTo>
                  <a:lnTo>
                    <a:pt x="61055" y="10763"/>
                  </a:lnTo>
                  <a:cubicBezTo>
                    <a:pt x="59531" y="10763"/>
                    <a:pt x="56483" y="10763"/>
                    <a:pt x="54959" y="10763"/>
                  </a:cubicBezTo>
                  <a:cubicBezTo>
                    <a:pt x="53435" y="10763"/>
                    <a:pt x="51911" y="10763"/>
                    <a:pt x="48768" y="10763"/>
                  </a:cubicBezTo>
                  <a:lnTo>
                    <a:pt x="48768" y="70390"/>
                  </a:lnTo>
                  <a:cubicBezTo>
                    <a:pt x="51911" y="70390"/>
                    <a:pt x="56483" y="70390"/>
                    <a:pt x="59531" y="70390"/>
                  </a:cubicBezTo>
                  <a:lnTo>
                    <a:pt x="68628" y="69270"/>
                  </a:lnTo>
                  <a:lnTo>
                    <a:pt x="68628" y="97672"/>
                  </a:lnTo>
                  <a:lnTo>
                    <a:pt x="62579" y="87249"/>
                  </a:lnTo>
                  <a:cubicBezTo>
                    <a:pt x="61055" y="85725"/>
                    <a:pt x="61055" y="84201"/>
                    <a:pt x="59531" y="84201"/>
                  </a:cubicBezTo>
                  <a:cubicBezTo>
                    <a:pt x="59531" y="82677"/>
                    <a:pt x="59531" y="82677"/>
                    <a:pt x="58007" y="81153"/>
                  </a:cubicBezTo>
                  <a:cubicBezTo>
                    <a:pt x="58007" y="81153"/>
                    <a:pt x="56483" y="81153"/>
                    <a:pt x="56483" y="79534"/>
                  </a:cubicBezTo>
                  <a:cubicBezTo>
                    <a:pt x="54959" y="79534"/>
                    <a:pt x="54959" y="79534"/>
                    <a:pt x="53435" y="79534"/>
                  </a:cubicBezTo>
                  <a:lnTo>
                    <a:pt x="48768" y="79534"/>
                  </a:lnTo>
                  <a:lnTo>
                    <a:pt x="48768" y="114776"/>
                  </a:lnTo>
                  <a:cubicBezTo>
                    <a:pt x="48768" y="119348"/>
                    <a:pt x="48768" y="122396"/>
                    <a:pt x="48768" y="126968"/>
                  </a:cubicBezTo>
                  <a:cubicBezTo>
                    <a:pt x="48768" y="130111"/>
                    <a:pt x="48768" y="133160"/>
                    <a:pt x="48768" y="136208"/>
                  </a:cubicBezTo>
                  <a:cubicBezTo>
                    <a:pt x="48768" y="137732"/>
                    <a:pt x="50292" y="139255"/>
                    <a:pt x="51911" y="139255"/>
                  </a:cubicBezTo>
                  <a:lnTo>
                    <a:pt x="62579" y="143828"/>
                  </a:lnTo>
                  <a:lnTo>
                    <a:pt x="62579" y="148399"/>
                  </a:lnTo>
                  <a:cubicBezTo>
                    <a:pt x="54959" y="148399"/>
                    <a:pt x="45720" y="148399"/>
                    <a:pt x="33528" y="148399"/>
                  </a:cubicBezTo>
                  <a:cubicBezTo>
                    <a:pt x="21336" y="148399"/>
                    <a:pt x="10668" y="148399"/>
                    <a:pt x="1524" y="148399"/>
                  </a:cubicBezTo>
                  <a:lnTo>
                    <a:pt x="0" y="143828"/>
                  </a:lnTo>
                  <a:lnTo>
                    <a:pt x="15240" y="139255"/>
                  </a:lnTo>
                  <a:cubicBezTo>
                    <a:pt x="16764" y="139255"/>
                    <a:pt x="16764" y="137732"/>
                    <a:pt x="16764" y="136208"/>
                  </a:cubicBezTo>
                  <a:cubicBezTo>
                    <a:pt x="16764" y="133160"/>
                    <a:pt x="16764" y="130111"/>
                    <a:pt x="18288" y="126968"/>
                  </a:cubicBezTo>
                  <a:cubicBezTo>
                    <a:pt x="18288" y="122396"/>
                    <a:pt x="18288" y="119348"/>
                    <a:pt x="18288" y="114776"/>
                  </a:cubicBezTo>
                  <a:lnTo>
                    <a:pt x="18288" y="30671"/>
                  </a:lnTo>
                  <a:cubicBezTo>
                    <a:pt x="18288" y="27527"/>
                    <a:pt x="18288" y="24480"/>
                    <a:pt x="18288" y="21431"/>
                  </a:cubicBezTo>
                  <a:cubicBezTo>
                    <a:pt x="18288" y="18383"/>
                    <a:pt x="16764" y="15335"/>
                    <a:pt x="16764" y="13811"/>
                  </a:cubicBezTo>
                  <a:cubicBezTo>
                    <a:pt x="16764" y="12287"/>
                    <a:pt x="16764" y="10763"/>
                    <a:pt x="15240" y="9239"/>
                  </a:cubicBezTo>
                  <a:lnTo>
                    <a:pt x="1524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4" name="Shape 681">
              <a:extLst>
                <a:ext uri="{FF2B5EF4-FFF2-40B4-BE49-F238E27FC236}">
                  <a16:creationId xmlns:a16="http://schemas.microsoft.com/office/drawing/2014/main" id="{3BC906F1-8E6B-47C6-9C6A-FA610E0CEE81}"/>
                </a:ext>
              </a:extLst>
            </p:cNvPr>
            <p:cNvSpPr/>
            <p:nvPr/>
          </p:nvSpPr>
          <p:spPr>
            <a:xfrm>
              <a:off x="2089261" y="670129"/>
              <a:ext cx="76343" cy="149782"/>
            </a:xfrm>
            <a:custGeom>
              <a:avLst/>
              <a:gdLst/>
              <a:ahLst/>
              <a:cxnLst/>
              <a:rect l="0" t="0" r="0" b="0"/>
              <a:pathLst>
                <a:path w="76343" h="149782">
                  <a:moveTo>
                    <a:pt x="0" y="0"/>
                  </a:moveTo>
                  <a:lnTo>
                    <a:pt x="22539" y="2157"/>
                  </a:lnTo>
                  <a:cubicBezTo>
                    <a:pt x="29409" y="3693"/>
                    <a:pt x="35147" y="6003"/>
                    <a:pt x="39767" y="9098"/>
                  </a:cubicBezTo>
                  <a:cubicBezTo>
                    <a:pt x="48911" y="15194"/>
                    <a:pt x="53483" y="24338"/>
                    <a:pt x="53483" y="35101"/>
                  </a:cubicBezTo>
                  <a:cubicBezTo>
                    <a:pt x="53483" y="45770"/>
                    <a:pt x="50435" y="55009"/>
                    <a:pt x="44339" y="61105"/>
                  </a:cubicBezTo>
                  <a:cubicBezTo>
                    <a:pt x="39767" y="67201"/>
                    <a:pt x="32052" y="71773"/>
                    <a:pt x="21384" y="74821"/>
                  </a:cubicBezTo>
                  <a:cubicBezTo>
                    <a:pt x="25956" y="84060"/>
                    <a:pt x="30528" y="91680"/>
                    <a:pt x="35100" y="96252"/>
                  </a:cubicBezTo>
                  <a:cubicBezTo>
                    <a:pt x="38148" y="102348"/>
                    <a:pt x="41291" y="107015"/>
                    <a:pt x="44339" y="113111"/>
                  </a:cubicBezTo>
                  <a:cubicBezTo>
                    <a:pt x="47387" y="117683"/>
                    <a:pt x="50435" y="122255"/>
                    <a:pt x="53483" y="126827"/>
                  </a:cubicBezTo>
                  <a:cubicBezTo>
                    <a:pt x="55007" y="129970"/>
                    <a:pt x="58055" y="133019"/>
                    <a:pt x="59579" y="136067"/>
                  </a:cubicBezTo>
                  <a:cubicBezTo>
                    <a:pt x="61103" y="137590"/>
                    <a:pt x="62627" y="137590"/>
                    <a:pt x="64151" y="139114"/>
                  </a:cubicBezTo>
                  <a:cubicBezTo>
                    <a:pt x="65675" y="139114"/>
                    <a:pt x="65675" y="140638"/>
                    <a:pt x="67199" y="140638"/>
                  </a:cubicBezTo>
                  <a:cubicBezTo>
                    <a:pt x="68723" y="140638"/>
                    <a:pt x="70247" y="142163"/>
                    <a:pt x="71771" y="142163"/>
                  </a:cubicBezTo>
                  <a:cubicBezTo>
                    <a:pt x="73295" y="142163"/>
                    <a:pt x="74819" y="143687"/>
                    <a:pt x="76343" y="143687"/>
                  </a:cubicBezTo>
                  <a:lnTo>
                    <a:pt x="76343" y="148258"/>
                  </a:lnTo>
                  <a:cubicBezTo>
                    <a:pt x="70247" y="149782"/>
                    <a:pt x="62627" y="149782"/>
                    <a:pt x="53483" y="149782"/>
                  </a:cubicBezTo>
                  <a:cubicBezTo>
                    <a:pt x="45863" y="149782"/>
                    <a:pt x="41291" y="149782"/>
                    <a:pt x="38148" y="148258"/>
                  </a:cubicBezTo>
                  <a:cubicBezTo>
                    <a:pt x="35100" y="148258"/>
                    <a:pt x="33575" y="146734"/>
                    <a:pt x="30528" y="145211"/>
                  </a:cubicBezTo>
                  <a:cubicBezTo>
                    <a:pt x="27480" y="142163"/>
                    <a:pt x="24431" y="139114"/>
                    <a:pt x="21384" y="134543"/>
                  </a:cubicBezTo>
                  <a:cubicBezTo>
                    <a:pt x="19860" y="131495"/>
                    <a:pt x="16812" y="126827"/>
                    <a:pt x="13764" y="120731"/>
                  </a:cubicBezTo>
                  <a:cubicBezTo>
                    <a:pt x="10716" y="116159"/>
                    <a:pt x="7668" y="110063"/>
                    <a:pt x="4619" y="105491"/>
                  </a:cubicBezTo>
                  <a:lnTo>
                    <a:pt x="0" y="97531"/>
                  </a:lnTo>
                  <a:lnTo>
                    <a:pt x="0" y="69129"/>
                  </a:lnTo>
                  <a:lnTo>
                    <a:pt x="3286" y="68725"/>
                  </a:lnTo>
                  <a:cubicBezTo>
                    <a:pt x="6906" y="67582"/>
                    <a:pt x="9954" y="65677"/>
                    <a:pt x="12240" y="62629"/>
                  </a:cubicBezTo>
                  <a:cubicBezTo>
                    <a:pt x="16812" y="58057"/>
                    <a:pt x="19860" y="50342"/>
                    <a:pt x="19860" y="39674"/>
                  </a:cubicBezTo>
                  <a:cubicBezTo>
                    <a:pt x="19860" y="28910"/>
                    <a:pt x="16812" y="21290"/>
                    <a:pt x="12240" y="16718"/>
                  </a:cubicBezTo>
                  <a:lnTo>
                    <a:pt x="0" y="12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5" name="Shape 682">
              <a:extLst>
                <a:ext uri="{FF2B5EF4-FFF2-40B4-BE49-F238E27FC236}">
                  <a16:creationId xmlns:a16="http://schemas.microsoft.com/office/drawing/2014/main" id="{6E1FCABA-C3F1-43FF-8B02-678DE4203772}"/>
                </a:ext>
              </a:extLst>
            </p:cNvPr>
            <p:cNvSpPr/>
            <p:nvPr/>
          </p:nvSpPr>
          <p:spPr>
            <a:xfrm>
              <a:off x="2183892" y="787812"/>
              <a:ext cx="33624" cy="33623"/>
            </a:xfrm>
            <a:custGeom>
              <a:avLst/>
              <a:gdLst/>
              <a:ahLst/>
              <a:cxnLst/>
              <a:rect l="0" t="0" r="0" b="0"/>
              <a:pathLst>
                <a:path w="33624" h="33623">
                  <a:moveTo>
                    <a:pt x="16859" y="0"/>
                  </a:moveTo>
                  <a:cubicBezTo>
                    <a:pt x="21431" y="0"/>
                    <a:pt x="26003" y="1524"/>
                    <a:pt x="29051" y="4572"/>
                  </a:cubicBezTo>
                  <a:cubicBezTo>
                    <a:pt x="32100" y="7620"/>
                    <a:pt x="33624" y="12287"/>
                    <a:pt x="33624" y="16859"/>
                  </a:cubicBezTo>
                  <a:cubicBezTo>
                    <a:pt x="33624" y="21431"/>
                    <a:pt x="32100" y="26003"/>
                    <a:pt x="29051" y="29051"/>
                  </a:cubicBezTo>
                  <a:cubicBezTo>
                    <a:pt x="26003" y="32099"/>
                    <a:pt x="21431" y="33623"/>
                    <a:pt x="16859" y="33623"/>
                  </a:cubicBezTo>
                  <a:cubicBezTo>
                    <a:pt x="12288" y="33623"/>
                    <a:pt x="7715" y="32099"/>
                    <a:pt x="4668" y="29051"/>
                  </a:cubicBezTo>
                  <a:cubicBezTo>
                    <a:pt x="1524" y="26003"/>
                    <a:pt x="0" y="21431"/>
                    <a:pt x="0" y="16859"/>
                  </a:cubicBezTo>
                  <a:cubicBezTo>
                    <a:pt x="0" y="12287"/>
                    <a:pt x="1524" y="7620"/>
                    <a:pt x="4668" y="4572"/>
                  </a:cubicBezTo>
                  <a:cubicBezTo>
                    <a:pt x="7715" y="1524"/>
                    <a:pt x="12288" y="0"/>
                    <a:pt x="168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6" name="Shape 683">
              <a:extLst>
                <a:ext uri="{FF2B5EF4-FFF2-40B4-BE49-F238E27FC236}">
                  <a16:creationId xmlns:a16="http://schemas.microsoft.com/office/drawing/2014/main" id="{599BDA48-9C5E-4B65-AC9E-3ACEAA8730BF}"/>
                </a:ext>
              </a:extLst>
            </p:cNvPr>
            <p:cNvSpPr/>
            <p:nvPr/>
          </p:nvSpPr>
          <p:spPr>
            <a:xfrm>
              <a:off x="2183892" y="720471"/>
              <a:ext cx="33624" cy="32195"/>
            </a:xfrm>
            <a:custGeom>
              <a:avLst/>
              <a:gdLst/>
              <a:ahLst/>
              <a:cxnLst/>
              <a:rect l="0" t="0" r="0" b="0"/>
              <a:pathLst>
                <a:path w="33624" h="32195">
                  <a:moveTo>
                    <a:pt x="16859" y="0"/>
                  </a:moveTo>
                  <a:cubicBezTo>
                    <a:pt x="21431" y="0"/>
                    <a:pt x="26003" y="1524"/>
                    <a:pt x="29051" y="4667"/>
                  </a:cubicBezTo>
                  <a:cubicBezTo>
                    <a:pt x="32100" y="7715"/>
                    <a:pt x="33624" y="10763"/>
                    <a:pt x="33624" y="15335"/>
                  </a:cubicBezTo>
                  <a:cubicBezTo>
                    <a:pt x="33624" y="21431"/>
                    <a:pt x="32100" y="24479"/>
                    <a:pt x="29051" y="27527"/>
                  </a:cubicBezTo>
                  <a:cubicBezTo>
                    <a:pt x="26003" y="30670"/>
                    <a:pt x="21431" y="32195"/>
                    <a:pt x="16859" y="32195"/>
                  </a:cubicBezTo>
                  <a:cubicBezTo>
                    <a:pt x="12288" y="32195"/>
                    <a:pt x="7715" y="30670"/>
                    <a:pt x="4668" y="27527"/>
                  </a:cubicBezTo>
                  <a:cubicBezTo>
                    <a:pt x="1524" y="24479"/>
                    <a:pt x="0" y="21431"/>
                    <a:pt x="0" y="15335"/>
                  </a:cubicBezTo>
                  <a:cubicBezTo>
                    <a:pt x="0" y="10763"/>
                    <a:pt x="1524" y="7715"/>
                    <a:pt x="4668" y="4667"/>
                  </a:cubicBezTo>
                  <a:cubicBezTo>
                    <a:pt x="7715" y="1524"/>
                    <a:pt x="12288" y="0"/>
                    <a:pt x="168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7" name="Shape 684">
              <a:extLst>
                <a:ext uri="{FF2B5EF4-FFF2-40B4-BE49-F238E27FC236}">
                  <a16:creationId xmlns:a16="http://schemas.microsoft.com/office/drawing/2014/main" id="{46311159-13A9-4B96-9EEF-DA005CEC122C}"/>
                </a:ext>
              </a:extLst>
            </p:cNvPr>
            <p:cNvSpPr/>
            <p:nvPr/>
          </p:nvSpPr>
          <p:spPr>
            <a:xfrm>
              <a:off x="2440400" y="669988"/>
              <a:ext cx="151162" cy="149923"/>
            </a:xfrm>
            <a:custGeom>
              <a:avLst/>
              <a:gdLst/>
              <a:ahLst/>
              <a:cxnLst/>
              <a:rect l="0" t="0" r="0" b="0"/>
              <a:pathLst>
                <a:path w="151162" h="149923">
                  <a:moveTo>
                    <a:pt x="0" y="0"/>
                  </a:moveTo>
                  <a:cubicBezTo>
                    <a:pt x="10668" y="0"/>
                    <a:pt x="18288" y="1524"/>
                    <a:pt x="22860" y="1524"/>
                  </a:cubicBezTo>
                  <a:cubicBezTo>
                    <a:pt x="30575" y="1524"/>
                    <a:pt x="36671" y="0"/>
                    <a:pt x="42767" y="0"/>
                  </a:cubicBezTo>
                  <a:lnTo>
                    <a:pt x="112966" y="88773"/>
                  </a:lnTo>
                  <a:cubicBezTo>
                    <a:pt x="116015" y="91821"/>
                    <a:pt x="117539" y="94869"/>
                    <a:pt x="120586" y="99441"/>
                  </a:cubicBezTo>
                  <a:cubicBezTo>
                    <a:pt x="120586" y="94869"/>
                    <a:pt x="120586" y="90297"/>
                    <a:pt x="120586" y="85725"/>
                  </a:cubicBezTo>
                  <a:lnTo>
                    <a:pt x="120586" y="30671"/>
                  </a:lnTo>
                  <a:cubicBezTo>
                    <a:pt x="120586" y="22955"/>
                    <a:pt x="120586" y="18383"/>
                    <a:pt x="120586" y="12287"/>
                  </a:cubicBezTo>
                  <a:cubicBezTo>
                    <a:pt x="120586" y="10763"/>
                    <a:pt x="119063" y="10763"/>
                    <a:pt x="117539" y="9239"/>
                  </a:cubicBezTo>
                  <a:lnTo>
                    <a:pt x="103822" y="6191"/>
                  </a:lnTo>
                  <a:lnTo>
                    <a:pt x="103822" y="0"/>
                  </a:lnTo>
                  <a:cubicBezTo>
                    <a:pt x="114490" y="0"/>
                    <a:pt x="122110" y="1524"/>
                    <a:pt x="128207" y="1524"/>
                  </a:cubicBezTo>
                  <a:cubicBezTo>
                    <a:pt x="134302" y="1524"/>
                    <a:pt x="142018" y="0"/>
                    <a:pt x="151162" y="0"/>
                  </a:cubicBezTo>
                  <a:lnTo>
                    <a:pt x="151162" y="6191"/>
                  </a:lnTo>
                  <a:lnTo>
                    <a:pt x="137351" y="9239"/>
                  </a:lnTo>
                  <a:cubicBezTo>
                    <a:pt x="135827" y="10763"/>
                    <a:pt x="134302" y="12287"/>
                    <a:pt x="134302" y="13811"/>
                  </a:cubicBezTo>
                  <a:cubicBezTo>
                    <a:pt x="134302" y="18383"/>
                    <a:pt x="134302" y="24480"/>
                    <a:pt x="134302" y="30671"/>
                  </a:cubicBezTo>
                  <a:lnTo>
                    <a:pt x="134302" y="148399"/>
                  </a:lnTo>
                  <a:lnTo>
                    <a:pt x="122110" y="149923"/>
                  </a:lnTo>
                  <a:lnTo>
                    <a:pt x="39719" y="44386"/>
                  </a:lnTo>
                  <a:cubicBezTo>
                    <a:pt x="36671" y="41339"/>
                    <a:pt x="33623" y="38291"/>
                    <a:pt x="30575" y="33718"/>
                  </a:cubicBezTo>
                  <a:cubicBezTo>
                    <a:pt x="30575" y="38291"/>
                    <a:pt x="30575" y="44386"/>
                    <a:pt x="30575" y="47435"/>
                  </a:cubicBezTo>
                  <a:lnTo>
                    <a:pt x="30575" y="114776"/>
                  </a:lnTo>
                  <a:cubicBezTo>
                    <a:pt x="30575" y="123920"/>
                    <a:pt x="32099" y="130111"/>
                    <a:pt x="32099" y="136208"/>
                  </a:cubicBezTo>
                  <a:cubicBezTo>
                    <a:pt x="32099" y="137732"/>
                    <a:pt x="32099" y="139255"/>
                    <a:pt x="33623" y="139255"/>
                  </a:cubicBezTo>
                  <a:lnTo>
                    <a:pt x="47339" y="142304"/>
                  </a:lnTo>
                  <a:lnTo>
                    <a:pt x="47339" y="148399"/>
                  </a:lnTo>
                  <a:cubicBezTo>
                    <a:pt x="38195" y="148399"/>
                    <a:pt x="30575" y="148399"/>
                    <a:pt x="24384" y="148399"/>
                  </a:cubicBezTo>
                  <a:cubicBezTo>
                    <a:pt x="18288" y="148399"/>
                    <a:pt x="10668" y="148399"/>
                    <a:pt x="1524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6764" y="139255"/>
                    <a:pt x="16764" y="137732"/>
                    <a:pt x="16764" y="136208"/>
                  </a:cubicBezTo>
                  <a:cubicBezTo>
                    <a:pt x="16764" y="130111"/>
                    <a:pt x="16764" y="123920"/>
                    <a:pt x="16764" y="114776"/>
                  </a:cubicBezTo>
                  <a:lnTo>
                    <a:pt x="16764" y="30671"/>
                  </a:lnTo>
                  <a:cubicBezTo>
                    <a:pt x="16764" y="24480"/>
                    <a:pt x="16764" y="18383"/>
                    <a:pt x="16764" y="13811"/>
                  </a:cubicBezTo>
                  <a:cubicBezTo>
                    <a:pt x="16764" y="12287"/>
                    <a:pt x="16764" y="10763"/>
                    <a:pt x="15240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8" name="Shape 685">
              <a:extLst>
                <a:ext uri="{FF2B5EF4-FFF2-40B4-BE49-F238E27FC236}">
                  <a16:creationId xmlns:a16="http://schemas.microsoft.com/office/drawing/2014/main" id="{1F25A669-D290-486C-B503-4130FA428D00}"/>
                </a:ext>
              </a:extLst>
            </p:cNvPr>
            <p:cNvSpPr/>
            <p:nvPr/>
          </p:nvSpPr>
          <p:spPr>
            <a:xfrm>
              <a:off x="2605278" y="669989"/>
              <a:ext cx="109918" cy="148399"/>
            </a:xfrm>
            <a:custGeom>
              <a:avLst/>
              <a:gdLst/>
              <a:ahLst/>
              <a:cxnLst/>
              <a:rect l="0" t="0" r="0" b="0"/>
              <a:pathLst>
                <a:path w="109918" h="148399">
                  <a:moveTo>
                    <a:pt x="0" y="0"/>
                  </a:moveTo>
                  <a:cubicBezTo>
                    <a:pt x="9144" y="0"/>
                    <a:pt x="18288" y="1524"/>
                    <a:pt x="27432" y="1524"/>
                  </a:cubicBezTo>
                  <a:lnTo>
                    <a:pt x="54959" y="1524"/>
                  </a:lnTo>
                  <a:cubicBezTo>
                    <a:pt x="71723" y="1524"/>
                    <a:pt x="88487" y="0"/>
                    <a:pt x="106871" y="0"/>
                  </a:cubicBezTo>
                  <a:lnTo>
                    <a:pt x="108395" y="1524"/>
                  </a:lnTo>
                  <a:lnTo>
                    <a:pt x="102298" y="36766"/>
                  </a:lnTo>
                  <a:lnTo>
                    <a:pt x="96203" y="36766"/>
                  </a:lnTo>
                  <a:lnTo>
                    <a:pt x="88487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4959" y="67342"/>
                  </a:lnTo>
                  <a:cubicBezTo>
                    <a:pt x="61055" y="67342"/>
                    <a:pt x="67151" y="67342"/>
                    <a:pt x="73247" y="67342"/>
                  </a:cubicBezTo>
                  <a:cubicBezTo>
                    <a:pt x="76295" y="67342"/>
                    <a:pt x="76295" y="65818"/>
                    <a:pt x="77819" y="64294"/>
                  </a:cubicBezTo>
                  <a:lnTo>
                    <a:pt x="80867" y="50483"/>
                  </a:lnTo>
                  <a:lnTo>
                    <a:pt x="88487" y="50483"/>
                  </a:lnTo>
                  <a:cubicBezTo>
                    <a:pt x="88487" y="59722"/>
                    <a:pt x="88487" y="67342"/>
                    <a:pt x="88487" y="71914"/>
                  </a:cubicBezTo>
                  <a:cubicBezTo>
                    <a:pt x="88487" y="78010"/>
                    <a:pt x="88487" y="85725"/>
                    <a:pt x="88487" y="94869"/>
                  </a:cubicBezTo>
                  <a:lnTo>
                    <a:pt x="80867" y="96393"/>
                  </a:lnTo>
                  <a:lnTo>
                    <a:pt x="77819" y="81153"/>
                  </a:lnTo>
                  <a:cubicBezTo>
                    <a:pt x="76295" y="79534"/>
                    <a:pt x="76295" y="78010"/>
                    <a:pt x="74771" y="78010"/>
                  </a:cubicBezTo>
                  <a:cubicBezTo>
                    <a:pt x="67151" y="78010"/>
                    <a:pt x="61055" y="78010"/>
                    <a:pt x="53435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48863" y="136208"/>
                  </a:cubicBezTo>
                  <a:lnTo>
                    <a:pt x="91630" y="136208"/>
                  </a:lnTo>
                  <a:lnTo>
                    <a:pt x="103823" y="108680"/>
                  </a:lnTo>
                  <a:lnTo>
                    <a:pt x="109918" y="108680"/>
                  </a:lnTo>
                  <a:lnTo>
                    <a:pt x="108395" y="148399"/>
                  </a:lnTo>
                  <a:lnTo>
                    <a:pt x="106871" y="148399"/>
                  </a:lnTo>
                  <a:cubicBezTo>
                    <a:pt x="90011" y="148399"/>
                    <a:pt x="73247" y="148399"/>
                    <a:pt x="56483" y="148399"/>
                  </a:cubicBezTo>
                  <a:lnTo>
                    <a:pt x="28956" y="148399"/>
                  </a:lnTo>
                  <a:cubicBezTo>
                    <a:pt x="19812" y="148399"/>
                    <a:pt x="10668" y="148399"/>
                    <a:pt x="0" y="148399"/>
                  </a:cubicBezTo>
                  <a:lnTo>
                    <a:pt x="0" y="143827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3159"/>
                    <a:pt x="16764" y="130111"/>
                    <a:pt x="16764" y="126968"/>
                  </a:cubicBezTo>
                  <a:cubicBezTo>
                    <a:pt x="16764" y="122396"/>
                    <a:pt x="16764" y="119348"/>
                    <a:pt x="16764" y="114776"/>
                  </a:cubicBezTo>
                  <a:lnTo>
                    <a:pt x="16764" y="30671"/>
                  </a:lnTo>
                  <a:cubicBezTo>
                    <a:pt x="16764" y="27527"/>
                    <a:pt x="16764" y="24479"/>
                    <a:pt x="16764" y="21431"/>
                  </a:cubicBezTo>
                  <a:cubicBezTo>
                    <a:pt x="16764" y="18383"/>
                    <a:pt x="16764" y="15335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9" name="Shape 686">
              <a:extLst>
                <a:ext uri="{FF2B5EF4-FFF2-40B4-BE49-F238E27FC236}">
                  <a16:creationId xmlns:a16="http://schemas.microsoft.com/office/drawing/2014/main" id="{34FA5DA0-E890-411D-8D34-0D05234ED304}"/>
                </a:ext>
              </a:extLst>
            </p:cNvPr>
            <p:cNvSpPr/>
            <p:nvPr/>
          </p:nvSpPr>
          <p:spPr>
            <a:xfrm>
              <a:off x="2719769" y="669988"/>
              <a:ext cx="151162" cy="149923"/>
            </a:xfrm>
            <a:custGeom>
              <a:avLst/>
              <a:gdLst/>
              <a:ahLst/>
              <a:cxnLst/>
              <a:rect l="0" t="0" r="0" b="0"/>
              <a:pathLst>
                <a:path w="151162" h="149923">
                  <a:moveTo>
                    <a:pt x="0" y="0"/>
                  </a:moveTo>
                  <a:cubicBezTo>
                    <a:pt x="9144" y="0"/>
                    <a:pt x="19812" y="1524"/>
                    <a:pt x="28956" y="1524"/>
                  </a:cubicBezTo>
                  <a:cubicBezTo>
                    <a:pt x="41243" y="1524"/>
                    <a:pt x="53435" y="0"/>
                    <a:pt x="65627" y="0"/>
                  </a:cubicBezTo>
                  <a:lnTo>
                    <a:pt x="67151" y="6191"/>
                  </a:lnTo>
                  <a:lnTo>
                    <a:pt x="56483" y="9239"/>
                  </a:lnTo>
                  <a:cubicBezTo>
                    <a:pt x="54959" y="9239"/>
                    <a:pt x="53435" y="9239"/>
                    <a:pt x="53435" y="10763"/>
                  </a:cubicBezTo>
                  <a:cubicBezTo>
                    <a:pt x="51911" y="10763"/>
                    <a:pt x="51911" y="12287"/>
                    <a:pt x="51911" y="13811"/>
                  </a:cubicBezTo>
                  <a:cubicBezTo>
                    <a:pt x="51911" y="13811"/>
                    <a:pt x="51911" y="16859"/>
                    <a:pt x="53435" y="18383"/>
                  </a:cubicBezTo>
                  <a:cubicBezTo>
                    <a:pt x="53435" y="21431"/>
                    <a:pt x="54959" y="24479"/>
                    <a:pt x="56483" y="27527"/>
                  </a:cubicBezTo>
                  <a:lnTo>
                    <a:pt x="79343" y="94869"/>
                  </a:lnTo>
                  <a:cubicBezTo>
                    <a:pt x="80867" y="99441"/>
                    <a:pt x="82391" y="104013"/>
                    <a:pt x="83915" y="107156"/>
                  </a:cubicBezTo>
                  <a:cubicBezTo>
                    <a:pt x="83915" y="104013"/>
                    <a:pt x="85439" y="99441"/>
                    <a:pt x="86963" y="96393"/>
                  </a:cubicBezTo>
                  <a:lnTo>
                    <a:pt x="112966" y="27527"/>
                  </a:lnTo>
                  <a:cubicBezTo>
                    <a:pt x="114490" y="24479"/>
                    <a:pt x="114490" y="21431"/>
                    <a:pt x="116015" y="18383"/>
                  </a:cubicBezTo>
                  <a:cubicBezTo>
                    <a:pt x="116015" y="16859"/>
                    <a:pt x="117539" y="13811"/>
                    <a:pt x="117539" y="13811"/>
                  </a:cubicBezTo>
                  <a:cubicBezTo>
                    <a:pt x="117539" y="12287"/>
                    <a:pt x="117539" y="10763"/>
                    <a:pt x="116015" y="10763"/>
                  </a:cubicBezTo>
                  <a:cubicBezTo>
                    <a:pt x="116015" y="9239"/>
                    <a:pt x="114490" y="9239"/>
                    <a:pt x="112966" y="9239"/>
                  </a:cubicBezTo>
                  <a:lnTo>
                    <a:pt x="103822" y="6191"/>
                  </a:lnTo>
                  <a:lnTo>
                    <a:pt x="102298" y="0"/>
                  </a:lnTo>
                  <a:cubicBezTo>
                    <a:pt x="112966" y="0"/>
                    <a:pt x="120586" y="1524"/>
                    <a:pt x="128207" y="1524"/>
                  </a:cubicBezTo>
                  <a:cubicBezTo>
                    <a:pt x="134303" y="1524"/>
                    <a:pt x="141922" y="0"/>
                    <a:pt x="151162" y="0"/>
                  </a:cubicBezTo>
                  <a:lnTo>
                    <a:pt x="151162" y="6191"/>
                  </a:lnTo>
                  <a:lnTo>
                    <a:pt x="140398" y="9239"/>
                  </a:lnTo>
                  <a:cubicBezTo>
                    <a:pt x="137351" y="9239"/>
                    <a:pt x="135827" y="10763"/>
                    <a:pt x="134303" y="12287"/>
                  </a:cubicBezTo>
                  <a:cubicBezTo>
                    <a:pt x="132778" y="15335"/>
                    <a:pt x="131254" y="16859"/>
                    <a:pt x="129730" y="21431"/>
                  </a:cubicBezTo>
                  <a:lnTo>
                    <a:pt x="77819" y="148399"/>
                  </a:lnTo>
                  <a:lnTo>
                    <a:pt x="67151" y="149923"/>
                  </a:lnTo>
                  <a:lnTo>
                    <a:pt x="21336" y="22955"/>
                  </a:lnTo>
                  <a:cubicBezTo>
                    <a:pt x="19812" y="16859"/>
                    <a:pt x="18288" y="13811"/>
                    <a:pt x="16764" y="12287"/>
                  </a:cubicBezTo>
                  <a:cubicBezTo>
                    <a:pt x="15240" y="10763"/>
                    <a:pt x="13716" y="9239"/>
                    <a:pt x="10668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0" name="Shape 687">
              <a:extLst>
                <a:ext uri="{FF2B5EF4-FFF2-40B4-BE49-F238E27FC236}">
                  <a16:creationId xmlns:a16="http://schemas.microsoft.com/office/drawing/2014/main" id="{90D9CC49-FA28-4541-B6E1-BC1A98905F6E}"/>
                </a:ext>
              </a:extLst>
            </p:cNvPr>
            <p:cNvSpPr/>
            <p:nvPr/>
          </p:nvSpPr>
          <p:spPr>
            <a:xfrm>
              <a:off x="2873979" y="669989"/>
              <a:ext cx="111442" cy="148399"/>
            </a:xfrm>
            <a:custGeom>
              <a:avLst/>
              <a:gdLst/>
              <a:ahLst/>
              <a:cxnLst/>
              <a:rect l="0" t="0" r="0" b="0"/>
              <a:pathLst>
                <a:path w="111442" h="148399">
                  <a:moveTo>
                    <a:pt x="0" y="0"/>
                  </a:moveTo>
                  <a:cubicBezTo>
                    <a:pt x="10668" y="0"/>
                    <a:pt x="19812" y="1524"/>
                    <a:pt x="28956" y="1524"/>
                  </a:cubicBezTo>
                  <a:lnTo>
                    <a:pt x="54959" y="1524"/>
                  </a:lnTo>
                  <a:cubicBezTo>
                    <a:pt x="71723" y="1524"/>
                    <a:pt x="90011" y="0"/>
                    <a:pt x="108395" y="0"/>
                  </a:cubicBezTo>
                  <a:lnTo>
                    <a:pt x="108395" y="1524"/>
                  </a:lnTo>
                  <a:lnTo>
                    <a:pt x="102203" y="36766"/>
                  </a:lnTo>
                  <a:lnTo>
                    <a:pt x="96107" y="36766"/>
                  </a:lnTo>
                  <a:lnTo>
                    <a:pt x="90011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4959" y="67342"/>
                  </a:lnTo>
                  <a:cubicBezTo>
                    <a:pt x="61055" y="67342"/>
                    <a:pt x="67151" y="67342"/>
                    <a:pt x="74771" y="67342"/>
                  </a:cubicBezTo>
                  <a:cubicBezTo>
                    <a:pt x="76295" y="67342"/>
                    <a:pt x="77819" y="65818"/>
                    <a:pt x="77819" y="64294"/>
                  </a:cubicBezTo>
                  <a:lnTo>
                    <a:pt x="82391" y="50483"/>
                  </a:lnTo>
                  <a:lnTo>
                    <a:pt x="88487" y="50483"/>
                  </a:lnTo>
                  <a:cubicBezTo>
                    <a:pt x="88487" y="59722"/>
                    <a:pt x="88487" y="67342"/>
                    <a:pt x="88487" y="71914"/>
                  </a:cubicBezTo>
                  <a:cubicBezTo>
                    <a:pt x="88487" y="78010"/>
                    <a:pt x="88487" y="85725"/>
                    <a:pt x="88487" y="94869"/>
                  </a:cubicBezTo>
                  <a:lnTo>
                    <a:pt x="82391" y="96393"/>
                  </a:lnTo>
                  <a:lnTo>
                    <a:pt x="77819" y="81153"/>
                  </a:lnTo>
                  <a:cubicBezTo>
                    <a:pt x="77819" y="79534"/>
                    <a:pt x="76295" y="78010"/>
                    <a:pt x="74771" y="78010"/>
                  </a:cubicBezTo>
                  <a:cubicBezTo>
                    <a:pt x="67151" y="78010"/>
                    <a:pt x="61055" y="78010"/>
                    <a:pt x="54959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50387" y="136208"/>
                  </a:cubicBezTo>
                  <a:lnTo>
                    <a:pt x="91535" y="136208"/>
                  </a:lnTo>
                  <a:lnTo>
                    <a:pt x="105347" y="108680"/>
                  </a:lnTo>
                  <a:lnTo>
                    <a:pt x="111442" y="108680"/>
                  </a:lnTo>
                  <a:lnTo>
                    <a:pt x="108395" y="148399"/>
                  </a:lnTo>
                  <a:cubicBezTo>
                    <a:pt x="90011" y="148399"/>
                    <a:pt x="73247" y="148399"/>
                    <a:pt x="56483" y="148399"/>
                  </a:cubicBezTo>
                  <a:lnTo>
                    <a:pt x="28956" y="148399"/>
                  </a:lnTo>
                  <a:cubicBezTo>
                    <a:pt x="19812" y="148399"/>
                    <a:pt x="10668" y="148399"/>
                    <a:pt x="1524" y="148399"/>
                  </a:cubicBezTo>
                  <a:lnTo>
                    <a:pt x="0" y="143827"/>
                  </a:lnTo>
                  <a:lnTo>
                    <a:pt x="15240" y="139255"/>
                  </a:lnTo>
                  <a:cubicBezTo>
                    <a:pt x="16764" y="139255"/>
                    <a:pt x="16764" y="137732"/>
                    <a:pt x="18288" y="136208"/>
                  </a:cubicBezTo>
                  <a:cubicBezTo>
                    <a:pt x="18288" y="133159"/>
                    <a:pt x="18288" y="130111"/>
                    <a:pt x="18288" y="126968"/>
                  </a:cubicBezTo>
                  <a:cubicBezTo>
                    <a:pt x="18288" y="122396"/>
                    <a:pt x="18288" y="119348"/>
                    <a:pt x="18288" y="114776"/>
                  </a:cubicBezTo>
                  <a:lnTo>
                    <a:pt x="18288" y="30671"/>
                  </a:lnTo>
                  <a:cubicBezTo>
                    <a:pt x="18288" y="27527"/>
                    <a:pt x="18288" y="24479"/>
                    <a:pt x="18288" y="21431"/>
                  </a:cubicBezTo>
                  <a:cubicBezTo>
                    <a:pt x="18288" y="18383"/>
                    <a:pt x="18288" y="15335"/>
                    <a:pt x="18288" y="13811"/>
                  </a:cubicBezTo>
                  <a:cubicBezTo>
                    <a:pt x="18288" y="12287"/>
                    <a:pt x="16764" y="10763"/>
                    <a:pt x="15240" y="9239"/>
                  </a:cubicBezTo>
                  <a:lnTo>
                    <a:pt x="1524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1" name="Shape 688">
              <a:extLst>
                <a:ext uri="{FF2B5EF4-FFF2-40B4-BE49-F238E27FC236}">
                  <a16:creationId xmlns:a16="http://schemas.microsoft.com/office/drawing/2014/main" id="{320D5388-3C37-4BAB-AE44-6CAA8F3033DA}"/>
                </a:ext>
              </a:extLst>
            </p:cNvPr>
            <p:cNvSpPr/>
            <p:nvPr/>
          </p:nvSpPr>
          <p:spPr>
            <a:xfrm>
              <a:off x="3000661" y="669988"/>
              <a:ext cx="67913" cy="148399"/>
            </a:xfrm>
            <a:custGeom>
              <a:avLst/>
              <a:gdLst/>
              <a:ahLst/>
              <a:cxnLst/>
              <a:rect l="0" t="0" r="0" b="0"/>
              <a:pathLst>
                <a:path w="67913" h="148399">
                  <a:moveTo>
                    <a:pt x="0" y="0"/>
                  </a:moveTo>
                  <a:cubicBezTo>
                    <a:pt x="9144" y="0"/>
                    <a:pt x="19812" y="1524"/>
                    <a:pt x="30480" y="1524"/>
                  </a:cubicBezTo>
                  <a:cubicBezTo>
                    <a:pt x="32004" y="1524"/>
                    <a:pt x="35147" y="0"/>
                    <a:pt x="38195" y="0"/>
                  </a:cubicBezTo>
                  <a:cubicBezTo>
                    <a:pt x="41243" y="0"/>
                    <a:pt x="45815" y="0"/>
                    <a:pt x="50387" y="0"/>
                  </a:cubicBezTo>
                  <a:cubicBezTo>
                    <a:pt x="54959" y="0"/>
                    <a:pt x="58007" y="0"/>
                    <a:pt x="61055" y="0"/>
                  </a:cubicBezTo>
                  <a:cubicBezTo>
                    <a:pt x="64103" y="0"/>
                    <a:pt x="65627" y="0"/>
                    <a:pt x="67151" y="0"/>
                  </a:cubicBezTo>
                  <a:lnTo>
                    <a:pt x="67913" y="73"/>
                  </a:lnTo>
                  <a:lnTo>
                    <a:pt x="67913" y="13158"/>
                  </a:lnTo>
                  <a:lnTo>
                    <a:pt x="59531" y="10763"/>
                  </a:lnTo>
                  <a:cubicBezTo>
                    <a:pt x="58007" y="10763"/>
                    <a:pt x="56483" y="10763"/>
                    <a:pt x="54959" y="10763"/>
                  </a:cubicBezTo>
                  <a:cubicBezTo>
                    <a:pt x="53435" y="10763"/>
                    <a:pt x="50387" y="10763"/>
                    <a:pt x="48863" y="10763"/>
                  </a:cubicBezTo>
                  <a:lnTo>
                    <a:pt x="48863" y="70390"/>
                  </a:lnTo>
                  <a:cubicBezTo>
                    <a:pt x="51911" y="70390"/>
                    <a:pt x="54959" y="70390"/>
                    <a:pt x="58007" y="70390"/>
                  </a:cubicBezTo>
                  <a:lnTo>
                    <a:pt x="67913" y="69289"/>
                  </a:lnTo>
                  <a:lnTo>
                    <a:pt x="67913" y="97973"/>
                  </a:lnTo>
                  <a:lnTo>
                    <a:pt x="62579" y="87249"/>
                  </a:lnTo>
                  <a:cubicBezTo>
                    <a:pt x="61055" y="85725"/>
                    <a:pt x="61055" y="84201"/>
                    <a:pt x="59531" y="84201"/>
                  </a:cubicBezTo>
                  <a:cubicBezTo>
                    <a:pt x="59531" y="82677"/>
                    <a:pt x="58007" y="82677"/>
                    <a:pt x="58007" y="81153"/>
                  </a:cubicBezTo>
                  <a:cubicBezTo>
                    <a:pt x="56483" y="81153"/>
                    <a:pt x="56483" y="81153"/>
                    <a:pt x="54959" y="79534"/>
                  </a:cubicBezTo>
                  <a:cubicBezTo>
                    <a:pt x="54959" y="79534"/>
                    <a:pt x="53435" y="79534"/>
                    <a:pt x="53435" y="79534"/>
                  </a:cubicBezTo>
                  <a:lnTo>
                    <a:pt x="48863" y="79534"/>
                  </a:lnTo>
                  <a:lnTo>
                    <a:pt x="48863" y="114776"/>
                  </a:lnTo>
                  <a:cubicBezTo>
                    <a:pt x="48863" y="119348"/>
                    <a:pt x="48863" y="122396"/>
                    <a:pt x="48863" y="126968"/>
                  </a:cubicBezTo>
                  <a:cubicBezTo>
                    <a:pt x="48863" y="130111"/>
                    <a:pt x="48863" y="133160"/>
                    <a:pt x="48863" y="136208"/>
                  </a:cubicBezTo>
                  <a:cubicBezTo>
                    <a:pt x="48863" y="137732"/>
                    <a:pt x="48863" y="139255"/>
                    <a:pt x="50387" y="139255"/>
                  </a:cubicBezTo>
                  <a:lnTo>
                    <a:pt x="62579" y="143828"/>
                  </a:lnTo>
                  <a:lnTo>
                    <a:pt x="62579" y="148399"/>
                  </a:lnTo>
                  <a:cubicBezTo>
                    <a:pt x="54959" y="148399"/>
                    <a:pt x="44291" y="148399"/>
                    <a:pt x="33528" y="148399"/>
                  </a:cubicBezTo>
                  <a:cubicBezTo>
                    <a:pt x="21336" y="148399"/>
                    <a:pt x="10668" y="148399"/>
                    <a:pt x="0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3160"/>
                    <a:pt x="16764" y="130111"/>
                    <a:pt x="16764" y="126968"/>
                  </a:cubicBezTo>
                  <a:cubicBezTo>
                    <a:pt x="16764" y="122396"/>
                    <a:pt x="16764" y="119348"/>
                    <a:pt x="16764" y="114776"/>
                  </a:cubicBezTo>
                  <a:lnTo>
                    <a:pt x="16764" y="30671"/>
                  </a:lnTo>
                  <a:cubicBezTo>
                    <a:pt x="16764" y="27527"/>
                    <a:pt x="16764" y="24480"/>
                    <a:pt x="16764" y="21431"/>
                  </a:cubicBezTo>
                  <a:cubicBezTo>
                    <a:pt x="16764" y="18383"/>
                    <a:pt x="16764" y="15335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2" name="Shape 689">
              <a:extLst>
                <a:ext uri="{FF2B5EF4-FFF2-40B4-BE49-F238E27FC236}">
                  <a16:creationId xmlns:a16="http://schemas.microsoft.com/office/drawing/2014/main" id="{C4AF2313-6388-4FF1-97C5-E0D8C8395426}"/>
                </a:ext>
              </a:extLst>
            </p:cNvPr>
            <p:cNvSpPr/>
            <p:nvPr/>
          </p:nvSpPr>
          <p:spPr>
            <a:xfrm>
              <a:off x="3068574" y="670061"/>
              <a:ext cx="77057" cy="149851"/>
            </a:xfrm>
            <a:custGeom>
              <a:avLst/>
              <a:gdLst/>
              <a:ahLst/>
              <a:cxnLst/>
              <a:rect l="0" t="0" r="0" b="0"/>
              <a:pathLst>
                <a:path w="77057" h="149851">
                  <a:moveTo>
                    <a:pt x="0" y="0"/>
                  </a:moveTo>
                  <a:lnTo>
                    <a:pt x="23289" y="2225"/>
                  </a:lnTo>
                  <a:cubicBezTo>
                    <a:pt x="30170" y="3761"/>
                    <a:pt x="35909" y="6071"/>
                    <a:pt x="40481" y="9166"/>
                  </a:cubicBezTo>
                  <a:cubicBezTo>
                    <a:pt x="49625" y="15263"/>
                    <a:pt x="54197" y="24407"/>
                    <a:pt x="54197" y="35170"/>
                  </a:cubicBezTo>
                  <a:cubicBezTo>
                    <a:pt x="54197" y="45838"/>
                    <a:pt x="51149" y="55077"/>
                    <a:pt x="45053" y="61173"/>
                  </a:cubicBezTo>
                  <a:cubicBezTo>
                    <a:pt x="40481" y="67269"/>
                    <a:pt x="31337" y="71841"/>
                    <a:pt x="20574" y="74889"/>
                  </a:cubicBezTo>
                  <a:cubicBezTo>
                    <a:pt x="26765" y="84128"/>
                    <a:pt x="31337" y="91748"/>
                    <a:pt x="34385" y="96320"/>
                  </a:cubicBezTo>
                  <a:cubicBezTo>
                    <a:pt x="37433" y="102416"/>
                    <a:pt x="40481" y="107083"/>
                    <a:pt x="43529" y="113180"/>
                  </a:cubicBezTo>
                  <a:cubicBezTo>
                    <a:pt x="48101" y="117751"/>
                    <a:pt x="49625" y="122324"/>
                    <a:pt x="52673" y="126895"/>
                  </a:cubicBezTo>
                  <a:cubicBezTo>
                    <a:pt x="55721" y="130039"/>
                    <a:pt x="58769" y="133087"/>
                    <a:pt x="60293" y="136135"/>
                  </a:cubicBezTo>
                  <a:cubicBezTo>
                    <a:pt x="61817" y="137659"/>
                    <a:pt x="63341" y="137659"/>
                    <a:pt x="63341" y="139183"/>
                  </a:cubicBezTo>
                  <a:cubicBezTo>
                    <a:pt x="64865" y="139183"/>
                    <a:pt x="66389" y="140707"/>
                    <a:pt x="67913" y="140707"/>
                  </a:cubicBezTo>
                  <a:cubicBezTo>
                    <a:pt x="69437" y="140707"/>
                    <a:pt x="70961" y="142231"/>
                    <a:pt x="70961" y="142231"/>
                  </a:cubicBezTo>
                  <a:cubicBezTo>
                    <a:pt x="72485" y="142231"/>
                    <a:pt x="74009" y="143755"/>
                    <a:pt x="77057" y="143755"/>
                  </a:cubicBezTo>
                  <a:lnTo>
                    <a:pt x="77057" y="148327"/>
                  </a:lnTo>
                  <a:cubicBezTo>
                    <a:pt x="69437" y="149851"/>
                    <a:pt x="61817" y="149851"/>
                    <a:pt x="52673" y="149851"/>
                  </a:cubicBezTo>
                  <a:cubicBezTo>
                    <a:pt x="46577" y="149851"/>
                    <a:pt x="42005" y="149851"/>
                    <a:pt x="38957" y="148327"/>
                  </a:cubicBezTo>
                  <a:cubicBezTo>
                    <a:pt x="35909" y="148327"/>
                    <a:pt x="32861" y="146803"/>
                    <a:pt x="31337" y="145279"/>
                  </a:cubicBezTo>
                  <a:cubicBezTo>
                    <a:pt x="28289" y="142231"/>
                    <a:pt x="25241" y="139183"/>
                    <a:pt x="22098" y="134611"/>
                  </a:cubicBezTo>
                  <a:cubicBezTo>
                    <a:pt x="19050" y="131563"/>
                    <a:pt x="16002" y="126895"/>
                    <a:pt x="12954" y="120800"/>
                  </a:cubicBezTo>
                  <a:cubicBezTo>
                    <a:pt x="9906" y="116227"/>
                    <a:pt x="6858" y="110132"/>
                    <a:pt x="3810" y="105559"/>
                  </a:cubicBezTo>
                  <a:lnTo>
                    <a:pt x="0" y="97900"/>
                  </a:lnTo>
                  <a:lnTo>
                    <a:pt x="0" y="69216"/>
                  </a:lnTo>
                  <a:lnTo>
                    <a:pt x="3810" y="68793"/>
                  </a:lnTo>
                  <a:cubicBezTo>
                    <a:pt x="7620" y="67650"/>
                    <a:pt x="10668" y="65745"/>
                    <a:pt x="12954" y="62697"/>
                  </a:cubicBezTo>
                  <a:cubicBezTo>
                    <a:pt x="17526" y="58125"/>
                    <a:pt x="19050" y="50410"/>
                    <a:pt x="19050" y="39742"/>
                  </a:cubicBezTo>
                  <a:cubicBezTo>
                    <a:pt x="19050" y="28978"/>
                    <a:pt x="17526" y="21358"/>
                    <a:pt x="12954" y="16787"/>
                  </a:cubicBezTo>
                  <a:lnTo>
                    <a:pt x="0" y="1308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3" name="Shape 3777">
              <a:extLst>
                <a:ext uri="{FF2B5EF4-FFF2-40B4-BE49-F238E27FC236}">
                  <a16:creationId xmlns:a16="http://schemas.microsoft.com/office/drawing/2014/main" id="{56C13688-F4F4-428A-8F2E-B2F7AEC7DC5C}"/>
                </a:ext>
              </a:extLst>
            </p:cNvPr>
            <p:cNvSpPr/>
            <p:nvPr/>
          </p:nvSpPr>
          <p:spPr>
            <a:xfrm>
              <a:off x="1248156" y="835247"/>
              <a:ext cx="979932" cy="9144"/>
            </a:xfrm>
            <a:custGeom>
              <a:avLst/>
              <a:gdLst/>
              <a:ahLst/>
              <a:cxnLst/>
              <a:rect l="0" t="0" r="0" b="0"/>
              <a:pathLst>
                <a:path w="979932" h="9144">
                  <a:moveTo>
                    <a:pt x="0" y="0"/>
                  </a:moveTo>
                  <a:lnTo>
                    <a:pt x="979932" y="0"/>
                  </a:lnTo>
                  <a:lnTo>
                    <a:pt x="97993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4" name="Shape 3778">
              <a:extLst>
                <a:ext uri="{FF2B5EF4-FFF2-40B4-BE49-F238E27FC236}">
                  <a16:creationId xmlns:a16="http://schemas.microsoft.com/office/drawing/2014/main" id="{9B85B629-5A2C-4630-BBB5-CE3C672D90CF}"/>
                </a:ext>
              </a:extLst>
            </p:cNvPr>
            <p:cNvSpPr/>
            <p:nvPr/>
          </p:nvSpPr>
          <p:spPr>
            <a:xfrm>
              <a:off x="2226564" y="835247"/>
              <a:ext cx="207264" cy="9144"/>
            </a:xfrm>
            <a:custGeom>
              <a:avLst/>
              <a:gdLst/>
              <a:ahLst/>
              <a:cxnLst/>
              <a:rect l="0" t="0" r="0" b="0"/>
              <a:pathLst>
                <a:path w="207264" h="9144">
                  <a:moveTo>
                    <a:pt x="0" y="0"/>
                  </a:moveTo>
                  <a:lnTo>
                    <a:pt x="207264" y="0"/>
                  </a:lnTo>
                  <a:lnTo>
                    <a:pt x="20726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5" name="Shape 3779">
              <a:extLst>
                <a:ext uri="{FF2B5EF4-FFF2-40B4-BE49-F238E27FC236}">
                  <a16:creationId xmlns:a16="http://schemas.microsoft.com/office/drawing/2014/main" id="{AFC5B5BF-2FD4-4843-AEB7-5334652B0EEA}"/>
                </a:ext>
              </a:extLst>
            </p:cNvPr>
            <p:cNvSpPr/>
            <p:nvPr/>
          </p:nvSpPr>
          <p:spPr>
            <a:xfrm>
              <a:off x="2433828" y="835247"/>
              <a:ext cx="710184" cy="9144"/>
            </a:xfrm>
            <a:custGeom>
              <a:avLst/>
              <a:gdLst/>
              <a:ahLst/>
              <a:cxnLst/>
              <a:rect l="0" t="0" r="0" b="0"/>
              <a:pathLst>
                <a:path w="710184" h="9144">
                  <a:moveTo>
                    <a:pt x="0" y="0"/>
                  </a:moveTo>
                  <a:lnTo>
                    <a:pt x="710184" y="0"/>
                  </a:lnTo>
                  <a:lnTo>
                    <a:pt x="71018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3C9AE1A6-6B7F-4FC5-ABA7-72DA9A0B6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0379" y="2456933"/>
            <a:ext cx="5714446" cy="12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9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48DDD-29B3-478C-83B1-9FE157AF0AC8}"/>
              </a:ext>
            </a:extLst>
          </p:cNvPr>
          <p:cNvSpPr txBox="1"/>
          <p:nvPr/>
        </p:nvSpPr>
        <p:spPr>
          <a:xfrm>
            <a:off x="2868419" y="472809"/>
            <a:ext cx="6622742" cy="85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Tips and Tricks to Help Ensure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Code Follows PEP 8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8">
            <a:extLst>
              <a:ext uri="{FF2B5EF4-FFF2-40B4-BE49-F238E27FC236}">
                <a16:creationId xmlns:a16="http://schemas.microsoft.com/office/drawing/2014/main" id="{9824F2DD-2F03-4E12-BBBA-FCE43BBD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80" y="2016864"/>
            <a:ext cx="3145359" cy="11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94CB2-8659-455B-89F2-4CFA625A34E9}"/>
              </a:ext>
            </a:extLst>
          </p:cNvPr>
          <p:cNvSpPr txBox="1"/>
          <p:nvPr/>
        </p:nvSpPr>
        <p:spPr>
          <a:xfrm>
            <a:off x="2345436" y="1548122"/>
            <a:ext cx="323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Highliting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style violations: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3AD4-3031-4746-A756-8ADB964069A6}"/>
              </a:ext>
            </a:extLst>
          </p:cNvPr>
          <p:cNvSpPr txBox="1"/>
          <p:nvPr/>
        </p:nvSpPr>
        <p:spPr>
          <a:xfrm>
            <a:off x="2188157" y="3730841"/>
            <a:ext cx="6831556" cy="109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27282C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(Refer to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Code Completion</a:t>
            </a:r>
            <a:r>
              <a:rPr lang="en-US" sz="1800" kern="1200" dirty="0">
                <a:solidFill>
                  <a:srgbClr val="27282C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page of the product documentation for details.)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kern="1200" dirty="0">
                <a:solidFill>
                  <a:srgbClr val="2728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Source code: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D27F1-2A18-4FEC-8524-0B177B4D5FAC}"/>
              </a:ext>
            </a:extLst>
          </p:cNvPr>
          <p:cNvSpPr txBox="1"/>
          <p:nvPr/>
        </p:nvSpPr>
        <p:spPr>
          <a:xfrm>
            <a:off x="2188157" y="5007778"/>
            <a:ext cx="733739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dirty="0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US" sz="1200" dirty="0">
                <a:solidFill>
                  <a:srgbClr val="2728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 option from the suggestion list. As you see, PyCharm automatically adds </a:t>
            </a:r>
            <a:r>
              <a:rPr lang="en-US" sz="1200" dirty="0">
                <a:solidFill>
                  <a:srgbClr val="2728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True:</a:t>
            </a:r>
            <a:r>
              <a:rPr lang="en-US" sz="1800" dirty="0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 and indents the selected lines: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1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 surround added">
            <a:extLst>
              <a:ext uri="{FF2B5EF4-FFF2-40B4-BE49-F238E27FC236}">
                <a16:creationId xmlns:a16="http://schemas.microsoft.com/office/drawing/2014/main" id="{6F53D6A5-5748-4E32-B234-10DE005937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0" y="483613"/>
            <a:ext cx="3691632" cy="22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5F020-6051-4FE7-B03E-1B0EAA98C633}"/>
              </a:ext>
            </a:extLst>
          </p:cNvPr>
          <p:cNvSpPr txBox="1"/>
          <p:nvPr/>
        </p:nvSpPr>
        <p:spPr>
          <a:xfrm>
            <a:off x="907001" y="2929178"/>
            <a:ext cx="8956090" cy="289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Linter-python-pep8 package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linter-python-pep8 plugin or Linter provides an interface to pep8. It will be used with files that have the Python syntax.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using this plugin, you should make sure that pep8 is installed on your system. You can follow following instructions to install pep8: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python.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pep8 by typing the following in a terminal:</a:t>
            </a:r>
            <a:r>
              <a:rPr lang="en-US" sz="1800" dirty="0">
                <a:solidFill>
                  <a:srgbClr val="574C4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BB850-D681-4975-A826-B04833CF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01" y="5984204"/>
            <a:ext cx="9888246" cy="323165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pip install pep8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7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C6E303-4E7A-4A76-933C-810D8966AE5A}"/>
              </a:ext>
            </a:extLst>
          </p:cNvPr>
          <p:cNvSpPr txBox="1"/>
          <p:nvPr/>
        </p:nvSpPr>
        <p:spPr>
          <a:xfrm>
            <a:off x="3794465" y="438998"/>
            <a:ext cx="4985551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390F9-4B4A-4704-B500-9E547E8D6B3C}"/>
              </a:ext>
            </a:extLst>
          </p:cNvPr>
          <p:cNvSpPr txBox="1"/>
          <p:nvPr/>
        </p:nvSpPr>
        <p:spPr>
          <a:xfrm>
            <a:off x="1180730" y="1039065"/>
            <a:ext cx="9534618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 can be installed by running pip install black. It requires Python 3.6.0+ to run. Once Black is installed, you will have a new command-line tools called black available to you in your shell, and you’re ready to start.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C9F4D-DF38-4B4C-B310-AE11B8E19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075470"/>
            <a:ext cx="7875233" cy="466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12D6E-6506-464D-93BF-2454181D86A2}"/>
              </a:ext>
            </a:extLst>
          </p:cNvPr>
          <p:cNvSpPr txBox="1"/>
          <p:nvPr/>
        </p:nvSpPr>
        <p:spPr>
          <a:xfrm>
            <a:off x="1180730" y="2796232"/>
            <a:ext cx="609895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a Single File: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CD30F-535C-439B-ACA1-1881043CC0F5}"/>
              </a:ext>
            </a:extLst>
          </p:cNvPr>
          <p:cNvSpPr txBox="1"/>
          <p:nvPr/>
        </p:nvSpPr>
        <p:spPr>
          <a:xfrm>
            <a:off x="1198485" y="3282029"/>
            <a:ext cx="7875232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look at this simple example: here are my two python functions in my python file called sample_code.py.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55434-70D4-4F9D-9099-C4E3BB8358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1651" y="4064188"/>
            <a:ext cx="3488924" cy="23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95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57381-6F70-435C-B248-E459AEA6C6E8}"/>
              </a:ext>
            </a:extLst>
          </p:cNvPr>
          <p:cNvSpPr txBox="1"/>
          <p:nvPr/>
        </p:nvSpPr>
        <p:spPr>
          <a:xfrm>
            <a:off x="1424866" y="576743"/>
            <a:ext cx="889098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</a:t>
            </a:r>
            <a:r>
              <a:rPr lang="en-US" sz="18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sample_code.py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terminal to change the format. After running Black, you will see the following 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AFF3F-646F-47AE-8732-0CB7EA458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1398" y="1382443"/>
            <a:ext cx="3208010" cy="56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CBDD0-0A7D-4A2D-8390-6E6035760E48}"/>
              </a:ext>
            </a:extLst>
          </p:cNvPr>
          <p:cNvSpPr txBox="1"/>
          <p:nvPr/>
        </p:nvSpPr>
        <p:spPr>
          <a:xfrm>
            <a:off x="1424866" y="2178123"/>
            <a:ext cx="60989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you open sample_code.py to see formatted python code: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F2D92-7303-4BEB-B038-E7A8F574CD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1398" y="2708724"/>
            <a:ext cx="3208010" cy="22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0470-81A3-4458-A554-87D9FEB60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585" y="190870"/>
            <a:ext cx="9448800" cy="67914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54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Naming Conventions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6254E-FBBB-456A-B196-20D686C3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05017"/>
            <a:ext cx="9448800" cy="5362114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Naming Conventions:</a:t>
            </a:r>
            <a:endParaRPr lang="en-IN" u="sng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1.Variable</a:t>
            </a:r>
          </a:p>
          <a:p>
            <a:pPr algn="l"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2.Function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3.Class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4.Method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5.Constant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6.Module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7.Package</a:t>
            </a:r>
          </a:p>
          <a:p>
            <a:pPr algn="l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766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F95-0C9A-4663-B910-CB9477317E24}"/>
              </a:ext>
            </a:extLst>
          </p:cNvPr>
          <p:cNvSpPr txBox="1">
            <a:spLocks/>
          </p:cNvSpPr>
          <p:nvPr/>
        </p:nvSpPr>
        <p:spPr>
          <a:xfrm>
            <a:off x="1487010" y="400733"/>
            <a:ext cx="9448800" cy="9220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Example of code and layout.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2CD6C7-63AF-4DA7-8514-12C86C69A50F}"/>
              </a:ext>
            </a:extLst>
          </p:cNvPr>
          <p:cNvSpPr txBox="1">
            <a:spLocks/>
          </p:cNvSpPr>
          <p:nvPr/>
        </p:nvSpPr>
        <p:spPr>
          <a:xfrm>
            <a:off x="3231471" y="1322773"/>
            <a:ext cx="7902317" cy="12930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With space and without space.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18909-0975-482D-9CAD-413639203ED3}"/>
              </a:ext>
            </a:extLst>
          </p:cNvPr>
          <p:cNvSpPr txBox="1">
            <a:spLocks/>
          </p:cNvSpPr>
          <p:nvPr/>
        </p:nvSpPr>
        <p:spPr>
          <a:xfrm>
            <a:off x="344091" y="2194560"/>
            <a:ext cx="1082040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u="sng" dirty="0"/>
              <a:t>WITH SPACE.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/>
              <a:t>*ex-</a:t>
            </a:r>
          </a:p>
          <a:p>
            <a:pPr marL="0" indent="0">
              <a:buNone/>
            </a:pPr>
            <a:endParaRPr lang="en-GB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400" b="1" u="sng" dirty="0"/>
              <a:t>WITHOUT SPACE.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/>
              <a:t>*ex-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F3599-6AE6-48DF-9E01-6954C1F3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0" y="3138658"/>
            <a:ext cx="4857750" cy="96083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573B70-A39B-4854-AC6A-2F5459C2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60" y="4978776"/>
            <a:ext cx="4572000" cy="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61C-F151-4DF3-9405-4F8020A80B31}"/>
              </a:ext>
            </a:extLst>
          </p:cNvPr>
          <p:cNvSpPr txBox="1">
            <a:spLocks/>
          </p:cNvSpPr>
          <p:nvPr/>
        </p:nvSpPr>
        <p:spPr>
          <a:xfrm>
            <a:off x="1914559" y="569646"/>
            <a:ext cx="8610600" cy="12930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Maximum</a:t>
            </a:r>
            <a:r>
              <a:rPr lang="en-GB" dirty="0"/>
              <a:t> </a:t>
            </a:r>
            <a:r>
              <a:rPr lang="en-GB" b="1" dirty="0"/>
              <a:t>line</a:t>
            </a:r>
            <a:r>
              <a:rPr lang="en-GB" dirty="0"/>
              <a:t> </a:t>
            </a:r>
            <a:r>
              <a:rPr lang="en-GB" b="1" dirty="0"/>
              <a:t>length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line</a:t>
            </a:r>
            <a:r>
              <a:rPr lang="en-GB" dirty="0"/>
              <a:t> </a:t>
            </a:r>
            <a:r>
              <a:rPr lang="en-GB" b="1" dirty="0"/>
              <a:t>breaking.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C26F-3195-4517-980E-507DD2443510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Ex-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Ex-</a:t>
            </a: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5DBCB84-D847-431A-BDF0-2D28A45A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57" y="2036168"/>
            <a:ext cx="6086474" cy="212745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DB79A0B-8338-4076-ABAD-976B2552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57" y="4759871"/>
            <a:ext cx="6086475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A9FC8-279A-4426-AF2D-24A4B532099B}"/>
              </a:ext>
            </a:extLst>
          </p:cNvPr>
          <p:cNvSpPr txBox="1"/>
          <p:nvPr/>
        </p:nvSpPr>
        <p:spPr>
          <a:xfrm>
            <a:off x="1123026" y="1602694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ED5EC-44C3-4795-AA64-F3CEA11FFC63}"/>
              </a:ext>
            </a:extLst>
          </p:cNvPr>
          <p:cNvSpPr txBox="1"/>
          <p:nvPr/>
        </p:nvSpPr>
        <p:spPr>
          <a:xfrm>
            <a:off x="1123026" y="4288516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0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DF3F-85F3-4B54-B2BC-624EAD684952}"/>
              </a:ext>
            </a:extLst>
          </p:cNvPr>
          <p:cNvSpPr txBox="1">
            <a:spLocks/>
          </p:cNvSpPr>
          <p:nvPr/>
        </p:nvSpPr>
        <p:spPr>
          <a:xfrm>
            <a:off x="1716777" y="233523"/>
            <a:ext cx="8610600" cy="1750219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 line</a:t>
            </a:r>
            <a:r>
              <a:rPr lang="en-GB" dirty="0"/>
              <a:t> </a:t>
            </a:r>
            <a:r>
              <a:rPr lang="en-GB" b="1" dirty="0"/>
              <a:t>break</a:t>
            </a:r>
            <a:r>
              <a:rPr lang="en-GB" dirty="0"/>
              <a:t> </a:t>
            </a:r>
            <a:r>
              <a:rPr lang="en-GB" b="1" dirty="0"/>
              <a:t>Before</a:t>
            </a:r>
            <a:r>
              <a:rPr lang="en-GB" dirty="0"/>
              <a:t> </a:t>
            </a:r>
            <a:r>
              <a:rPr lang="en-GB" b="1" dirty="0"/>
              <a:t>or</a:t>
            </a:r>
            <a:r>
              <a:rPr lang="en-GB" dirty="0"/>
              <a:t> </a:t>
            </a:r>
            <a:r>
              <a:rPr lang="en-GB" b="1" dirty="0"/>
              <a:t>After</a:t>
            </a:r>
            <a:r>
              <a:rPr lang="en-GB" dirty="0"/>
              <a:t>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Binary</a:t>
            </a:r>
            <a:r>
              <a:rPr lang="en-GB" dirty="0"/>
              <a:t> </a:t>
            </a:r>
            <a:r>
              <a:rPr lang="en-GB" b="1" dirty="0"/>
              <a:t>Operator.</a:t>
            </a: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8CB0820-9F11-4488-BDC6-049D5254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67" y="1911889"/>
            <a:ext cx="6769432" cy="25360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671F347-6F5C-4236-BC0F-5FBD58DE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97" y="4260657"/>
            <a:ext cx="6191250" cy="2295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52BD6-135E-41CA-89C0-2B359617C8C6}"/>
              </a:ext>
            </a:extLst>
          </p:cNvPr>
          <p:cNvSpPr txBox="1"/>
          <p:nvPr/>
        </p:nvSpPr>
        <p:spPr>
          <a:xfrm>
            <a:off x="1350988" y="2867476"/>
            <a:ext cx="101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1E5B5-DBDD-40A5-8DDA-BD0B5D435A41}"/>
              </a:ext>
            </a:extLst>
          </p:cNvPr>
          <p:cNvSpPr txBox="1"/>
          <p:nvPr/>
        </p:nvSpPr>
        <p:spPr>
          <a:xfrm>
            <a:off x="1350988" y="5008262"/>
            <a:ext cx="101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Ex-</a:t>
            </a:r>
          </a:p>
        </p:txBody>
      </p:sp>
    </p:spTree>
    <p:extLst>
      <p:ext uri="{BB962C8B-B14F-4D97-AF65-F5344CB8AC3E}">
        <p14:creationId xmlns:p14="http://schemas.microsoft.com/office/powerpoint/2010/main" val="287845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580BF-4140-4AFF-9DD2-84F84A9CC225}"/>
              </a:ext>
            </a:extLst>
          </p:cNvPr>
          <p:cNvSpPr txBox="1"/>
          <p:nvPr/>
        </p:nvSpPr>
        <p:spPr>
          <a:xfrm>
            <a:off x="3878802" y="618762"/>
            <a:ext cx="4434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Example of comments.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B4D335-181F-4C49-BD1C-3775A51A26DE}"/>
              </a:ext>
            </a:extLst>
          </p:cNvPr>
          <p:cNvSpPr txBox="1">
            <a:spLocks/>
          </p:cNvSpPr>
          <p:nvPr/>
        </p:nvSpPr>
        <p:spPr>
          <a:xfrm>
            <a:off x="400973" y="1070876"/>
            <a:ext cx="4434395" cy="718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block comment.</a:t>
            </a:r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61062D-1ABA-4BB4-8660-48BD02AA7397}"/>
              </a:ext>
            </a:extLst>
          </p:cNvPr>
          <p:cNvSpPr txBox="1">
            <a:spLocks/>
          </p:cNvSpPr>
          <p:nvPr/>
        </p:nvSpPr>
        <p:spPr>
          <a:xfrm>
            <a:off x="685800" y="2030063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Anti-</a:t>
            </a:r>
            <a:r>
              <a:rPr lang="en-GB" dirty="0" err="1"/>
              <a:t>partten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Best-</a:t>
            </a:r>
            <a:r>
              <a:rPr lang="en-GB" dirty="0" err="1"/>
              <a:t>pratice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08C5F05-5F7A-4AE8-977F-11DF1B40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9611"/>
            <a:ext cx="5901431" cy="1475357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602E170-775B-45AF-9DCC-1692934E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804604"/>
            <a:ext cx="675969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8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74F-A450-4326-9044-615455022E26}"/>
              </a:ext>
            </a:extLst>
          </p:cNvPr>
          <p:cNvSpPr txBox="1">
            <a:spLocks/>
          </p:cNvSpPr>
          <p:nvPr/>
        </p:nvSpPr>
        <p:spPr>
          <a:xfrm>
            <a:off x="3934288" y="631208"/>
            <a:ext cx="4570520" cy="12930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Inline comments.</a:t>
            </a:r>
            <a:endParaRPr lang="en-US" b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01FF6D2-8A9C-4AC6-8718-FFAFBDB47645}"/>
              </a:ext>
            </a:extLst>
          </p:cNvPr>
          <p:cNvSpPr txBox="1">
            <a:spLocks/>
          </p:cNvSpPr>
          <p:nvPr/>
        </p:nvSpPr>
        <p:spPr>
          <a:xfrm>
            <a:off x="685800" y="1706289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Anti-</a:t>
            </a:r>
            <a:r>
              <a:rPr lang="en-GB" dirty="0" err="1"/>
              <a:t>partten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Best practice.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2474FC6-BEAF-400E-B0DB-7C5BA188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07105"/>
            <a:ext cx="5031419" cy="144092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CF3C500-3CE0-47C6-A661-E48B7D4D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278020"/>
            <a:ext cx="5129074" cy="13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3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8C47-EEB9-4066-AC7D-1A79CC0C0AA6}"/>
              </a:ext>
            </a:extLst>
          </p:cNvPr>
          <p:cNvSpPr txBox="1">
            <a:spLocks/>
          </p:cNvSpPr>
          <p:nvPr/>
        </p:nvSpPr>
        <p:spPr>
          <a:xfrm>
            <a:off x="1357092" y="569064"/>
            <a:ext cx="8648041" cy="9845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Documentation string comment.</a:t>
            </a:r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2DAA2A8-794F-4A60-9B33-83D5930AB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12" y="1398287"/>
            <a:ext cx="5791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3784B6-C5EC-4CCD-9F04-1E81969E09C9}"/>
              </a:ext>
            </a:extLst>
          </p:cNvPr>
          <p:cNvSpPr txBox="1"/>
          <p:nvPr/>
        </p:nvSpPr>
        <p:spPr>
          <a:xfrm>
            <a:off x="2955524" y="950033"/>
            <a:ext cx="6280951" cy="558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MODULE WITH HELP OF PEP8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518A8-0593-4816-95CC-BD9DDCA53E87}"/>
              </a:ext>
            </a:extLst>
          </p:cNvPr>
          <p:cNvSpPr txBox="1"/>
          <p:nvPr/>
        </p:nvSpPr>
        <p:spPr>
          <a:xfrm>
            <a:off x="1566909" y="1793786"/>
            <a:ext cx="6098958" cy="326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Not recommended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1EFEE-23D3-4444-B1EA-69B752986F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09" y="2405104"/>
            <a:ext cx="4292352" cy="1547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1EEA0-6C01-4CC3-8628-C2DC7B7C1BC4}"/>
              </a:ext>
            </a:extLst>
          </p:cNvPr>
          <p:cNvSpPr txBox="1"/>
          <p:nvPr/>
        </p:nvSpPr>
        <p:spPr>
          <a:xfrm>
            <a:off x="1566909" y="4197257"/>
            <a:ext cx="6098958" cy="326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Recommended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0FBDC-8389-4FAA-8457-C5D36FFDBB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08" y="4643975"/>
            <a:ext cx="4292353" cy="167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01DB5C-0FE7-4372-814A-6C1BB1E5F8BF}"/>
              </a:ext>
            </a:extLst>
          </p:cNvPr>
          <p:cNvSpPr txBox="1">
            <a:spLocks/>
          </p:cNvSpPr>
          <p:nvPr/>
        </p:nvSpPr>
        <p:spPr>
          <a:xfrm>
            <a:off x="2351841" y="165839"/>
            <a:ext cx="7488316" cy="78419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OF NAMING CONVENTION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236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5690C1-0C5D-4DD4-BABE-3170454BC68F}"/>
              </a:ext>
            </a:extLst>
          </p:cNvPr>
          <p:cNvSpPr txBox="1"/>
          <p:nvPr/>
        </p:nvSpPr>
        <p:spPr>
          <a:xfrm>
            <a:off x="3058358" y="474280"/>
            <a:ext cx="5819312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VERIABLE WITH HELP OF PEP8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371C-8842-4B27-AD3D-135879E1F73E}"/>
              </a:ext>
            </a:extLst>
          </p:cNvPr>
          <p:cNvSpPr txBox="1"/>
          <p:nvPr/>
        </p:nvSpPr>
        <p:spPr>
          <a:xfrm>
            <a:off x="1300579" y="1548382"/>
            <a:ext cx="6098958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Veriable: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4A3D3-A45A-4986-8861-CD6F529B622A}"/>
              </a:ext>
            </a:extLst>
          </p:cNvPr>
          <p:cNvSpPr txBox="1"/>
          <p:nvPr/>
        </p:nvSpPr>
        <p:spPr>
          <a:xfrm>
            <a:off x="1220680" y="2030502"/>
            <a:ext cx="8580268" cy="507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# Not recommended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'John Smith'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IN" sz="1800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(z,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6C75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'Smith, John'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dirty="0">
                <a:solidFill>
                  <a:srgbClr val="5482A3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IN" sz="32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# Recommended</a:t>
            </a: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'John Smith'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800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6C75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'Smith, John'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8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28039-E04E-4305-B634-36191B205746}"/>
              </a:ext>
            </a:extLst>
          </p:cNvPr>
          <p:cNvSpPr txBox="1"/>
          <p:nvPr/>
        </p:nvSpPr>
        <p:spPr>
          <a:xfrm>
            <a:off x="3262544" y="482488"/>
            <a:ext cx="609895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INDENTATION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6872A-9A7C-4841-A835-8CD09F81DC77}"/>
              </a:ext>
            </a:extLst>
          </p:cNvPr>
          <p:cNvSpPr txBox="1"/>
          <p:nvPr/>
        </p:nvSpPr>
        <p:spPr>
          <a:xfrm>
            <a:off x="2789807" y="1435918"/>
            <a:ext cx="704443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OF WHERE TO PUT CLOSING BRACES:-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06881-291C-4EF9-B440-8C5A111345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9676" y="2712683"/>
            <a:ext cx="4145132" cy="143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D9CD0-A786-4E7E-9EDD-D9C03F7505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9676" y="4447017"/>
            <a:ext cx="4239827" cy="1606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C3291-0B69-4D1A-8040-F530DF4BBE05}"/>
              </a:ext>
            </a:extLst>
          </p:cNvPr>
          <p:cNvSpPr txBox="1"/>
          <p:nvPr/>
        </p:nvSpPr>
        <p:spPr>
          <a:xfrm>
            <a:off x="3990512" y="2011539"/>
            <a:ext cx="232151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76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DE453-F8DF-45BC-BB3F-BA2089C5CC4C}"/>
              </a:ext>
            </a:extLst>
          </p:cNvPr>
          <p:cNvSpPr txBox="1"/>
          <p:nvPr/>
        </p:nvSpPr>
        <p:spPr>
          <a:xfrm>
            <a:off x="3626529" y="1012313"/>
            <a:ext cx="640523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for following line breaks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629C9-3E29-446C-9F64-B091D1551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6529" y="2180277"/>
            <a:ext cx="493014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CC1CBE-9A2B-43E4-AD07-F8A85311E1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6529" y="3977635"/>
            <a:ext cx="4930140" cy="163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00872-46B1-47FD-8B41-73B45335C714}"/>
              </a:ext>
            </a:extLst>
          </p:cNvPr>
          <p:cNvSpPr txBox="1"/>
          <p:nvPr/>
        </p:nvSpPr>
        <p:spPr>
          <a:xfrm>
            <a:off x="3333565" y="1587014"/>
            <a:ext cx="264110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0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7F36B-78D7-4F56-9ED7-821D5ECE42D6}"/>
              </a:ext>
            </a:extLst>
          </p:cNvPr>
          <p:cNvPicPr/>
          <p:nvPr/>
        </p:nvPicPr>
        <p:blipFill rotWithShape="1">
          <a:blip r:embed="rId2"/>
          <a:srcRect l="7645" t="13353" b="621"/>
          <a:stretch/>
        </p:blipFill>
        <p:spPr bwMode="auto">
          <a:xfrm>
            <a:off x="2234953" y="4983707"/>
            <a:ext cx="7998780" cy="1372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DADE2-276B-4D53-AE5F-C244070FF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0" t="7252" b="-464"/>
          <a:stretch/>
        </p:blipFill>
        <p:spPr bwMode="auto">
          <a:xfrm>
            <a:off x="2165411" y="3121464"/>
            <a:ext cx="7998781" cy="156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58A70C0D-10D6-43CA-B691-C871887E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5" b="12476"/>
          <a:stretch/>
        </p:blipFill>
        <p:spPr bwMode="auto">
          <a:xfrm>
            <a:off x="2165411" y="889889"/>
            <a:ext cx="7861177" cy="206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5A753-69F7-4C26-A66C-B10BCB5DB282}"/>
              </a:ext>
            </a:extLst>
          </p:cNvPr>
          <p:cNvSpPr txBox="1"/>
          <p:nvPr/>
        </p:nvSpPr>
        <p:spPr>
          <a:xfrm>
            <a:off x="1269507" y="260457"/>
            <a:ext cx="10484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b="1" dirty="0"/>
              <a:t>Variable: A variable is created the moment you first assign a value to it</a:t>
            </a:r>
          </a:p>
        </p:txBody>
      </p:sp>
    </p:spTree>
    <p:extLst>
      <p:ext uri="{BB962C8B-B14F-4D97-AF65-F5344CB8AC3E}">
        <p14:creationId xmlns:p14="http://schemas.microsoft.com/office/powerpoint/2010/main" val="173503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52F9D-D706-4EC6-BF6B-0CDCF82899F7}"/>
              </a:ext>
            </a:extLst>
          </p:cNvPr>
          <p:cNvSpPr txBox="1"/>
          <p:nvPr/>
        </p:nvSpPr>
        <p:spPr>
          <a:xfrm>
            <a:off x="3342444" y="547742"/>
            <a:ext cx="609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WHITESPACING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A96F3-3426-484F-B366-93359D0F0C0D}"/>
              </a:ext>
            </a:extLst>
          </p:cNvPr>
          <p:cNvSpPr txBox="1"/>
          <p:nvPr/>
        </p:nvSpPr>
        <p:spPr>
          <a:xfrm>
            <a:off x="2516079" y="1541670"/>
            <a:ext cx="71598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Times New Roman" panose="02020603050405020304" pitchFamily="18" charset="0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space when there is more than one operator in a statement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EFA72-6DB9-4E51-B184-9705C87C4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0098" y="2467760"/>
            <a:ext cx="4843650" cy="1466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C4B37-CB8B-4917-824F-9E95C6B770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70099" y="4073544"/>
            <a:ext cx="4843650" cy="14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ECE85-8EE0-43F4-953B-DE442C1CF1F9}"/>
              </a:ext>
            </a:extLst>
          </p:cNvPr>
          <p:cNvSpPr txBox="1"/>
          <p:nvPr/>
        </p:nvSpPr>
        <p:spPr>
          <a:xfrm>
            <a:off x="2729883" y="1129128"/>
            <a:ext cx="7257495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Times New Roman" panose="02020603050405020304" pitchFamily="18" charset="0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space to if </a:t>
            </a:r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statemennts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there are multiple conditions.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7DF0C-872F-4356-BA0E-1E9E5B0DB1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387" y="1757085"/>
            <a:ext cx="5165326" cy="1501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378C5-7589-42E0-A169-CD21933C56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5407" y="3599896"/>
            <a:ext cx="5094306" cy="17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1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98F1-73B5-4109-8189-E3470C0F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388" y="19767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6350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4">
            <a:extLst>
              <a:ext uri="{FF2B5EF4-FFF2-40B4-BE49-F238E27FC236}">
                <a16:creationId xmlns:a16="http://schemas.microsoft.com/office/drawing/2014/main" id="{D30E8A36-0085-4E3C-B2AC-3C492F5A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0"/>
          <a:stretch>
            <a:fillRect/>
          </a:stretch>
        </p:blipFill>
        <p:spPr bwMode="auto">
          <a:xfrm>
            <a:off x="2431594" y="1102963"/>
            <a:ext cx="7983422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5">
            <a:extLst>
              <a:ext uri="{FF2B5EF4-FFF2-40B4-BE49-F238E27FC236}">
                <a16:creationId xmlns:a16="http://schemas.microsoft.com/office/drawing/2014/main" id="{77DD15D8-8B0F-466A-BB07-57E7490C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b="-15923"/>
          <a:stretch>
            <a:fillRect/>
          </a:stretch>
        </p:blipFill>
        <p:spPr bwMode="auto">
          <a:xfrm>
            <a:off x="2431594" y="3110262"/>
            <a:ext cx="798342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6">
            <a:extLst>
              <a:ext uri="{FF2B5EF4-FFF2-40B4-BE49-F238E27FC236}">
                <a16:creationId xmlns:a16="http://schemas.microsoft.com/office/drawing/2014/main" id="{6C13CE89-7BB4-4C6A-ABF6-ED8A65C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b="-2562"/>
          <a:stretch>
            <a:fillRect/>
          </a:stretch>
        </p:blipFill>
        <p:spPr bwMode="auto">
          <a:xfrm>
            <a:off x="2431594" y="4786662"/>
            <a:ext cx="7983422" cy="15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E7062279-939A-4840-8A37-F2DD65C6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98" y="239775"/>
            <a:ext cx="93441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function is a block of code which only runs when it is called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D7A7C6E-7E0C-4578-BC53-E41DC244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74" y="259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02E2D0-03B3-4AD3-874F-01D5C170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74" y="472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1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>
            <a:extLst>
              <a:ext uri="{FF2B5EF4-FFF2-40B4-BE49-F238E27FC236}">
                <a16:creationId xmlns:a16="http://schemas.microsoft.com/office/drawing/2014/main" id="{C6E642E7-C157-4A8C-96A3-E3D6060F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96" y="1387475"/>
            <a:ext cx="6995605" cy="228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7">
            <a:extLst>
              <a:ext uri="{FF2B5EF4-FFF2-40B4-BE49-F238E27FC236}">
                <a16:creationId xmlns:a16="http://schemas.microsoft.com/office/drawing/2014/main" id="{16D5187F-85A8-4322-8061-4132B674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98" y="3779335"/>
            <a:ext cx="6995604" cy="27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1681748-1727-40DB-84C6-692A3A57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38" y="366210"/>
            <a:ext cx="806092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definitions begin with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556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class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keyword.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23E1EC-0002-4676-BF67-24D1179B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8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C5CFD6-5269-4018-9EF7-B912CF85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3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>
            <a:extLst>
              <a:ext uri="{FF2B5EF4-FFF2-40B4-BE49-F238E27FC236}">
                <a16:creationId xmlns:a16="http://schemas.microsoft.com/office/drawing/2014/main" id="{BF4F97F4-13CA-4811-AE1D-717A2E64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8" y="1016008"/>
            <a:ext cx="7824184" cy="29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1">
            <a:extLst>
              <a:ext uri="{FF2B5EF4-FFF2-40B4-BE49-F238E27FC236}">
                <a16:creationId xmlns:a16="http://schemas.microsoft.com/office/drawing/2014/main" id="{ED298AE1-9E28-4E4B-B1BA-82DA4F99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8" y="4039351"/>
            <a:ext cx="7824184" cy="24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158F61E-F320-4236-92A4-3141ACE8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41" y="193358"/>
            <a:ext cx="100761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Python method is a label that you can call on an object; it is a piece of code to execute on that object.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C563AF-BE57-4CD0-8C3B-F941416E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8B1C1E-787F-4598-ADA5-A76D7FD0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8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8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13">
            <a:extLst>
              <a:ext uri="{FF2B5EF4-FFF2-40B4-BE49-F238E27FC236}">
                <a16:creationId xmlns:a16="http://schemas.microsoft.com/office/drawing/2014/main" id="{D190854B-18B9-478F-87A9-9C5ED2C7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0" y="1447457"/>
            <a:ext cx="6329780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8A16B014-B75D-4037-9E0E-FA7D1921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0" y="4336487"/>
            <a:ext cx="632978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6">
            <a:extLst>
              <a:ext uri="{FF2B5EF4-FFF2-40B4-BE49-F238E27FC236}">
                <a16:creationId xmlns:a16="http://schemas.microsoft.com/office/drawing/2014/main" id="{E743EA44-6807-4A88-ADAC-8D972AF4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87" y="5975015"/>
            <a:ext cx="6312023" cy="4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304177B2-0127-4BF9-BFD3-41D555C47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66" y="241488"/>
            <a:ext cx="87445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constant is a type of variable whose value cannot be changed. 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1F55580-DBB7-4143-9905-FB565BD5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66" y="3237332"/>
            <a:ext cx="90197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refer to a file containing Python statements and definitions.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B048A14-E0E0-495E-BE3C-FA0D647C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5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13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1511</Words>
  <Application>Microsoft Office PowerPoint</Application>
  <PresentationFormat>Widescreen</PresentationFormat>
  <Paragraphs>232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Facet</vt:lpstr>
      <vt:lpstr>PowerPoint Presentation</vt:lpstr>
      <vt:lpstr>PowerPoint Presentation</vt:lpstr>
      <vt:lpstr>PowerPoint Presentation</vt:lpstr>
      <vt:lpstr>  Naming Conventions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Gupta</dc:creator>
  <cp:lastModifiedBy>Priya Gupta</cp:lastModifiedBy>
  <cp:revision>47</cp:revision>
  <dcterms:created xsi:type="dcterms:W3CDTF">2021-03-19T05:37:06Z</dcterms:created>
  <dcterms:modified xsi:type="dcterms:W3CDTF">2021-04-10T10:57:20Z</dcterms:modified>
</cp:coreProperties>
</file>