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3" r:id="rId23"/>
    <p:sldId id="302" r:id="rId24"/>
    <p:sldId id="301" r:id="rId25"/>
    <p:sldId id="300" r:id="rId26"/>
    <p:sldId id="299" r:id="rId27"/>
    <p:sldId id="298" r:id="rId28"/>
    <p:sldId id="297" r:id="rId29"/>
    <p:sldId id="296" r:id="rId30"/>
    <p:sldId id="295" r:id="rId31"/>
    <p:sldId id="294" r:id="rId32"/>
    <p:sldId id="293" r:id="rId33"/>
    <p:sldId id="292" r:id="rId34"/>
    <p:sldId id="290" r:id="rId35"/>
    <p:sldId id="291" r:id="rId36"/>
    <p:sldId id="289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30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E4C6-8836-D493-70FA-111534D03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FB59E-C0E9-C114-FCBD-576616264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251A3-E6A0-43B1-FA3F-1578B707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6A91-3275-1BE3-EE46-AF601084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AB2E1-56F9-CC47-7538-D366DD47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09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78202-799B-714F-A8F4-DAB88AD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F715B-8BED-FA74-38AC-097584961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01A7E-7BD3-3353-1449-10742FAD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5CF1D-6C5C-A2F1-8B51-3A4D473C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57E16-3475-37E7-5EA1-7694520A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0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3D68F-D100-D3F7-6137-FC0B28D62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4DDA4-FA16-674D-ED77-24D0466B2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8142-AB5F-FECA-AC00-EA8001F9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7E43-2564-55C5-66EB-6EC8F6BD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D386C-D179-D9EB-577E-3F0B7ACD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16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63AC1-2D3B-D287-23FE-6E9E183F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BF76-E13A-50AF-4CD2-AD02F1133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ADBC0-59E1-A039-6A87-87B02B38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032B-7997-C82F-7CEF-77348280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79C9-B214-FF11-8125-9AC338719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5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38D3-C86D-6C31-C567-652751F6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CAE4F-A16A-554E-3428-AC84563A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E45D-1A6D-1FD5-EA36-D7C83E38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0041-5E1F-8400-AC5C-D668C549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A68E1-A728-C935-326D-7BE8DE52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9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76626-F143-AFF7-AF1F-B4EC3830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4CEB-F9C9-FCA6-BEBE-4D97095E4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F87B1-64E7-EE31-AF13-B960090C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308A-CEEB-33BB-3E97-7DB12EA1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7FBF-F10D-A0FA-5AF7-028A689A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E37E-A030-6D1C-7858-A8D9B01B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49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EB79B-7F9B-9AEF-23BB-D68D7D89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B68A7-3909-6050-FA17-13302093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3F70C-0601-1E4B-217D-A15155533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45055-C29D-489B-780F-6D09E586D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05808-1101-9796-E01D-929454CA8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5F71E-CC7F-5196-FFC2-662D3370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0BD45-F817-40FC-CE6E-7E1CDED8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31150-2DB1-E1D6-05B8-25FF97310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8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7F28-17EE-7CE5-CAAB-04CE726D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9D5C1-0751-40AA-F11D-E0BAF49A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9E97F-EA9E-0428-B225-83644F60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E9729-23B6-A667-B6F4-14BF9952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72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E118B-6D0B-3F6B-2A59-8887D659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3D9DD-FA7C-76C5-6E28-C91D687E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A3A64-7481-7567-1933-768E5410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2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1647-38FA-6B6A-5530-99B7423D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B63B4-A9D3-2F2A-E35B-62757A10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573E1-F4BB-E507-6519-FFF4386B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6B789-1E62-A3FB-6E8E-49B3672A1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DE01-6758-5B5F-6629-7FAD8A26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02E14-42A2-7D98-BA0A-964BDB7F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7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3B79-82DE-D788-D908-849FDC54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EC054-906B-7AFD-630E-08CECF60A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F4965-548A-94B3-A229-6B448CC4A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F23CC-C1D9-CA2E-A6E1-3289FE0D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C622D-802B-A0CB-5409-FDB03DAE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5FFE-EC6E-A3F6-BA3D-B21AFE55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7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B5F00-F758-CBA0-7AA3-3DAC28D7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B94A5-211D-3707-D439-4BF49AABB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3F5C0-F88E-88D8-E96B-7B6606352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3F8EE-061C-4C76-8B48-295AB1270A22}" type="datetimeFigureOut">
              <a:rPr lang="en-IN" smtClean="0"/>
              <a:t>13-07-2023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5BF1-6DED-4AEA-A216-258F6E918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72B79-A6BC-A7FE-5847-060F550E8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5B0D3-5B36-442D-8256-F58963024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40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C6FFB82-8DCD-B0CC-82C9-1F569D8E2F3B}"/>
              </a:ext>
            </a:extLst>
          </p:cNvPr>
          <p:cNvSpPr txBox="1">
            <a:spLocks/>
          </p:cNvSpPr>
          <p:nvPr/>
        </p:nvSpPr>
        <p:spPr>
          <a:xfrm>
            <a:off x="1524000" y="835167"/>
            <a:ext cx="9144000" cy="12450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latin typeface="Times New Roman" panose="02020603050405020304" pitchFamily="18" charset="0"/>
                <a:ea typeface="Calibri" panose="020F0502020204030204" pitchFamily="34" charset="0"/>
              </a:rPr>
              <a:t>Website and Application Development for Vegetable Market Logs</a:t>
            </a:r>
            <a:endParaRPr lang="en-IN" sz="36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DDD381C-DFFA-36C3-2EA4-F01A3CC79AF9}"/>
              </a:ext>
            </a:extLst>
          </p:cNvPr>
          <p:cNvSpPr txBox="1">
            <a:spLocks/>
          </p:cNvSpPr>
          <p:nvPr/>
        </p:nvSpPr>
        <p:spPr>
          <a:xfrm>
            <a:off x="1312984" y="4435982"/>
            <a:ext cx="9144000" cy="24220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and 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Yuvraj Joshi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Era Deemed to be University, Dehradun,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Uttarakhand, India (248002)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A6270-906A-863A-8C57-7D38E14B125E}"/>
              </a:ext>
            </a:extLst>
          </p:cNvPr>
          <p:cNvSpPr txBox="1"/>
          <p:nvPr/>
        </p:nvSpPr>
        <p:spPr>
          <a:xfrm>
            <a:off x="1524000" y="239150"/>
            <a:ext cx="87219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D749E-C5B1-5D8A-0F4E-1C11FA56A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1433" y="2163977"/>
            <a:ext cx="2307102" cy="21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E8C9-92FA-15CC-5887-79AD2F3F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4ABF-A968-B18C-D918-736201723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determines the order in which operators are evaluated.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multiplication takes precedence over addition. You can use parentheses to change the order of evaluation. Here's an example: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result = 2 + 3 * 4;  // The multiplication is evaluated first</a:t>
            </a:r>
          </a:p>
        </p:txBody>
      </p:sp>
    </p:spTree>
    <p:extLst>
      <p:ext uri="{BB962C8B-B14F-4D97-AF65-F5344CB8AC3E}">
        <p14:creationId xmlns:p14="http://schemas.microsoft.com/office/powerpoint/2010/main" val="289086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06142-5872-4D6B-0204-F63B5ED53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23" y="663306"/>
            <a:ext cx="9272353" cy="553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9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2909-0CC5-C380-0DB6-9D96AFE6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75EA9-F524-7AAC-3D2A-C3DC0330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and Template Literals: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used to represent text in JavaScript. You can use single or double quotes to define a string. Template literals, introduced in ES6, allow you to embed expressions inside strings using backticks (`):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name = "Alice";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greeting = `Hello, ${name}!`;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variable `name` is inserted into the string using `${...}` inside a template literal.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0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C0BC-6B7F-20ED-F733-0A2C38AE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CEBC-95F7-D5F2-9419-414A2BC73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50017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if/else Statements: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statements like `if` and `else` allow you to control the flow of your program based on certain conditions.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age = 18;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(age &gt;= 18)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console.log("You are an adult.");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console.log("You are not yet an adult.");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code checks if the `age` is greater than or equal to 18 and displays an appropriate message.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90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D6C8-86CC-A8CE-3505-99808AD3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D1BC-B169-C53F-764E-46067E83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 and Coercion: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conversion refers to the explicit conversion of one data type to another, while type coercion is the implicit conversion done by JavaScript.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number = 42;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text = String(number);  // Explicit conversion to a string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sum = "5" + 2;  // Implicit coercion: '5' is converted to a string and concatenated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859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F461-235E-B002-2F2C-952D513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3A17-656A-3557-B6E8-9B7E94168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Truthy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has truthy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are treated as `false` in Boolean contexts, while truthy values are treated as `true`.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include `0`, `""` (empty string), `null`, `undefined`, and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`. All other values are truthy.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52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926B-04A6-92F6-B8C9-9A596AAB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130ED-3ACC-CCFC-5402-5B5C9ED52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Equality Operators (== vs ===):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`==` operator checks for equality after performing type coercion, while the `===` operator checks for equality without type coercion.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It's generally recommended to use the strict equality operator (`===`) to avoid unexpected behaviour. Here's an example: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console.log(5 == "5");   // true (type coercion)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console.log(5 === "5");  // false (no type coercion)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17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E989-40DF-F454-B530-0FB31F43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AB19-9D47-CA3D-3598-C5027440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503301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Logic and Logical Operators: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logic is used to make decisions based on logical conditions. JavaScript has three logical operators: `&amp;&amp;` (AND), `||` (OR), and `!` (NOT). Here's an example: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= 5;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y = 10;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(x &gt; 0 &amp;&amp; y &gt; 0)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console.log("Both x and y are positive.");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(x &gt; 0 || y &gt; 0)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console.log("At least one of x or y is positive.");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610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3120-A9D5-13F3-0B25-0D8A8B12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7B69-F674-CDE7-9CCA-51DE7608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0" y="1325562"/>
            <a:ext cx="10515600" cy="5532437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Statement: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`switch` statement provides an alternative to multiple `if` statements when you have multiple possible conditions to evaluate. It allows you to specify different code blocks to execute based on the value of an expression.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day = 3;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(day)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1: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"Monday";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2: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"Tuesday";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3: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"Wednesday";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"Unknown";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console.log(`Today is ${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}.`);</a:t>
            </a:r>
          </a:p>
        </p:txBody>
      </p:sp>
    </p:spTree>
    <p:extLst>
      <p:ext uri="{BB962C8B-B14F-4D97-AF65-F5344CB8AC3E}">
        <p14:creationId xmlns:p14="http://schemas.microsoft.com/office/powerpoint/2010/main" val="834332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4C32-6D86-B911-2964-712DA532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4F60-2807-578E-EC8F-1C12BEA03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and Expressions: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statements are blocks of code that perform actions, while expressions produce values. A statement typically ends with a semicolon (;), while expressions don't necessarily require one. For example: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= 5;         // Statement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y = x * 2;     // Expression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console.log(y);   // Expression</a:t>
            </a:r>
          </a:p>
        </p:txBody>
      </p:sp>
    </p:spTree>
    <p:extLst>
      <p:ext uri="{BB962C8B-B14F-4D97-AF65-F5344CB8AC3E}">
        <p14:creationId xmlns:p14="http://schemas.microsoft.com/office/powerpoint/2010/main" val="294752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A7669-3C48-44F8-E8DE-379CE908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Day 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A6CD-D679-71F0-3C4B-790F8B7F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 Script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DOM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Element Selection and Manipulation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EVENTS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CSS Manipulation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Classes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“Esc”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43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9721-279A-43D5-C25A-F470ADD6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ECFD-BA5F-7594-8B3E-DCB935375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(Ternary) Operator: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conditional (ternary) operator allows you to write shorter versions of `if/else` statements. It takes three operands and evaluates a condition. Here's an example: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age = 18;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message = (age &gt;= 18) ? "You are an adult." : "You are not yet an adult.";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console.log(message);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9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Activating Strict Mode: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Strict mode is a feature in JavaScript that enables a stricter set of rules and better error handling.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helps to catch common coding mistakes and prevents the use of certain error-prone features.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activate strict mode, you simply add the following line to the top of your JavaScript file or script: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"use strict";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230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JavaScript are reusable blocks of code that perform specific tasks. They allow you to group code together, provide input parameters, and return values.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greet(name)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console.log("Hello, " + name + "!");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greet("Alice");  // Output: Hello, Alice!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`greet` function takes a parameter `name` and logs a greeting to the console.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719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526449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 vs Expressions: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declarations and function expressions are two ways to define functions in JavaScript.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Function Declaration: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add(a, b)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a +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Function Expression: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multiply = function(a, b)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a *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difference is that function declarations are hoisted (can be used before they are declared), while function expressions are not.</a:t>
            </a:r>
          </a:p>
        </p:txBody>
      </p:sp>
    </p:spTree>
    <p:extLst>
      <p:ext uri="{BB962C8B-B14F-4D97-AF65-F5344CB8AC3E}">
        <p14:creationId xmlns:p14="http://schemas.microsoft.com/office/powerpoint/2010/main" val="144447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are a concise syntax for writing functions in JavaScript, introduced in ES6. They have a more compact syntax and lexically bind the `this` value.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square = (x) =&gt; x * x;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are commonly used in cases where you need a short, inline function.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62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Calling Other Functions: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in JavaScript can call other functions. This is known as function composition: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square(x) {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x * x;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doubleSquare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{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 squared = square(x);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2 * squared;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doubleSquare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(5));  // Output: 50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`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doubleSquare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function calls the `square` function to calculate the square of a number and then doubles the result.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87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are used to store multiple values in a single variable. They are ordered, indexed collections of elements. Example of an array declaration: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numbers = [1, 2, 3, 4, 5];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`numbers` array contains five elements.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244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 Operations (Methods):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provides several built-in methods to perform common operations on arrays. Some of the basic array methods include: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`push`: Adds an element to the end of an array.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`pop`: Removes the last element from an array.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`shift`: Removes the first element from an array.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`unshift`: Adds an element to the beginning of an array.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Returns the index of the first occurrence of an element.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`slice`: Extracts a portion of an array and returns a new array.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563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 Operations (Methods):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fruits = ["apple", "banana", "orange"];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fruits.push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("grape");    // Add "grape" to the end of the array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fruits.pop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  // Remove the last element ("grape")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fruits.unshift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("kiwi");  // Add "kiwi" to the beginning of the array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fruits.shift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        // Remove the first element ("kiwi")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fruits.indexOf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("banana"));  // Output: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fruits.slice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3));         // Output: ["banana", "orange"]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93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in JavaScript are key-value pairs, where values can be of any type. They are used to represent more complex data structures. Here's an example of an object declaration: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person =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name: "Alice",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age: 25,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city: "New York"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`person` object has properties like `name`, `age`, and `city`.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11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0E71-FA12-574F-931C-F99517F7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36DE-4563-8A70-C4B1-4CC028BD1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a popular programming language used primarily for creating interactive web pages and web applications.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client-side scripting language, which means it runs on the user's web browser rather than the web server.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add interactive elements, validate forms, manipulate data, and create dynamic content on web pages.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can also be used on the server-side (Node.js) to build scalable network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8582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vs Bracket Notation: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access object properties using dot notation or bracket notation.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Notation: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console.log(person.name);  // Output: Alice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 Notation: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console.log(person["name"]);  // Output: Alice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Bracket notation allows you to access properties dynamically by using a variable or an expression inside the brackets.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102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92369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Methods: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can also have methods, which are functions defined as object properties: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person =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name: "Alice",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age: 25,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greet: function()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console.log("Hello, " + this.name + "!");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person.greet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 Output: Hello, Alice!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`greet` method of the `person` object logs a greeting using the object's `name` property.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692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`for` loop is used to repeat a block of code a certain number of times. It consists of an initialization, a condition, and an update: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loop will run five times, outputting the numbers 0 to 4.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525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Arrays: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a `for` loop to iterate over the elements of an array.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fruits = ["apple", "banana", "orange"];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console.log(fruits[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loop will output each element of the `fruits` array.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091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61"/>
            <a:ext cx="10515600" cy="544033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and Continuing: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loop, you can use the `break` statement to terminate the loop prematurely and the `continue` statement to skip the rest of the current iteration and move to the next one.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=== 3)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break;      // Terminate the loop when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=== 1)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continue;   // Skip the rest of the current iteration when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loop will output the numbers 0 and 2 before terminating.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997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Backwards: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loop over an array in reverse order by starting from the last index and decrementing the loop variable.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numbers = [1, 2, 3, 4, 5];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numbers.length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console.log(numbers[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loop will output the elements of the `numbers` array in reverse order.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077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8472-4F72-DB78-1DAC-45D650E0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DA186-EE63-9069-9772-C4A3262A3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377"/>
            <a:ext cx="10515600" cy="495949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in Loops: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nest loops within each other to create nested iterations. This is useful for handling two-dimensional data structures like matrices.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= [[1, 2, 3], [4, 5, 6], [7, 8, 9]];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(let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matrix.length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(let j = 0; j &lt; matrix[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].length;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console.log(matrix[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loop will output all the elements of the `matrix` array.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846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A933-A64A-5A89-3099-32585FAF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Fundamentals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5EEC-7848-4CE6-7137-1E8D5609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`while` loop executes a block of code as long as a specified condition is true. Here's an example: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count =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(count &lt; 5)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console.log(count);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count++;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loop will output the numbers 0 to 4.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48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15BA-2BAD-3F9F-945F-5920A3C4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DOM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EF98-B2EA-C4A3-7AD7-42859E7A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(Document Object Model):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DOM is a programming interface for web documents.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structure of an HTML or XML document as a tree-like model, where each element, attribute, and text node is an object. </a:t>
            </a:r>
          </a:p>
          <a:p>
            <a:pPr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JavaScript can interact with the DOM to access, manipulate, and modify the content and structure of a web page dynamically.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092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7E62-F82E-52E7-1F9F-3DCEE470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DOM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7940-45F3-71F4-017D-80C64CB5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DOM manipulation refers to the process of changing the content, structure, or presentation of a web page using JavaScript.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It involves selecting elements from the DOM and modifying their properties, attributes, or text content.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87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A458-5246-111A-F04E-1EFB9B87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0EF8-23EC-B87A-B3F8-C2482A89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242"/>
            <a:ext cx="10515600" cy="5162843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 Program: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"Hello World" program is a basic program that displays the text "Hello, World!" on the screen.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&lt;script&gt;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alert("Hello, World!");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&lt;/script&gt;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1FCDB-D1DE-7090-49D9-8C1C5CA4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348" y="3053481"/>
            <a:ext cx="428684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E9CE-47D6-B291-0953-E978A6BA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Element Selection and Manipulation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DE346-BFA9-048C-FB59-D0A5BE39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38"/>
            <a:ext cx="10515600" cy="503940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and Manipulating Elements: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provides several methods to select and manipulate elements in the DOM. Some commonly used methods include: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Selects an element by its unique ID attribute.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Selects elements by their class name.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Selects elements by their tag name.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Selects the first element that matches a CSS selector.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`: Selects all elements that match a CSS selector.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HTML: &lt;p id="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myParagraph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"&gt;Hello&lt;/p&gt;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paragraph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myParagraph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paragraph.textContent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"Goodbye";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element with the ID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myParagraph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is selected using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and its text content is changed using the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property.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08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FE2A-FAD3-6740-2A30-87249F6A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EVENTS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540E-9E0D-A182-5BE4-7C499368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509250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Click Events: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JavaScript to handle click events on elements. Event listeners can be added to trigger functions when a specific event occurs, such as a click.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HTML: &lt;button id="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"&gt;Click Me&lt;/button&gt;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button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button.addEventListener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("click", function()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console.log("Button clicked!");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when the button is clicked, the function specified as the event listener will be executed, logging "Button clicked!" to the console.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841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427C-4470-80C6-ABDF-2160BE88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CSS Manipulation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1061-1A3D-1FD1-F61F-36D54EF3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CSS Styles: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allows you to manipulate CSS styles of elements dynamically. You can modify style properties using the `style` property of an element: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HTML: &lt;p id="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myParagraph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"&gt;Hello&lt;/p&gt;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paragraph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myParagraph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paragraph.style.color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"red";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paragraph.style.fontSize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"20px";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paragraph text is changed to red, and the font size is set to 20 pixels.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3074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927A-EC9B-D755-EE38-150C25CE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Classes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EF82-3143-1802-BAD4-DDAAC2D3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54267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in JavaScript are used to define reusable templates for creating objects. They provide a way to define properties and methods that objects created from the class will have.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Person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constructor(name)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this.name = name;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greet()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console.log("Hello, " + this.name + "!");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person = new Person("Alice");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person.greet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// Output: Hello, Alice!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`Person` class is defined with a constructor and a `greet` method. An instance of the class is created using the `new` keyword.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87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DC81-0252-2B3A-33DD-C79E15D5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“Esc”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87D31-7E65-B0F0-6FAC-BB65BB72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01576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"Esc" Keypress Event in JavaScript: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handle keyboard events in JavaScript, such as the "Esc" keypress event, by listening for the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event and checking the `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or `key` property.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document.addEventListener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function(event)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event.key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=== "Escape")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console.log("Escape key pressed!");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when the "Esc" key is pressed, the function specified as the event listener will be executed, logging "Escape key pressed!" to the console.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047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59C0-8B7C-01F6-5F84-FA848C01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401" y="2766218"/>
            <a:ext cx="2777197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&lt;thanks/&gt;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0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BE19-B09D-FD23-1052-F3D2313D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0BA0-A54F-9890-E913-C7C68281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7"/>
            <a:ext cx="10515600" cy="510974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a JavaScript File: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link an external JavaScript file to an HTML document, you can use the `&lt;script&gt;` tag: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&lt;title&gt;My Web Page&lt;/title&gt;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="script.js"&gt;&lt;/script&gt;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&lt;!-- Your HTML content here --&gt;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JavaScript file `script.js` is linked to the HTML document. The browser will load and execute the JavaScript code when it encounters this `&lt;script&gt;` tag.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7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D363B-27E0-FD3B-1836-763F9A0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6239-A743-5F0C-C42C-AD3BED30D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Variables: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values are pieces of data that can be assigned to variables. Variables are used to store and manipulate these values.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age = 25;  // Declaring a variable named 'age' and assigning a value of 25 to it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variable `age` is declared using the `let` keyword and assigned a value of 25. You can later use the variable `age` to perform operations or retrieve its value.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222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A489-506C-790A-8212-D8FBA4B8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2CCD-F372-16DD-931E-CBAADBDF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has several built-in data types, including: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Number: Represents numeric values, e.g., 5, 3.14.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String: Represents textual data, e.g., "Hello", 'World'.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Boolean: Represents true or false values.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Object: Represents a collection of key-value pairs.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Array: Represents an ordered list of values.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Null: Represents the absence of a value.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Undefined: Represents an uninitialized variable.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4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156A-F724-D627-6D80-50D081B5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469C-BA85-9EB1-09D9-C6A4C63C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let, const, var: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`let` is used to declare block-scoped variables that can be reassigned.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`const` is used to declare block-scoped variables that cannot be reassigned once a value is assigned to them.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`var` is the older way of declaring variables in JavaScript. It has function scope and can be reassigned.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x = 5;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y = 10;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z = 15;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9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F4D2-3A3E-4CC1-2987-2E56A83F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E651-C49C-D2D4-E636-85A2B245C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Operators: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supports various operators for performing operations on variables and values. Some of the basic operators include: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Arithmetic operators: +, -, *, /, %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Assignment operators: =, +=, -=, *=, /=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Comparison operators: ==, ===, !=, !==, &gt;, &lt;, &gt;=, &lt;=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Logical operators: &amp;&amp;, ||, 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6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3642</Words>
  <Application>Microsoft Office PowerPoint</Application>
  <PresentationFormat>Widescreen</PresentationFormat>
  <Paragraphs>434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Content Day 4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Fundamentals</vt:lpstr>
      <vt:lpstr>JS DOM</vt:lpstr>
      <vt:lpstr>JS DOM</vt:lpstr>
      <vt:lpstr>JS Element Selection and Manipulation</vt:lpstr>
      <vt:lpstr>JS EVENTS</vt:lpstr>
      <vt:lpstr>JS CSS Manipulation</vt:lpstr>
      <vt:lpstr>JS Classes</vt:lpstr>
      <vt:lpstr>JS “Esc”</vt:lpstr>
      <vt:lpstr>&lt;thanks/&gt;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Yuvraj Joshi</dc:creator>
  <cp:lastModifiedBy>Mr. Yuvraj Joshi</cp:lastModifiedBy>
  <cp:revision>1</cp:revision>
  <dcterms:created xsi:type="dcterms:W3CDTF">2023-07-13T07:11:49Z</dcterms:created>
  <dcterms:modified xsi:type="dcterms:W3CDTF">2023-07-13T12:41:54Z</dcterms:modified>
</cp:coreProperties>
</file>