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6" r:id="rId11"/>
    <p:sldId id="34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47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8" r:id="rId39"/>
    <p:sldId id="342" r:id="rId40"/>
    <p:sldId id="349" r:id="rId41"/>
    <p:sldId id="343" r:id="rId42"/>
    <p:sldId id="350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DA62-3566-F84B-975B-CE65984E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B766-6A8E-6AF8-4D8E-C6A4F8FC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C0B7-50E2-F028-727A-498CA1E9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C96E-9B92-A5E7-E0F9-F67D33DD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403D-0926-3F7E-3960-C2C923B2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F71F-83EB-3AD5-52F1-C396E348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43A4-A980-A036-E6E6-77F800F2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BB00-BFBF-5858-5750-8E8616D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7F0D-9926-0CC2-B455-66BD4EE9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207C-4018-9D6A-9866-D46F8D3A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9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C4719-498D-DE66-20BE-E748A989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AFF30-17AA-ECBC-83C3-F37FD763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17D6-D3F5-A777-577D-619A86E7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DCC9-7601-1206-E0F9-617A9FAE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718C-7EC2-2B42-3B5E-7CF30F26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16B4-DF74-1622-113D-07067B3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B886-09AD-A86D-F8F6-54996F10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77EB-4CC6-3B2F-C93D-3A460F63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8D76-1E91-9D5D-F2F8-54E86D35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453A-6FC3-26A1-F3E9-D386C55C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E54-FEE9-96C8-A86F-F1A658F5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2005-6B19-9165-733C-5543DB8C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299A-4E5F-8301-CA7E-7A71C14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95B0-C573-3633-58A9-1AD033E4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E8B4-E651-0E66-EF51-83A3DE67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A75-A2E2-5544-ADFE-CD0FDC42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CA48-1BD7-00B4-D26B-5C4AC3D25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E382F-7F55-E810-B737-40921BE5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A822-5098-7144-674A-AB0FDF1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67B29-51C8-487B-C375-4DEF8CF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DD7E-8DA8-4293-326B-73D5DD2F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1A2A-C71F-191E-D387-972D9644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65DF-8306-1203-0707-C419BE6E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77E1-B996-527C-00FA-385F5739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F7779-CF1D-7A6E-7430-DAAF9CADB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E1F5-44AD-F217-61CA-7B21CC7BB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A48A9-695C-D566-C4BD-2C956E8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69789-5375-4212-CB1B-1CF9B48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6A245-BCF1-F602-4C80-CF4800F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E69B-18BD-09F9-85C0-B46A0E6F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D10E0-DCCD-5F1C-F999-FE2DE4CE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0DC5-91FB-A436-325F-A18BFD7C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79B0-9121-62CB-AC47-7579E3DA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4EFE8-75C6-B7E0-618A-1E8DEED8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56ED5-8002-DB4E-FA84-29870A9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2B88-0AB2-C846-8EA5-F0A1142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ACF0-6CBB-267E-D883-5D36D70F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DEB-CA9B-D88A-CC1D-FD028237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D46C0-DBCD-28A2-9CA9-4F5A5E21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75DD-E062-EC32-037D-ACBE8B4A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1879-4696-D5A8-BA24-9BCB3C90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3C0D-DD84-4A56-81D7-1AD907A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52A5-543B-61C1-27CB-2F8E6FA7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BB45E-36B0-9CA2-5529-29B38843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14FC-D8EF-56A1-B633-8EFFC0AB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10AC-C83B-5F3E-94D7-A1DE8C02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BC79B-7E7D-261B-AD50-873DFE36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CCFD-A2B4-4E78-2C9A-45CBAE86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351E-0C78-E5E8-AD7F-476BF684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40FF-EE9A-E3D1-2ABC-34B4B7D0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6156-3A5A-AA78-566D-D479D99E2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516-039A-47F8-A7F7-D01B6680158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F810-00C2-D481-B7DD-338425FF8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BE80-D46D-0E80-0868-741E152F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BC5D-77AD-47D6-A3F2-E1425145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6FFB82-8DCD-B0CC-82C9-1F569D8E2F3B}"/>
              </a:ext>
            </a:extLst>
          </p:cNvPr>
          <p:cNvSpPr txBox="1">
            <a:spLocks/>
          </p:cNvSpPr>
          <p:nvPr/>
        </p:nvSpPr>
        <p:spPr>
          <a:xfrm>
            <a:off x="1524000" y="835167"/>
            <a:ext cx="9144000" cy="1245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Website and Application Development for Vegetable Market Logs</a:t>
            </a:r>
            <a:endParaRPr lang="en-IN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DD381C-DFFA-36C3-2EA4-F01A3CC79AF9}"/>
              </a:ext>
            </a:extLst>
          </p:cNvPr>
          <p:cNvSpPr txBox="1">
            <a:spLocks/>
          </p:cNvSpPr>
          <p:nvPr/>
        </p:nvSpPr>
        <p:spPr>
          <a:xfrm>
            <a:off x="1312984" y="4435982"/>
            <a:ext cx="9144000" cy="2422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and 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Yuvraj Joshi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Era Deemed to be University, Dehradun,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Uttarakhand, India (248002)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A6270-906A-863A-8C57-7D38E14B125E}"/>
              </a:ext>
            </a:extLst>
          </p:cNvPr>
          <p:cNvSpPr txBox="1"/>
          <p:nvPr/>
        </p:nvSpPr>
        <p:spPr>
          <a:xfrm>
            <a:off x="1524000" y="239150"/>
            <a:ext cx="872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D749E-C5B1-5D8A-0F4E-1C11FA56A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433" y="2163977"/>
            <a:ext cx="2307102" cy="21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2607-CB50-65B0-A665-F7BC48B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0E1A-F2C1-5EC0-D62E-86786F5D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8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new Promise((resolve, reject)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const data = 'Some data';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(data)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resolve(data);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reject('Error: Data not found');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}, 2000);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40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3023-70CA-7068-2ACC-34CCF2F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C3A8-9C03-8093-AA42-D1F252B0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.then((data)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console.log(data); // Output: Some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.catch((error)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(error); // Output: Error: Data not found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4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9A9E-0339-BCBA-D987-5FA20BEA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Package Manager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2D6E-A3E0-90CB-527A-A32495AB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package manager for Node.js, used for installing, managing, and sharing reusable JavaScript code packages.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bundled with Node.js installation and provides access to a vast number of open-source packages available on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you to install packages, manage dependencies, and execute scripts defined in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77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7971-0D79-4036-80DB-99BD382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 Uninstalling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C81C-1EB9-BFFB-60AD-14BB08F2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install a module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run the following command in your terminal: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&lt;package-name&gt;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uninstall a module, you can run: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uninstall &lt;package-name&gt;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16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BD28-1118-CE3B-2056-19FF412C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Events: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A0BA-F99C-33BE-9265-6096AE81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provides an `events` module that allows you to work with events and event-driven programming.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 can create custom events, emit events, and listen for events using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require('events');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Create an event emitter instance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myEmitter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Listen for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event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myEmitter.on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(data)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console.log('Event triggered with data:', data);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Emit the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event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myEmitter.emit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{ message: 'Hello, world!' 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90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E989-4A89-B6B0-4F54-7CA4B469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C7AE-F543-8BCB-4988-F1D99AE0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526131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module (`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fs`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Node.js provides functionality to work with the file system on your computer.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allows you to create, read, update, and delete files, as well as manipulate directories.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= require('fs');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Read contents of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fs.readFile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('file.txt', 'utf8', (err, data)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 throw err;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console.log(data);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Write data to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fs.writeFile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('file.txt', 'Hello, world!', (err)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 throw err;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console.log('File written successfully.');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06512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F66A-8098-BE17-704B-1C2273F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5776-9812-6D7D-4270-48BB78CC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Node.js Inspector is a built-in debugging tool that allows you to debug Node.js applications using the Chrome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provides features such as breakpoints, stepping through code, inspecting variables, and profiling.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enable the Inspector, you can start your Node.js application with the `--inspect` flag,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 --inspect script.js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1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E33-4178-C0B9-56AF-D56223AD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6D38-99A0-0C9B-B5E2-0FFA20A3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module in Node.js provides utilities for working with URLs.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allows you to parse URLs, construct URLs, and manipulate URL components.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'https://example.com/path?param1=value1&amp;param2=value2';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parsedUrl.host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Output: example.com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parsedUrl.pathname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Output: /path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parsedUrl.query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Output: { param1: 'value1', param2: 'value2'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4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0AC8-8116-8162-E60A-9DA0BD1B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and Buffers: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3028-AC9E-6D0D-B0C3-8268F78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Streams and buffers are used for handling data in chunks in Node.js.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Streams represent a continuous flow of data that can be read from or written to asynchronously.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Buffers are temporary storage areas for data being transferred between two streams or while it's being processed.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They are useful for handling large files or when processing data in smaller chunks instead of loading everything into memory at once.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05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3159-03F5-0478-D04C-42E53494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F378-2ED3-FF38-BCBA-F4AF09D3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Pipes allow you to connect the output of one stream to the input of another stream.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simplifies the process of reading from a readable stream and writing to a writable stream by handling data transfer automatically.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fs = require('fs');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readableStream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fs.createReadStream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('input.txt');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writableStream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fs.createWriteStream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('output.txt’);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readableStream.pipe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writableStream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F47F-A83D-F72C-DAA5-418DB2F6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0B9F-4BA6-7E95-1428-D181E97A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`let` and `const` are block-scoped variables introduced in ES6 (ECMAScript 2015).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`let` allows you to declare variables that are limited in scope to the block, statement, or expression on which it is used.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`const` is similar to `let`, but it creates a read-only reference to a value. The value assigned to a `const` variable cannot be re-assigned.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count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count = 20; // Valid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pi = 3.14;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 = 3.14159; // Invalid - Assignment to constant 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09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18A4-9A7E-A4D6-2B39-66AC9238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24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Uploading Files: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9A19-0923-6E05-EA1D-EA568945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8"/>
            <a:ext cx="10515600" cy="580292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Uploading files in Node.js typically involves handling HTTP requests with a framework like Express and processing the uploaded files using middleware such as `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middleware that allows you to handle `multipart/form-data` requests and provides easy file upload handling.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 using Express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= require('express');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express();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'uploads/'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('/upload',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upload.single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('file'),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Access uploaded file through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 uploaded successfully.');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console.log('Server is running on port 3000');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22302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6273-0AAA-3390-B024-286474A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MongoDB Database and MongoDB Cloud: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38F8-AF26-A269-D7A3-E882AE2A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can be used with MongoDB, a popular NoSQL database, for building scalable and efficient web applications.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connect Node.js with MongoDB, you can use the official MongoDB Node.js driver or an ODM (Object-Document Mapper) like Mongoose.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MongoDB Atlas is a cloud-based database service provided by MongoDB that allows you to deploy and manage MongoDB databases in the cloud.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 using the MongoDB Node.js driver: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= require('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Connection URL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://localhost:27017';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Database 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Create a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0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6273-0AAA-3390-B024-286474A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MongoDB Database and MongoDB Cloud: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38F8-AF26-A269-D7A3-E882AE2A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Connect to the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client.connect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((err)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 throw err;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console.log('Connected successfully to server');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Use the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Perform database operations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('documents');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collection.insertOne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name: 'John' }, (err, result)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(err) throw err;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console.log('Document inserted');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12120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B411-D018-2885-392F-372980D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Full Stack Web Developers - MEAN and MERN stacks: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EF81-104B-EB9F-9338-31184B78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2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MEAN (MongoDB, Express, Angular, Node.js) and MERN (MongoDB, Express, React, Node.js) are popular full-stack JavaScript frameworks.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MEAN and MERN stacks allow you to build end-to-end JavaScript applications using a single programming language for both the front-end and back-end.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both stacks, MongoDB is used as the database, Express is used as the web application framework, Node.js as the runtime environment, and either Angular or React as the front-end framework.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34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DC81-1D0E-03D9-4241-CB717B1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Hoisting and Functional Scope: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1599-26FF-766B-E808-5C45CAC0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JavaScript, variables declared with `var` are hoisted to the top of their functional scope.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Hoisting means that variable declarations are moved to the top of the scope during the compilation phase.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However, only the declarations are hoisted, not the initializations.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console.log(x); // Output: undefined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x = 10;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4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9EEB-4E05-356E-AAAD-2C6DC742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Expressions and Arrow Functions: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3791-3215-0867-B935-966BFF26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 expressions are a way to define functions as variables or values.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Arrow functions are a shorthand syntax for writing function expressions in a more concise way.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expression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add = function(a, b)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Arrow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subtract = (a, b) =&gt; a -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9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9F0-8897-F7CD-8978-A9AEF38A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Templates: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CCED-0F20-9DD6-6348-5BFB5DA2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String templates, also known as template literals, allow you to embed expressions or variables within strings using backticks (`` ` ``).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 can interpolate variables, perform expressions, and even include multiline strings without the need for string concatenation.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name = 'John';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age = 30;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message = `My name is ${name} and I'm ${age} years old.`;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console.log(message); // Output: My name is John and I'm 30 years old.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43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FA70-060D-7E39-0017-E18DF2A3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For...of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6961-4863-4E82-3FA2-70B55F4A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`for...of` loop is used to iterate over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such as arrays, strings, maps, sets,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provides an easy way to iterate over each element without needing to manage the loop index.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numbers = [1, 2, 3, 4];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(const num of numbers)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console.log(num);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Output: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4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AA0A-1DB7-6E3A-AEBE-D4E9116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 and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055-AB58-D83F-4C3E-DBC33DD6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533165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to extract values from arrays or objects and assign them to variables in a more concise manner.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allows you to extract specific elements or properties without accessing them one by one.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numbers = [1, 2, 3, 4];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[a, b, ...rest] = numbers;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console.log(a); // Output: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console.log(b); // Output: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console.log(rest); // Output: [3, 4]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person = { name: 'John', age: 30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{ name, age } = person;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console.log(name); // Output: John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console.log(age); // Output: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97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B5ED-DEEC-6BC7-2E75-2D10901A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Modules and Module Patterns: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60B1-AAC5-E2EA-D1ED-38389E95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532462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uses a module system to organize code into separate files and provide encapsulation.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file in Node.js is treated as a module with its own scope, and modules can be loaded and accessed using the `require()` 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module pattern used in Node.js, where each file is a module and can export or import functionality using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`require()`.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math.js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add: (a, b) =&gt; a + b,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subtract: (a, b) =&gt; a - 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main.js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math = require('./math.js');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3)); // Output: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B060-C9BB-B4CE-A8B8-A98E81DD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3DE8-43DA-F862-52D9-8FF94A96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parameters allow you to assign default values to function parameters if no value or `undefined` is passed when calling the 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greet(name = 'Anonymous')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console.log(`Hello, ${name}!`);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greet(); // Output: Hello, Anonymous!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greet('John'); // Output: Hello, John!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52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8BB3-AC3E-CA47-6562-A008F4EE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04BF-B33C-0FFA-B25D-BF1130B1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Shared memory modules in Node.js allow you to share data across multiple Node.js processes or instances.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enables efficient communication and coordination between different instances of an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Examples of shared memory modules in Node.js are `cluster` and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worker_threads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which provide ways to leverage multi-core CPUs and distribute workload.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8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DAD-DA0B-AB2D-7EF5-99BCC84D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780E-66A3-94FF-3F8C-5D00825B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generate a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file for your Node.js project, you can use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command.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Running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in your project directory will prompt you to enter information about your project and create a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file based on your input.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40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726-60F3-C1A6-207B-AA8A3EFE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EFA8-36FF-86B4-9645-E43F72F6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development tool that automatically restarts your Node.js application whenever changes are detected in the source code.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run the following command: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79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B576-27AD-1ABA-C4FC-1CE9649A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and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A78-DB48-D99C-E196-D19E7CFD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development, the client refers to the user's device or browser that requests and consumes resources or services from a server.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server, on the other hand, refers to a computer or software that provides resources or services to clients over a network, such as serving web pages or handling API requests.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741A-76CB-6BF9-8197-32B7785B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6752-63BF-9E77-D7D4-87A5A3ED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0"/>
            <a:ext cx="10515600" cy="54512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Node.js, you can create a server using the built-in `http`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`http` module provides a set of functions and classes for creating HTTP servers and handling HTTP requests and responses.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= require('http');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http.createServer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res.setHeader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('Content-Type', 'text/plain');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('Hello, world!');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server.listen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console.log('Server is running on port 3000');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091254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AE01-FFD4-CB70-49FA-38094EF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HTML Pages: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8586-C409-0498-D0F9-C5D15C6E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serve HTML pages with a Node.js server, you can set the `Content-Type` header to `'text/html'` and send the HTML content in the response.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= require('http');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http.createServer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res.setHeader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('Content-Type', 'text/html');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('&lt;h1&gt;Hello, world!&lt;/h1&gt;');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server.listen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console.log('Server is running on port 3000');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66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ABB9-98BF-1AF3-D72D-A18BB06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JSON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FBEB-B2A6-1FAC-A82D-037D55EA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serve JSON data with a Node.js server, you can set the `Content-Type` header to `'application/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'` and send the JSON content in the response.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= require('http');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http.createServer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res.setHeader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('Content-Type', 'application/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= { message: 'Hello, world!' };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server.listen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console.log('Server is running on port 3000');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3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23F7-79FB-9B7A-D589-DCD65D64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 Node.js: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106C-DF77-5501-1374-56A31537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2331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Routing refers to the process of mapping URLs to specific actions or handlers in a web application.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Node.js, you can implement routing using frameworks like Express, which provide a simple and flexible way to define routes and handle HTTP requests.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 using Express: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= require('express');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express();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Define routes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('Home Page');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('/about',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('About Page');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461687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23F7-79FB-9B7A-D589-DCD65D64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 Node.js: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106C-DF77-5501-1374-56A31537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Start the server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console.log('Server is running on port 3000');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85090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0BA-17F4-4AA1-1AD5-648FE1AA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Emails in Node.js: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1A60-BADD-D92A-9476-267EBEA8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34572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send emails in Node.js, you can use email sending libraries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provides a simple interface to send emails using various transports (SMTP, SendGrid, etc.).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SMTP transport: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Create a transporter using SMTP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nodemailer.createTransport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host: 'smtp.example.com',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port: 587,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secure: false, // Set to true if using SSL/TLS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auth: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user: 'user@example.com',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pass: 'password'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E9FE-46AC-080E-1D6C-1E07E21F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Operator and Spread Operator: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E080-D047-5169-2E78-60FE43C5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0"/>
            <a:ext cx="10515600" cy="519097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rest operator (`...`) and spread operator (`...`) are both represented by three dots (`...`).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rest operator is used in function parameters to represent an indefinite number of arguments as an array.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spread operator is used to expand elements of an array, object, or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individual elements.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Rest operator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 sum(...numbers)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numbers.reduce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((acc,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acc +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console.log(sum(1, 2, 3, 4)); // Output: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Spread operator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numbers = [1, 2, 3, 4];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console.log(...numbers); // Output: 1 2 3 4</a:t>
            </a:r>
          </a:p>
        </p:txBody>
      </p:sp>
    </p:spTree>
    <p:extLst>
      <p:ext uri="{BB962C8B-B14F-4D97-AF65-F5344CB8AC3E}">
        <p14:creationId xmlns:p14="http://schemas.microsoft.com/office/powerpoint/2010/main" val="3848832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0BA-17F4-4AA1-1AD5-648FE1AA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Emails in Node.js: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1A60-BADD-D92A-9476-267EBEA8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Define email options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mailOptions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from: 'user@example.com',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to: 'recipient@example.com',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subject: 'Hello',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text: 'This is a test email'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Send email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transporter.sendMail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mailOptions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(error, info) =&gt;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(error)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console.log('Email sent:',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info.response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58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7E5-0145-03B5-6B13-FC05BD5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MySQL: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1CD5-D32C-46D2-2ED3-D06109D5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38089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work with MySQL in Node.js, you can use the `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module, which provides a simple interface for interacting with MySQL databases.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Create a connection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mysql.createConnection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host: 'localhost',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user: 'username',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password: 'password',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database: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Connect to the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connection.connect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((err) =&gt;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 throw err;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console.log('Connected to MySQL server');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96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7E5-0145-03B5-6B13-FC05BD5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MySQL: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1CD5-D32C-46D2-2ED3-D06109D5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Execute a query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('SELECT * FROM users', (err, results) =&gt;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 throw err;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console.log(results);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the connection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37645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13AD-55A6-0889-168A-F3DA86AA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537" y="2766218"/>
            <a:ext cx="2720926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&lt;thanks/&gt;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60DC-355B-8547-F55A-0B7C4A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Modules Export and Import: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C2C9-45BE-4B6D-BD72-CFA6055B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JavaScript modules allow you to organize and reuse code by exporting and importing functionality between different files.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`export` keyword is used to export variables, functions, or classes from a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`import` keyword is used to import functionality from a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math.js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export function add(a, b)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main.js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{ add } from './math.js';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console.log(add(2, 3)); // Output: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9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5CEF-FA84-2CDA-26FF-67A48B5F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Object Literals: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87A7-C4A2-FF5B-40D8-5EC547F2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Objects are fundamental in JavaScript and represent a collection of key-value pairs.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 literals are a way to define objects using the `{}` notation with comma-separated key-value pairs.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person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'John',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age: 30,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greet()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console.log(`Hello, my name is ${this.name}`);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console.log(person.name); // Output: John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Output: Hello, my name is John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2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5920-6F5B-AE1D-01E8-96737892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7461-8330-B5A7-B964-D2DFA2C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objects are objects that are accessible in any context or module in JavaScript.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global objects are `console`, `Math`, and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These objects provide useful functionalities and can be accessed without importing or requiring them explicitly.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0254-ADD2-AD13-9DE1-9C307EB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244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Classes and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44C4-4478-5865-1DD8-D03CAADD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146"/>
            <a:ext cx="10515600" cy="568334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Classes and functions can be exported from modules similar to variables.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math.js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export class Calculator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add(a, b)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export function subtract(a, b)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-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main.js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{ Calculator, subtract } from './math.js';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 = new Calculator();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3)); // Output: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console.log(subtract(5, 2)); // Output: 3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8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688C-04AA-D7F2-5530-FC8F2F8B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4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FB9B-69EA-277D-91F3-7F9FDB7D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517691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Promises are used for handling asynchronous operations in JavaScript.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promise represents a value that may not be available yet but will be resolved in the future.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Promises have three states: `pending`, `fulfilled`, or `rejected`.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They are commonly used with the `then()` and `catch()` methods to handle the results or errors of asynchronous operations.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1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4146</Words>
  <Application>Microsoft Office PowerPoint</Application>
  <PresentationFormat>Widescreen</PresentationFormat>
  <Paragraphs>446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Let and Const:</vt:lpstr>
      <vt:lpstr>Default Parameters:</vt:lpstr>
      <vt:lpstr>Rest Operator and Spread Operator:</vt:lpstr>
      <vt:lpstr>JavaScript Modules Export and Import:</vt:lpstr>
      <vt:lpstr>Objects and Object Literals:</vt:lpstr>
      <vt:lpstr>Global Objects:</vt:lpstr>
      <vt:lpstr>Exporting Classes and Functions:</vt:lpstr>
      <vt:lpstr>Promises:</vt:lpstr>
      <vt:lpstr>Promises:</vt:lpstr>
      <vt:lpstr>Promises:</vt:lpstr>
      <vt:lpstr>Node Package Manager (npm):</vt:lpstr>
      <vt:lpstr>Installing and Uninstalling Modules:</vt:lpstr>
      <vt:lpstr>NodeJS Events:</vt:lpstr>
      <vt:lpstr>File System:</vt:lpstr>
      <vt:lpstr>Inspector:</vt:lpstr>
      <vt:lpstr>URL Module:</vt:lpstr>
      <vt:lpstr>Streams and Buffers:</vt:lpstr>
      <vt:lpstr>Pipes:</vt:lpstr>
      <vt:lpstr>Node.js Uploading Files:</vt:lpstr>
      <vt:lpstr>Node.js with MongoDB Database and MongoDB Cloud:</vt:lpstr>
      <vt:lpstr>Node.js with MongoDB Database and MongoDB Cloud:</vt:lpstr>
      <vt:lpstr>Become Full Stack Web Developers - MEAN and MERN stacks:</vt:lpstr>
      <vt:lpstr>Var Hoisting and Functional Scope:</vt:lpstr>
      <vt:lpstr>Function Expressions and Arrow Functions:</vt:lpstr>
      <vt:lpstr>String Templates:</vt:lpstr>
      <vt:lpstr>For...of Loop:</vt:lpstr>
      <vt:lpstr>Destructuring Arrays and Objects:</vt:lpstr>
      <vt:lpstr>NodeJS Modules and Module Patterns:</vt:lpstr>
      <vt:lpstr>Shared Memory Modules:</vt:lpstr>
      <vt:lpstr>How to Generate package.json Using npm:</vt:lpstr>
      <vt:lpstr>Installing Nodemon:</vt:lpstr>
      <vt:lpstr>Client and Server:</vt:lpstr>
      <vt:lpstr>Create a Server:</vt:lpstr>
      <vt:lpstr>Serving HTML Pages:</vt:lpstr>
      <vt:lpstr>Serving JSON Data:</vt:lpstr>
      <vt:lpstr>Routing in Node.js:</vt:lpstr>
      <vt:lpstr>Routing in Node.js:</vt:lpstr>
      <vt:lpstr>Sending Emails in Node.js:</vt:lpstr>
      <vt:lpstr>Sending Emails in Node.js:</vt:lpstr>
      <vt:lpstr>Node.js with MySQL:</vt:lpstr>
      <vt:lpstr>Node.js with MySQL:</vt:lpstr>
      <vt:lpstr>&lt;thanks/&gt;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Yuvraj Joshi</dc:creator>
  <cp:lastModifiedBy>Mr. Yuvraj Joshi</cp:lastModifiedBy>
  <cp:revision>3</cp:revision>
  <dcterms:created xsi:type="dcterms:W3CDTF">2023-07-17T18:43:02Z</dcterms:created>
  <dcterms:modified xsi:type="dcterms:W3CDTF">2023-07-18T12:03:01Z</dcterms:modified>
</cp:coreProperties>
</file>