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Trebuchet MS" panose="020B0603020202020204" pitchFamily="3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13fd57fdd2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13fd57fdd2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c8c26aecc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c8c26aecc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c8c26aecc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c8c26aecc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3fd57fdd2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3fd57fdd2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3fd57fdd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3fd57fdd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3fd57fdd2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3fd57fdd2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13fd57fdd2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13fd57fdd2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3fd57fdd2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3fd57fdd2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13fd57fdd2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13fd57fdd2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2624500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451053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56981086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7598332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0834355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9069114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14003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42567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175600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1583320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1574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7646744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9"/>
        <p:cNvGrpSpPr/>
        <p:nvPr/>
      </p:nvGrpSpPr>
      <p:grpSpPr>
        <a:xfrm>
          <a:off x="0" y="0"/>
          <a:ext cx="0" cy="0"/>
          <a:chOff x="0" y="0"/>
          <a:chExt cx="0" cy="0"/>
        </a:xfrm>
      </p:grpSpPr>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434123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6073407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7630555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5648339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2890107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3326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119950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617265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12/15/2023</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06620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48150" y="1764625"/>
            <a:ext cx="5692800" cy="1412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Industrial Interaction </a:t>
            </a:r>
            <a:r>
              <a:rPr lang="en-GB" b="1">
                <a:solidFill>
                  <a:srgbClr val="FF0000"/>
                </a:solidFill>
              </a:rPr>
              <a:t>Report</a:t>
            </a:r>
            <a:endParaRPr b="1">
              <a:solidFill>
                <a:srgbClr val="FF0000"/>
              </a:solidFill>
            </a:endParaRPr>
          </a:p>
        </p:txBody>
      </p:sp>
      <p:sp>
        <p:nvSpPr>
          <p:cNvPr id="135" name="Google Shape;135;p13"/>
          <p:cNvSpPr txBox="1">
            <a:spLocks noGrp="1"/>
          </p:cNvSpPr>
          <p:nvPr>
            <p:ph type="subTitle" idx="1"/>
          </p:nvPr>
        </p:nvSpPr>
        <p:spPr>
          <a:xfrm>
            <a:off x="3107525" y="1060250"/>
            <a:ext cx="3375600" cy="59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900"/>
              <a:t>7th Semester</a:t>
            </a:r>
            <a:endParaRPr sz="2900"/>
          </a:p>
          <a:p>
            <a:pPr marL="0" lvl="0" indent="0" algn="l" rtl="0">
              <a:spcBef>
                <a:spcPts val="0"/>
              </a:spcBef>
              <a:spcAft>
                <a:spcPts val="0"/>
              </a:spcAft>
              <a:buNone/>
            </a:pPr>
            <a:endParaRPr sz="2900"/>
          </a:p>
        </p:txBody>
      </p:sp>
      <p:sp>
        <p:nvSpPr>
          <p:cNvPr id="138" name="Google Shape;138;p13"/>
          <p:cNvSpPr txBox="1">
            <a:spLocks noGrp="1"/>
          </p:cNvSpPr>
          <p:nvPr>
            <p:ph type="sldNum" sz="quarter" idx="12"/>
          </p:nvPr>
        </p:nvSpPr>
        <p:spPr>
          <a:prstGeom prst="rect">
            <a:avLst/>
          </a:prstGeom>
        </p:spPr>
        <p:txBody>
          <a:bodyPr spcFirstLastPara="1" wrap="square" lIns="91425" tIns="91425" rIns="91425" bIns="91425" anchor="ctr" anchorCtr="0">
            <a:normAutofit fontScale="92500" lnSpcReduction="10000"/>
          </a:bodyPr>
          <a:lstStyle/>
          <a:p>
            <a:pPr marL="0" lvl="0" indent="0" algn="r" rtl="0">
              <a:spcBef>
                <a:spcPts val="0"/>
              </a:spcBef>
              <a:spcAft>
                <a:spcPts val="0"/>
              </a:spcAft>
              <a:buNone/>
            </a:pPr>
            <a:fld id="{00000000-1234-1234-1234-123412341234}" type="slidenum">
              <a:rPr lang="en-GB"/>
              <a:t>1</a:t>
            </a:fld>
            <a:endParaRPr/>
          </a:p>
        </p:txBody>
      </p:sp>
      <p:sp>
        <p:nvSpPr>
          <p:cNvPr id="137" name="Google Shape;137;p13"/>
          <p:cNvSpPr txBox="1">
            <a:spLocks noGrp="1"/>
          </p:cNvSpPr>
          <p:nvPr>
            <p:ph type="subTitle" idx="4294967295"/>
          </p:nvPr>
        </p:nvSpPr>
        <p:spPr>
          <a:xfrm>
            <a:off x="6086475" y="3759200"/>
            <a:ext cx="3057525" cy="12557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dirty="0"/>
              <a:t>Name: Aman Verma</a:t>
            </a:r>
            <a:endParaRPr sz="2200" dirty="0"/>
          </a:p>
          <a:p>
            <a:pPr marL="0" lvl="0" indent="0" algn="l" rtl="0">
              <a:spcBef>
                <a:spcPts val="0"/>
              </a:spcBef>
              <a:spcAft>
                <a:spcPts val="0"/>
              </a:spcAft>
              <a:buNone/>
            </a:pPr>
            <a:r>
              <a:rPr lang="en-GB" sz="2200" dirty="0"/>
              <a:t>Roll No: 55</a:t>
            </a:r>
            <a:endParaRPr sz="2200" dirty="0"/>
          </a:p>
          <a:p>
            <a:pPr marL="0" lvl="0" indent="0" algn="l" rtl="0">
              <a:spcBef>
                <a:spcPts val="0"/>
              </a:spcBef>
              <a:spcAft>
                <a:spcPts val="0"/>
              </a:spcAft>
              <a:buNone/>
            </a:pPr>
            <a:r>
              <a:rPr lang="en-GB" sz="2200" dirty="0"/>
              <a:t>Student ID: 200211000</a:t>
            </a:r>
            <a:endParaRPr sz="2200" dirty="0"/>
          </a:p>
        </p:txBody>
      </p:sp>
      <p:sp>
        <p:nvSpPr>
          <p:cNvPr id="136" name="Google Shape;136;p13"/>
          <p:cNvSpPr txBox="1"/>
          <p:nvPr/>
        </p:nvSpPr>
        <p:spPr>
          <a:xfrm>
            <a:off x="6749225" y="1657250"/>
            <a:ext cx="182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pic>
        <p:nvPicPr>
          <p:cNvPr id="139" name="Google Shape;139;p13"/>
          <p:cNvPicPr preferRelativeResize="0"/>
          <p:nvPr/>
        </p:nvPicPr>
        <p:blipFill>
          <a:blip r:embed="rId3">
            <a:alphaModFix/>
          </a:blip>
          <a:stretch>
            <a:fillRect/>
          </a:stretch>
        </p:blipFill>
        <p:spPr>
          <a:xfrm>
            <a:off x="3741300" y="3177025"/>
            <a:ext cx="1828800" cy="175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369225" y="858175"/>
            <a:ext cx="59511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6400" b="1"/>
              <a:t>THANK-YOU</a:t>
            </a:r>
            <a:endParaRPr sz="6400" b="1"/>
          </a:p>
        </p:txBody>
      </p:sp>
      <p:sp>
        <p:nvSpPr>
          <p:cNvPr id="200" name="Google Shape;200;p22"/>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b="1" dirty="0"/>
              <a:t>Objective</a:t>
            </a:r>
            <a:endParaRPr sz="4800" b="1" dirty="0"/>
          </a:p>
        </p:txBody>
      </p:sp>
      <p:sp>
        <p:nvSpPr>
          <p:cNvPr id="145" name="Google Shape;145;p14"/>
          <p:cNvSpPr txBox="1">
            <a:spLocks noGrp="1"/>
          </p:cNvSpPr>
          <p:nvPr>
            <p:ph type="body" idx="1"/>
          </p:nvPr>
        </p:nvSpPr>
        <p:spPr>
          <a:xfrm>
            <a:off x="1297500" y="1736325"/>
            <a:ext cx="7038900" cy="2456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2100" dirty="0"/>
              <a:t>During my internship, our main goal is to develop a resilient and user-friendly online system for logging vegetable market activities.</a:t>
            </a:r>
            <a:endParaRPr sz="2100" dirty="0"/>
          </a:p>
        </p:txBody>
      </p:sp>
      <p:sp>
        <p:nvSpPr>
          <p:cNvPr id="146" name="Google Shape;146;p14"/>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b="1" dirty="0"/>
              <a:t>Motivation</a:t>
            </a:r>
            <a:endParaRPr sz="4800" b="1" dirty="0"/>
          </a:p>
          <a:p>
            <a:pPr marL="0" lvl="0" indent="0" algn="l" rtl="0">
              <a:spcBef>
                <a:spcPts val="0"/>
              </a:spcBef>
              <a:spcAft>
                <a:spcPts val="0"/>
              </a:spcAft>
              <a:buNone/>
            </a:pPr>
            <a:endParaRPr sz="4800" dirty="0"/>
          </a:p>
        </p:txBody>
      </p:sp>
      <p:sp>
        <p:nvSpPr>
          <p:cNvPr id="152" name="Google Shape;152;p15"/>
          <p:cNvSpPr txBox="1">
            <a:spLocks noGrp="1"/>
          </p:cNvSpPr>
          <p:nvPr>
            <p:ph type="body" idx="1"/>
          </p:nvPr>
        </p:nvSpPr>
        <p:spPr>
          <a:xfrm>
            <a:off x="924975" y="1746325"/>
            <a:ext cx="7115400" cy="24285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r>
              <a:rPr lang="en-US" sz="2100" dirty="0">
                <a:latin typeface="Roboto"/>
                <a:ea typeface="Roboto"/>
                <a:cs typeface="Roboto"/>
                <a:sym typeface="Roboto"/>
              </a:rPr>
              <a:t>1. Tackling Challenges in the Agricultural Industry</a:t>
            </a:r>
          </a:p>
          <a:p>
            <a:pPr marL="457200" lvl="0" indent="0" algn="l" rtl="0">
              <a:lnSpc>
                <a:spcPct val="100000"/>
              </a:lnSpc>
              <a:spcBef>
                <a:spcPts val="0"/>
              </a:spcBef>
              <a:spcAft>
                <a:spcPts val="0"/>
              </a:spcAft>
              <a:buNone/>
            </a:pPr>
            <a:r>
              <a:rPr lang="en-US" sz="2100" dirty="0">
                <a:latin typeface="Roboto"/>
                <a:ea typeface="Roboto"/>
                <a:cs typeface="Roboto"/>
                <a:sym typeface="Roboto"/>
              </a:rPr>
              <a:t>2. Empowering Farmers with Digital Solutions</a:t>
            </a:r>
          </a:p>
          <a:p>
            <a:pPr marL="457200" lvl="0" indent="0" algn="l" rtl="0">
              <a:lnSpc>
                <a:spcPct val="100000"/>
              </a:lnSpc>
              <a:spcBef>
                <a:spcPts val="0"/>
              </a:spcBef>
              <a:spcAft>
                <a:spcPts val="0"/>
              </a:spcAft>
              <a:buNone/>
            </a:pPr>
            <a:r>
              <a:rPr lang="en-US" sz="2100" dirty="0">
                <a:latin typeface="Roboto"/>
                <a:ea typeface="Roboto"/>
                <a:cs typeface="Roboto"/>
                <a:sym typeface="Roboto"/>
              </a:rPr>
              <a:t>3. Improving Consumer Convenience</a:t>
            </a:r>
          </a:p>
          <a:p>
            <a:pPr marL="457200" lvl="0" indent="0" algn="l" rtl="0">
              <a:lnSpc>
                <a:spcPct val="100000"/>
              </a:lnSpc>
              <a:spcBef>
                <a:spcPts val="0"/>
              </a:spcBef>
              <a:spcAft>
                <a:spcPts val="0"/>
              </a:spcAft>
              <a:buNone/>
            </a:pPr>
            <a:r>
              <a:rPr lang="en-US" sz="2100" dirty="0">
                <a:latin typeface="Roboto"/>
                <a:ea typeface="Roboto"/>
                <a:cs typeface="Roboto"/>
                <a:sym typeface="Roboto"/>
              </a:rPr>
              <a:t>4. Embracing Innovation Driven by Technology</a:t>
            </a:r>
          </a:p>
          <a:p>
            <a:pPr marL="457200" lvl="0" indent="0" algn="l" rtl="0">
              <a:lnSpc>
                <a:spcPct val="100000"/>
              </a:lnSpc>
              <a:spcBef>
                <a:spcPts val="0"/>
              </a:spcBef>
              <a:spcAft>
                <a:spcPts val="0"/>
              </a:spcAft>
              <a:buNone/>
            </a:pPr>
            <a:r>
              <a:rPr lang="en-US" sz="2100" dirty="0">
                <a:latin typeface="Roboto"/>
                <a:ea typeface="Roboto"/>
                <a:cs typeface="Roboto"/>
                <a:sym typeface="Roboto"/>
              </a:rPr>
              <a:t>5. Making Contributions to Ensure Food Security</a:t>
            </a:r>
            <a:endParaRPr sz="2100" dirty="0">
              <a:latin typeface="Roboto"/>
              <a:ea typeface="Roboto"/>
              <a:cs typeface="Roboto"/>
              <a:sym typeface="Roboto"/>
            </a:endParaRPr>
          </a:p>
        </p:txBody>
      </p:sp>
      <p:sp>
        <p:nvSpPr>
          <p:cNvPr id="153" name="Google Shape;153;p15"/>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b="1"/>
              <a:t>Work Responsibility</a:t>
            </a:r>
            <a:endParaRPr sz="4800" b="1"/>
          </a:p>
        </p:txBody>
      </p:sp>
      <p:sp>
        <p:nvSpPr>
          <p:cNvPr id="159" name="Google Shape;159;p16"/>
          <p:cNvSpPr txBox="1">
            <a:spLocks noGrp="1"/>
          </p:cNvSpPr>
          <p:nvPr>
            <p:ph type="body" idx="1"/>
          </p:nvPr>
        </p:nvSpPr>
        <p:spPr>
          <a:xfrm>
            <a:off x="1197150" y="1436911"/>
            <a:ext cx="7239600" cy="25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100" dirty="0"/>
              <a:t>1. Utilizing machine learning, I created a Price Prediction model.</a:t>
            </a:r>
          </a:p>
          <a:p>
            <a:pPr marL="0" lvl="0" indent="0" algn="l" rtl="0">
              <a:spcBef>
                <a:spcPts val="0"/>
              </a:spcBef>
              <a:spcAft>
                <a:spcPts val="0"/>
              </a:spcAft>
              <a:buNone/>
            </a:pPr>
            <a:r>
              <a:rPr lang="en-US" sz="2100" dirty="0"/>
              <a:t>2. I deployed the price prediction module using </a:t>
            </a:r>
            <a:r>
              <a:rPr lang="en-US" sz="2100" dirty="0" err="1"/>
              <a:t>Streamlit</a:t>
            </a:r>
            <a:r>
              <a:rPr lang="en-US" sz="2100" dirty="0"/>
              <a:t>.</a:t>
            </a:r>
          </a:p>
          <a:p>
            <a:pPr marL="0" lvl="0" indent="0" algn="l" rtl="0">
              <a:spcBef>
                <a:spcPts val="0"/>
              </a:spcBef>
              <a:spcAft>
                <a:spcPts val="0"/>
              </a:spcAft>
              <a:buNone/>
            </a:pPr>
            <a:r>
              <a:rPr lang="en-US" sz="2100" dirty="0"/>
              <a:t>3. I took on the responsibility of constructing the About Us page for the website.</a:t>
            </a:r>
            <a:endParaRPr sz="2100" dirty="0"/>
          </a:p>
        </p:txBody>
      </p:sp>
      <p:sp>
        <p:nvSpPr>
          <p:cNvPr id="160" name="Google Shape;160;p1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b="1"/>
              <a:t>Technologies Used</a:t>
            </a:r>
            <a:endParaRPr sz="4800" b="1"/>
          </a:p>
        </p:txBody>
      </p:sp>
      <p:sp>
        <p:nvSpPr>
          <p:cNvPr id="166" name="Google Shape;166;p17"/>
          <p:cNvSpPr txBox="1">
            <a:spLocks noGrp="1"/>
          </p:cNvSpPr>
          <p:nvPr>
            <p:ph type="body" idx="1"/>
          </p:nvPr>
        </p:nvSpPr>
        <p:spPr>
          <a:xfrm>
            <a:off x="1242625" y="1392225"/>
            <a:ext cx="7550400" cy="3529500"/>
          </a:xfrm>
          <a:prstGeom prst="rect">
            <a:avLst/>
          </a:prstGeom>
        </p:spPr>
        <p:txBody>
          <a:bodyPr spcFirstLastPara="1" wrap="square" lIns="91425" tIns="91425" rIns="91425" bIns="91425" anchor="t" anchorCtr="0">
            <a:normAutofit fontScale="92500" lnSpcReduction="10000"/>
          </a:bodyPr>
          <a:lstStyle/>
          <a:p>
            <a:pPr marL="457200" lvl="0" indent="-330200" algn="l" rtl="0">
              <a:spcBef>
                <a:spcPts val="0"/>
              </a:spcBef>
              <a:spcAft>
                <a:spcPts val="0"/>
              </a:spcAft>
              <a:buSzPts val="1600"/>
              <a:buChar char="●"/>
            </a:pPr>
            <a:r>
              <a:rPr lang="en-US" sz="1600" b="1" dirty="0"/>
              <a:t>Machine Learning Frameworks: </a:t>
            </a:r>
            <a:r>
              <a:rPr lang="en-US" sz="1600" dirty="0"/>
              <a:t>The development and training of predictive models involved the use of machine learning libraries such as TensorFlow, </a:t>
            </a:r>
            <a:r>
              <a:rPr lang="en-US" sz="1600" dirty="0" err="1"/>
              <a:t>PyTorch</a:t>
            </a:r>
            <a:r>
              <a:rPr lang="en-US" sz="1600" dirty="0"/>
              <a:t>, or scikit-learn.</a:t>
            </a:r>
          </a:p>
          <a:p>
            <a:pPr marL="457200" lvl="0" indent="-330200" algn="l" rtl="0">
              <a:spcBef>
                <a:spcPts val="0"/>
              </a:spcBef>
              <a:spcAft>
                <a:spcPts val="0"/>
              </a:spcAft>
              <a:buSzPts val="1600"/>
              <a:buChar char="●"/>
            </a:pPr>
            <a:endParaRPr lang="en-US" sz="1600" b="1" dirty="0"/>
          </a:p>
          <a:p>
            <a:pPr marL="457200" lvl="0" indent="-330200" algn="l" rtl="0">
              <a:spcBef>
                <a:spcPts val="0"/>
              </a:spcBef>
              <a:spcAft>
                <a:spcPts val="0"/>
              </a:spcAft>
              <a:buSzPts val="1600"/>
              <a:buChar char="●"/>
            </a:pPr>
            <a:r>
              <a:rPr lang="en-US" sz="1600" b="1" dirty="0"/>
              <a:t>Programming Language: </a:t>
            </a:r>
            <a:r>
              <a:rPr lang="en-US" sz="1600" dirty="0"/>
              <a:t>Python served as the primary programming language for the implementation of various tasks.</a:t>
            </a:r>
          </a:p>
          <a:p>
            <a:pPr marL="457200" lvl="0" indent="-330200" algn="l" rtl="0">
              <a:spcBef>
                <a:spcPts val="0"/>
              </a:spcBef>
              <a:spcAft>
                <a:spcPts val="0"/>
              </a:spcAft>
              <a:buSzPts val="1600"/>
              <a:buChar char="●"/>
            </a:pPr>
            <a:endParaRPr lang="en-US" sz="1600" b="1" dirty="0"/>
          </a:p>
          <a:p>
            <a:pPr marL="457200" lvl="0" indent="-330200" algn="l" rtl="0">
              <a:spcBef>
                <a:spcPts val="0"/>
              </a:spcBef>
              <a:spcAft>
                <a:spcPts val="0"/>
              </a:spcAft>
              <a:buSzPts val="1600"/>
              <a:buChar char="●"/>
            </a:pPr>
            <a:r>
              <a:rPr lang="en-US" sz="1600" b="1" dirty="0"/>
              <a:t>Data Processing: </a:t>
            </a:r>
            <a:r>
              <a:rPr lang="en-US" sz="1600" dirty="0"/>
              <a:t>Libraries such as Pandas and NumPy played a crucial role in preprocessing and manipulating the data.</a:t>
            </a:r>
          </a:p>
          <a:p>
            <a:pPr marL="457200" lvl="0" indent="-330200" algn="l" rtl="0">
              <a:spcBef>
                <a:spcPts val="0"/>
              </a:spcBef>
              <a:spcAft>
                <a:spcPts val="0"/>
              </a:spcAft>
              <a:buSzPts val="1600"/>
              <a:buChar char="●"/>
            </a:pPr>
            <a:endParaRPr lang="en-US" sz="1600" b="1" dirty="0"/>
          </a:p>
          <a:p>
            <a:pPr marL="457200" lvl="0" indent="-330200" algn="l" rtl="0">
              <a:spcBef>
                <a:spcPts val="0"/>
              </a:spcBef>
              <a:spcAft>
                <a:spcPts val="0"/>
              </a:spcAft>
              <a:buSzPts val="1600"/>
              <a:buChar char="●"/>
            </a:pPr>
            <a:r>
              <a:rPr lang="en-US" sz="1600" b="1" dirty="0"/>
              <a:t>Data Visualization: </a:t>
            </a:r>
            <a:r>
              <a:rPr lang="en-US" sz="1600" dirty="0"/>
              <a:t>Visualizing historical price trends and predictions was achieved through the utilization of libraries like Matplotlib, Seaborn, or </a:t>
            </a:r>
            <a:r>
              <a:rPr lang="en-US" sz="1600" dirty="0" err="1"/>
              <a:t>Plotly</a:t>
            </a:r>
            <a:r>
              <a:rPr lang="en-US" sz="1600" dirty="0"/>
              <a:t>.</a:t>
            </a:r>
          </a:p>
          <a:p>
            <a:pPr marL="457200" lvl="0" indent="-330200" algn="l" rtl="0">
              <a:spcBef>
                <a:spcPts val="0"/>
              </a:spcBef>
              <a:spcAft>
                <a:spcPts val="0"/>
              </a:spcAft>
              <a:buSzPts val="1600"/>
              <a:buChar char="●"/>
            </a:pPr>
            <a:endParaRPr lang="en-US" sz="1600" b="1" dirty="0"/>
          </a:p>
          <a:p>
            <a:pPr marL="457200" lvl="0" indent="-330200" algn="l" rtl="0">
              <a:spcBef>
                <a:spcPts val="0"/>
              </a:spcBef>
              <a:spcAft>
                <a:spcPts val="0"/>
              </a:spcAft>
              <a:buSzPts val="1600"/>
              <a:buChar char="●"/>
            </a:pPr>
            <a:r>
              <a:rPr lang="en-US" sz="1600" b="1" dirty="0"/>
              <a:t>Frontend Development</a:t>
            </a:r>
            <a:r>
              <a:rPr lang="en-US" sz="1600" dirty="0"/>
              <a:t>: For crafting the user interface and designing the About Us page, HTML, CSS, and JavaScript were employed, or alternatively, a frontend framework like React, Angular, or Vue.js was utilized.</a:t>
            </a:r>
            <a:endParaRPr dirty="0"/>
          </a:p>
        </p:txBody>
      </p:sp>
      <p:sp>
        <p:nvSpPr>
          <p:cNvPr id="167" name="Google Shape;167;p17"/>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755650" y="1554200"/>
            <a:ext cx="4716600" cy="210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800" b="1">
                <a:solidFill>
                  <a:srgbClr val="FF0000"/>
                </a:solidFill>
              </a:rPr>
              <a:t>OUTPUT</a:t>
            </a:r>
            <a:r>
              <a:rPr lang="en-GB" sz="4800" b="1"/>
              <a:t> SCREENS</a:t>
            </a:r>
            <a:endParaRPr sz="4800" b="1"/>
          </a:p>
        </p:txBody>
      </p:sp>
      <p:sp>
        <p:nvSpPr>
          <p:cNvPr id="173" name="Google Shape;173;p18"/>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a:spLocks noGrp="1"/>
          </p:cNvSpPr>
          <p:nvPr>
            <p:ph type="body" idx="1"/>
          </p:nvPr>
        </p:nvSpPr>
        <p:spPr>
          <a:xfrm>
            <a:off x="1139025" y="4296800"/>
            <a:ext cx="6936000" cy="52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1800" b="1"/>
              <a:t>Price Prediction Module</a:t>
            </a:r>
            <a:endParaRPr sz="1800" b="1"/>
          </a:p>
        </p:txBody>
      </p:sp>
      <p:sp>
        <p:nvSpPr>
          <p:cNvPr id="179" name="Google Shape;179;p19"/>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a:p>
        </p:txBody>
      </p:sp>
      <p:pic>
        <p:nvPicPr>
          <p:cNvPr id="180" name="Google Shape;180;p19"/>
          <p:cNvPicPr preferRelativeResize="0"/>
          <p:nvPr/>
        </p:nvPicPr>
        <p:blipFill>
          <a:blip r:embed="rId3">
            <a:alphaModFix/>
          </a:blip>
          <a:stretch>
            <a:fillRect/>
          </a:stretch>
        </p:blipFill>
        <p:spPr>
          <a:xfrm>
            <a:off x="1228888" y="492225"/>
            <a:ext cx="6756275" cy="3658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0"/>
          <p:cNvSpPr txBox="1">
            <a:spLocks noGrp="1"/>
          </p:cNvSpPr>
          <p:nvPr>
            <p:ph type="body" idx="1"/>
          </p:nvPr>
        </p:nvSpPr>
        <p:spPr>
          <a:xfrm>
            <a:off x="1139025" y="4296800"/>
            <a:ext cx="6936000" cy="52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1800" b="1"/>
              <a:t>Home Page</a:t>
            </a:r>
            <a:endParaRPr sz="1800" b="1"/>
          </a:p>
        </p:txBody>
      </p:sp>
      <p:sp>
        <p:nvSpPr>
          <p:cNvPr id="186" name="Google Shape;186;p20"/>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pic>
        <p:nvPicPr>
          <p:cNvPr id="187" name="Google Shape;187;p20"/>
          <p:cNvPicPr preferRelativeResize="0"/>
          <p:nvPr/>
        </p:nvPicPr>
        <p:blipFill>
          <a:blip r:embed="rId3"/>
          <a:srcRect/>
          <a:stretch/>
        </p:blipFill>
        <p:spPr>
          <a:xfrm>
            <a:off x="1058575" y="300388"/>
            <a:ext cx="7096899" cy="36545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800" b="1" dirty="0"/>
              <a:t>Conclusion</a:t>
            </a:r>
            <a:endParaRPr sz="4800" b="1" dirty="0"/>
          </a:p>
        </p:txBody>
      </p:sp>
      <p:sp>
        <p:nvSpPr>
          <p:cNvPr id="193" name="Google Shape;193;p21"/>
          <p:cNvSpPr txBox="1">
            <a:spLocks noGrp="1"/>
          </p:cNvSpPr>
          <p:nvPr>
            <p:ph type="body" idx="1"/>
          </p:nvPr>
        </p:nvSpPr>
        <p:spPr>
          <a:xfrm>
            <a:off x="1052550" y="1516600"/>
            <a:ext cx="7102500" cy="3049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dirty="0"/>
              <a:t>My internship at </a:t>
            </a:r>
            <a:r>
              <a:rPr lang="en-US" sz="1400" b="1" dirty="0"/>
              <a:t>Graphic Era University </a:t>
            </a:r>
            <a:r>
              <a:rPr lang="en-US" sz="1400" dirty="0"/>
              <a:t>has been a transformative experience, enriching both my technical expertise and interpersonal skills. Engaged in a dynamic setting, I participated in varied projects, refining my problem-solving and critical thinking capabilities. Working closely with a skilled team, I gained insights into the significance of teamwork and adaptability. Taking on the role of mentoring a group of interns not only offered leadership opportunities but also imparted lessons in conflict resolution and upholding integrity. This valuable experience has prepared me for future achievements and personal development in my career.</a:t>
            </a:r>
            <a:endParaRPr sz="1400" dirty="0"/>
          </a:p>
        </p:txBody>
      </p:sp>
      <p:sp>
        <p:nvSpPr>
          <p:cNvPr id="194" name="Google Shape;194;p21"/>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TotalTime>
  <Words>371</Words>
  <Application>Microsoft Office PowerPoint</Application>
  <PresentationFormat>On-screen Show (16:9)</PresentationFormat>
  <Paragraphs>43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Lato</vt:lpstr>
      <vt:lpstr>Trebuchet MS</vt:lpstr>
      <vt:lpstr>Roboto</vt:lpstr>
      <vt:lpstr>Arial</vt:lpstr>
      <vt:lpstr>Wingdings 3</vt:lpstr>
      <vt:lpstr>Facet</vt:lpstr>
      <vt:lpstr>Industrial Interaction Report</vt:lpstr>
      <vt:lpstr>Objective</vt:lpstr>
      <vt:lpstr>Motivation </vt:lpstr>
      <vt:lpstr>Work Responsibility</vt:lpstr>
      <vt:lpstr>Technologies Used</vt:lpstr>
      <vt:lpstr>OUTPUT SCREENS</vt:lpstr>
      <vt:lpstr>PowerPoint Presentation</vt:lpstr>
      <vt:lpstr>PowerPoint Presentation</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Interaction Report</dc:title>
  <dc:creator>Aman verma</dc:creator>
  <cp:lastModifiedBy>Aman  Verma</cp:lastModifiedBy>
  <cp:revision>2</cp:revision>
  <dcterms:modified xsi:type="dcterms:W3CDTF">2023-12-15T02:51:32Z</dcterms:modified>
</cp:coreProperties>
</file>