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6b15ec2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6b15ec2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6b15ec2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6b15ec2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693f955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693f955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693f9555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693f9555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693f9555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693f9555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693f9555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693f9555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6b15ec2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6b15ec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6b15ec2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6b15ec2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6b15ec2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6b15ec2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693f9555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693f9555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5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Aman Vashishth (B20MT005)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473750" y="465000"/>
            <a:ext cx="5593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 to Financial Engineering 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975" y="1118850"/>
            <a:ext cx="4715526" cy="39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38400" y="760025"/>
            <a:ext cx="7030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00" y="1377375"/>
            <a:ext cx="5693275" cy="3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 txBox="1"/>
          <p:nvPr/>
        </p:nvSpPr>
        <p:spPr>
          <a:xfrm>
            <a:off x="7037150" y="1815225"/>
            <a:ext cx="14763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Based on the plot, sell signal denotes selling and green signal denotes buying.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Based on the combined technical indicator the accuracy is 57.68%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760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Chosen :- Reliance Industries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40400"/>
            <a:ext cx="70305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was collected for the three years starting from 1 Jan 2021 to 1 Jan 2024.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consists of opening price , closing price , volume traded , high , low etc. . Out of which closing price was used modelling purpose</a:t>
            </a:r>
            <a:endParaRPr sz="14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475" y="2768000"/>
            <a:ext cx="4753359" cy="20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512175" y="2132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technical indicators was calculated using data :-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Moving Average (MA)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Relative Strength Index (RSI)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Bollinger Bands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MACD (Moving Average Convergence Divergence)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1090350" y="1233275"/>
            <a:ext cx="74574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Technical indicators are heuristic or mathematical calculations based on the price, volume, or open interest of a security or contract used by traders who follow technical analysis.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 was calculated. Technical indicators were chosen as per our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moving average window_size is chosen as 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RSI window_size is chosen as 14.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Bollinger_Band window_size is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case of MACD is calculated by subtracting the 26-period EMA from the 12-period EMA.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4554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00" y="1338175"/>
            <a:ext cx="5289624" cy="33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3156200" y="4723350"/>
            <a:ext cx="2105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Window Size = 10 Days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226" y="2258050"/>
            <a:ext cx="20859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6823000" y="1682350"/>
            <a:ext cx="2249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used the simple moving average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Strength Index RSI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50" y="1464575"/>
            <a:ext cx="4892074" cy="31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2330600" y="4660800"/>
            <a:ext cx="2024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Window Size = 14 Days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525" y="2550850"/>
            <a:ext cx="2945475" cy="7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Bands 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00" y="1277450"/>
            <a:ext cx="5335375" cy="33901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2483550" y="4733550"/>
            <a:ext cx="2013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Window Size = 20 Days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875" y="1597875"/>
            <a:ext cx="3150775" cy="1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Moving Average Convergence Divergence</a:t>
            </a:r>
            <a:r>
              <a:rPr b="0" lang="en" sz="1100">
                <a:solidFill>
                  <a:srgbClr val="000000"/>
                </a:solidFill>
              </a:rPr>
              <a:t> </a:t>
            </a:r>
            <a:r>
              <a:rPr lang="en"/>
              <a:t>MACD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75" y="1517125"/>
            <a:ext cx="5208249" cy="33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500" y="2493500"/>
            <a:ext cx="2672525" cy="4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calculations of technical indicators. Correlation matrix is calculated and based on the correlation weights is assigned to each technical indicators which we called as combined indicator.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we compare the values obtain using the combined indicators and the closing price we get from the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