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030cc41b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030cc41b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030cc41b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030cc41b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030cc41b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030cc41b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030cc41b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030cc41b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030cc41b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030cc41b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030cc41b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030cc41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030cc41b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030cc41b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030cc41bc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030cc41b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030cc41b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030cc41b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030cc41b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030cc41b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Recycling Diversion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DC20029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2062175" y="0"/>
            <a:ext cx="501965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Prediction</a:t>
            </a:r>
            <a:endParaRPr/>
          </a:p>
        </p:txBody>
      </p:sp>
      <p:sp>
        <p:nvSpPr>
          <p:cNvPr id="115" name="Google Shape;115;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Use Machine learning to predict the amount of recycling that will be collected for a specific zone.</a:t>
            </a:r>
            <a:endParaRPr/>
          </a:p>
          <a:p>
            <a:pPr indent="0" lvl="0" marL="0" rtl="0" algn="l">
              <a:spcBef>
                <a:spcPts val="1200"/>
              </a:spcBef>
              <a:spcAft>
                <a:spcPts val="0"/>
              </a:spcAft>
              <a:buNone/>
            </a:pPr>
            <a:r>
              <a:rPr lang="en"/>
              <a:t>Classical methods ike ARIMA out-perform machine learning for time series forecasting.</a:t>
            </a:r>
            <a:endParaRPr/>
          </a:p>
          <a:p>
            <a:pPr indent="0" lvl="0" marL="0" rtl="0" algn="l">
              <a:spcBef>
                <a:spcPts val="1200"/>
              </a:spcBef>
              <a:spcAft>
                <a:spcPts val="0"/>
              </a:spcAft>
              <a:buClr>
                <a:schemeClr val="dk1"/>
              </a:buClr>
              <a:buSzPts val="1100"/>
              <a:buFont typeface="Arial"/>
              <a:buNone/>
            </a:pPr>
            <a:r>
              <a:rPr lang="en"/>
              <a:t>Machine Learning methods do not deliver as they promise.</a:t>
            </a:r>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4"/>
          <p:cNvPicPr preferRelativeResize="0"/>
          <p:nvPr/>
        </p:nvPicPr>
        <p:blipFill>
          <a:blip r:embed="rId3">
            <a:alphaModFix/>
          </a:blip>
          <a:stretch>
            <a:fillRect/>
          </a:stretch>
        </p:blipFill>
        <p:spPr>
          <a:xfrm>
            <a:off x="1971675" y="0"/>
            <a:ext cx="520065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5"/>
          <p:cNvPicPr preferRelativeResize="0"/>
          <p:nvPr/>
        </p:nvPicPr>
        <p:blipFill>
          <a:blip r:embed="rId3">
            <a:alphaModFix/>
          </a:blip>
          <a:stretch>
            <a:fillRect/>
          </a:stretch>
        </p:blipFill>
        <p:spPr>
          <a:xfrm>
            <a:off x="1700213" y="0"/>
            <a:ext cx="574358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1" name="Google Shape;131;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machine learning, we are not able to get accurate data because the data is limited for the time series we got.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2400"/>
              </a:spcBef>
              <a:spcAft>
                <a:spcPts val="600"/>
              </a:spcAft>
              <a:buNone/>
            </a:pPr>
            <a:r>
              <a:rPr b="1" lang="en" sz="1400">
                <a:latin typeface="Arial"/>
                <a:ea typeface="Arial"/>
                <a:cs typeface="Arial"/>
                <a:sym typeface="Arial"/>
              </a:rPr>
              <a:t>In New York City, Recycling Diversion rate and Capture Rate Capture are collected for each zone and district. This ratio measures how much of the targeted materials are being recycled, which is a measure of how successfully such materials are recycled.</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Deliverables</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EDA of </a:t>
            </a:r>
            <a:r>
              <a:rPr lang="en"/>
              <a:t>which district recycles the most for the different type of recycling wastes?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327801" y="0"/>
            <a:ext cx="8321794"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Deliverables</a:t>
            </a:r>
            <a:endParaRPr/>
          </a:p>
        </p:txBody>
      </p:sp>
      <p:sp>
        <p:nvSpPr>
          <p:cNvPr id="83" name="Google Shape;83;p17"/>
          <p:cNvSpPr txBox="1"/>
          <p:nvPr>
            <p:ph idx="1" type="body"/>
          </p:nvPr>
        </p:nvSpPr>
        <p:spPr>
          <a:xfrm>
            <a:off x="363750" y="1058225"/>
            <a:ext cx="85206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2.	EDA to which type of recycling waste is collected at high rates?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166125" y="0"/>
            <a:ext cx="619346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Deliverables</a:t>
            </a:r>
            <a:endParaRPr/>
          </a:p>
        </p:txBody>
      </p:sp>
      <p:sp>
        <p:nvSpPr>
          <p:cNvPr id="94" name="Google Shape;94;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t>EDA of </a:t>
            </a:r>
            <a:r>
              <a:rPr lang="en"/>
              <a:t>what month is recycling lower or higher?</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2062175" y="0"/>
            <a:ext cx="501965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2047875" y="0"/>
            <a:ext cx="5048253"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