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ECC71"/>
            </a:gs>
            <a:gs pos="100000">
              <a:srgbClr val="1DD1A1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  <a:latin typeface="Helvetica Neue"/>
              </a:defRPr>
            </a:pPr>
            <a:r>
              <a:t>FinCore Solutions - Detailed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FFFFF"/>
                </a:solidFill>
              </a:defRPr>
            </a:pPr>
            <a:r>
              <a:t>AI-Enhanced Presentation | Solution Focus</a:t>
            </a:r>
            <a:br/>
            <a:r>
              <a:t>Prompt: Create a comprehensive sales presentation for FinCore Solutions...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Generated with Advanced AI | Positive Tone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DF2F2"/>
            </a:gs>
            <a:gs pos="100000">
              <a:srgbClr val="FFF5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Market Problem Analysis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7772400" y="182880"/>
            <a:ext cx="914400" cy="914400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Financial institutions face significant challenges: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Manual processes consuming 40% of time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Delayed reporting causing decision lags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Compliance requiring extensive 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Problem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DF4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FinCore AI Solution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55EF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Our platform delivers: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Automated document processing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Real-time risk analytics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Intelligent compliance reporting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Solution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9E6"/>
            </a:gs>
            <a:gs pos="100000">
              <a:srgbClr val="F0FD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Proven ROI Results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Client achievements include: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75% reduction in processing time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$2.3M average annual savings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99.7% system uptime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FFD70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Implementation Strategy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90-day success plan: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Phase 1: System integration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Phase 2: AI model training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Phase 3: Team training and go-live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E67E22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Helvetica Neue"/>
              </a:defRPr>
            </a:pPr>
            <a:r>
              <a:t>Next Steps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Schedule a pilot program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137160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39C12"/>
                </a:solidFill>
              </a:defRPr>
            </a:pPr>
            <a:r>
              <a:t>🚀 ACT NOW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Ready to Get Started | Take Action Today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