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39C12"/>
            </a:gs>
            <a:gs pos="100000">
              <a:srgbClr val="E67E22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Helvetica Neue"/>
              </a:defRPr>
            </a:pPr>
            <a:r>
              <a:t>Business Strategy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FFFFFF"/>
                </a:solidFill>
              </a:defRPr>
            </a:pPr>
            <a:r>
              <a:t>AI-Enhanced Presentation | Results Focus</a:t>
            </a:r>
            <a:br/>
            <a:r>
              <a:t>Prompt: Create a business presentation about our quarterly results...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Generated with Advanced AI | Triumphant Tone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8F9FA"/>
            </a:gs>
            <a:gs pos="100000">
              <a:srgbClr val="E9EFF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Strategic Overview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772400" y="0"/>
            <a:ext cx="1371600" cy="109728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3DBD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Business objectives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Market analysis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Strategic priorities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General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39C12"/>
            </a:gs>
            <a:gs pos="100000">
              <a:srgbClr val="FFD700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Implementation Plan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Explosion 3"/>
          <p:cNvSpPr/>
          <p:nvPr/>
        </p:nvSpPr>
        <p:spPr>
          <a:xfrm>
            <a:off x="7863840" y="91440"/>
            <a:ext cx="914400" cy="914400"/>
          </a:xfrm>
          <a:prstGeom prst="irregularSeal1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Key initiatives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Timeline and milestones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Success metrics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Results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39C12"/>
            </a:gs>
            <a:gs pos="100000">
              <a:srgbClr val="E67E22"/>
            </a:gs>
          </a:gsLst>
          <a:lin scaled="0" ang="162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Helvetica Neue"/>
              </a:defRPr>
            </a:pPr>
            <a:r>
              <a:t>Next Steps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0"/>
            <a:ext cx="1371600" cy="1097280"/>
          </a:xfrm>
          <a:prstGeom prst="roundRect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3657600"/>
            <a:ext cx="64008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t>Let's discuss next steps and how we can move forward together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Ready to Get Started | Take Action Today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