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AEEA3B-2148-4228-9276-062C74C4BBE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K"/>
        </a:p>
      </dgm:t>
    </dgm:pt>
    <dgm:pt modelId="{242D606B-5190-4E1D-ADEB-9B11ED26AB3D}">
      <dgm:prSet phldrT="[Text]" custT="1"/>
      <dgm:spPr/>
      <dgm:t>
        <a:bodyPr/>
        <a:lstStyle/>
        <a:p>
          <a:r>
            <a:rPr lang="en-US" sz="1400" dirty="0"/>
            <a:t>User Input (Tag, Length, Language, Influencer)</a:t>
          </a:r>
          <a:endParaRPr lang="en-PK" sz="1400" dirty="0"/>
        </a:p>
      </dgm:t>
    </dgm:pt>
    <dgm:pt modelId="{BE88486A-E859-4422-AA87-B544655537EC}" type="parTrans" cxnId="{6F628564-84AB-4516-9734-2A9667F84A10}">
      <dgm:prSet/>
      <dgm:spPr/>
      <dgm:t>
        <a:bodyPr/>
        <a:lstStyle/>
        <a:p>
          <a:endParaRPr lang="en-PK"/>
        </a:p>
      </dgm:t>
    </dgm:pt>
    <dgm:pt modelId="{2605E5FB-6974-4BD2-BD36-FE14BBE3DB47}" type="sibTrans" cxnId="{6F628564-84AB-4516-9734-2A9667F84A10}">
      <dgm:prSet/>
      <dgm:spPr/>
      <dgm:t>
        <a:bodyPr/>
        <a:lstStyle/>
        <a:p>
          <a:endParaRPr lang="en-PK"/>
        </a:p>
      </dgm:t>
    </dgm:pt>
    <dgm:pt modelId="{4E914CF5-08AE-410F-A899-7D1F848F4AEC}">
      <dgm:prSet phldrT="[Text]" custT="1"/>
      <dgm:spPr/>
      <dgm:t>
        <a:bodyPr/>
        <a:lstStyle/>
        <a:p>
          <a:r>
            <a:rPr lang="en-US" sz="1400" dirty="0"/>
            <a:t>Get Sample Posts from JSON</a:t>
          </a:r>
          <a:endParaRPr lang="en-PK" sz="1400" dirty="0"/>
        </a:p>
      </dgm:t>
    </dgm:pt>
    <dgm:pt modelId="{58C875E5-7BDE-4846-AA9E-18E5659539FB}" type="parTrans" cxnId="{3893FF01-42DC-4B5C-AC2C-8019034B04FF}">
      <dgm:prSet/>
      <dgm:spPr/>
      <dgm:t>
        <a:bodyPr/>
        <a:lstStyle/>
        <a:p>
          <a:endParaRPr lang="en-PK"/>
        </a:p>
      </dgm:t>
    </dgm:pt>
    <dgm:pt modelId="{919DD8B7-EBC7-4213-9811-A4DFAD58353E}" type="sibTrans" cxnId="{3893FF01-42DC-4B5C-AC2C-8019034B04FF}">
      <dgm:prSet/>
      <dgm:spPr/>
      <dgm:t>
        <a:bodyPr/>
        <a:lstStyle/>
        <a:p>
          <a:endParaRPr lang="en-PK"/>
        </a:p>
      </dgm:t>
    </dgm:pt>
    <dgm:pt modelId="{A2541802-3ABB-4949-8F64-52E7A4BB8F47}">
      <dgm:prSet phldrT="[Text]" custT="1"/>
      <dgm:spPr/>
      <dgm:t>
        <a:bodyPr/>
        <a:lstStyle/>
        <a:p>
          <a:r>
            <a:rPr lang="en-US" sz="1400" dirty="0"/>
            <a:t>Few-shot Prompting</a:t>
          </a:r>
          <a:endParaRPr lang="en-PK" sz="1400" dirty="0"/>
        </a:p>
      </dgm:t>
    </dgm:pt>
    <dgm:pt modelId="{0481E1AD-376E-46D5-894D-A9A34453DC49}" type="parTrans" cxnId="{1B8005E3-272B-4A40-BB69-DF0E96C81D85}">
      <dgm:prSet/>
      <dgm:spPr/>
      <dgm:t>
        <a:bodyPr/>
        <a:lstStyle/>
        <a:p>
          <a:endParaRPr lang="en-PK"/>
        </a:p>
      </dgm:t>
    </dgm:pt>
    <dgm:pt modelId="{DD12534C-F34A-4EC4-BEEE-355220489CDB}" type="sibTrans" cxnId="{1B8005E3-272B-4A40-BB69-DF0E96C81D85}">
      <dgm:prSet/>
      <dgm:spPr/>
      <dgm:t>
        <a:bodyPr/>
        <a:lstStyle/>
        <a:p>
          <a:endParaRPr lang="en-PK"/>
        </a:p>
      </dgm:t>
    </dgm:pt>
    <dgm:pt modelId="{26641A7F-0321-45F4-81D4-5E3AC29DACB3}">
      <dgm:prSet/>
      <dgm:spPr/>
      <dgm:t>
        <a:bodyPr/>
        <a:lstStyle/>
        <a:p>
          <a:endParaRPr lang="en-PK"/>
        </a:p>
      </dgm:t>
    </dgm:pt>
    <dgm:pt modelId="{0FA2D9D9-6960-4C1C-8714-5F5334C98635}" type="parTrans" cxnId="{F1D7BF19-4EC4-46A0-9828-FEA7A468BB4B}">
      <dgm:prSet/>
      <dgm:spPr/>
      <dgm:t>
        <a:bodyPr/>
        <a:lstStyle/>
        <a:p>
          <a:endParaRPr lang="en-PK"/>
        </a:p>
      </dgm:t>
    </dgm:pt>
    <dgm:pt modelId="{A21714B1-F7A3-4FB2-B30E-5EB04F42284C}" type="sibTrans" cxnId="{F1D7BF19-4EC4-46A0-9828-FEA7A468BB4B}">
      <dgm:prSet/>
      <dgm:spPr/>
      <dgm:t>
        <a:bodyPr/>
        <a:lstStyle/>
        <a:p>
          <a:endParaRPr lang="en-PK"/>
        </a:p>
      </dgm:t>
    </dgm:pt>
    <dgm:pt modelId="{93C788E9-930C-4C26-8EED-9A882ED1253F}">
      <dgm:prSet/>
      <dgm:spPr/>
      <dgm:t>
        <a:bodyPr/>
        <a:lstStyle/>
        <a:p>
          <a:endParaRPr lang="en-PK"/>
        </a:p>
      </dgm:t>
    </dgm:pt>
    <dgm:pt modelId="{DD245597-58E3-4833-87A0-B047786E0247}" type="parTrans" cxnId="{5A3E933B-B5F0-491A-A869-B3AD6BAEB683}">
      <dgm:prSet/>
      <dgm:spPr/>
      <dgm:t>
        <a:bodyPr/>
        <a:lstStyle/>
        <a:p>
          <a:endParaRPr lang="en-PK"/>
        </a:p>
      </dgm:t>
    </dgm:pt>
    <dgm:pt modelId="{C5E697E0-9CEA-4845-8AF2-4346F7D8600D}" type="sibTrans" cxnId="{5A3E933B-B5F0-491A-A869-B3AD6BAEB683}">
      <dgm:prSet/>
      <dgm:spPr/>
      <dgm:t>
        <a:bodyPr/>
        <a:lstStyle/>
        <a:p>
          <a:endParaRPr lang="en-PK"/>
        </a:p>
      </dgm:t>
    </dgm:pt>
    <dgm:pt modelId="{F0C9028D-6199-4FEF-AF34-B4A28F0728B1}" type="pres">
      <dgm:prSet presAssocID="{E4AEEA3B-2148-4228-9276-062C74C4BBE4}" presName="Name0" presStyleCnt="0">
        <dgm:presLayoutVars>
          <dgm:dir/>
          <dgm:resizeHandles val="exact"/>
        </dgm:presLayoutVars>
      </dgm:prSet>
      <dgm:spPr/>
    </dgm:pt>
    <dgm:pt modelId="{03C6121B-3DAA-41A7-A8E1-DC95F73AA282}" type="pres">
      <dgm:prSet presAssocID="{242D606B-5190-4E1D-ADEB-9B11ED26AB3D}" presName="node" presStyleLbl="node1" presStyleIdx="0" presStyleCnt="5">
        <dgm:presLayoutVars>
          <dgm:bulletEnabled val="1"/>
        </dgm:presLayoutVars>
      </dgm:prSet>
      <dgm:spPr/>
    </dgm:pt>
    <dgm:pt modelId="{0D487297-3E7D-4FA2-B179-02F95D6DE015}" type="pres">
      <dgm:prSet presAssocID="{2605E5FB-6974-4BD2-BD36-FE14BBE3DB47}" presName="sibTrans" presStyleLbl="sibTrans2D1" presStyleIdx="0" presStyleCnt="4"/>
      <dgm:spPr/>
    </dgm:pt>
    <dgm:pt modelId="{7A76EF77-A606-407A-B8CF-E8BCAE5C2B61}" type="pres">
      <dgm:prSet presAssocID="{2605E5FB-6974-4BD2-BD36-FE14BBE3DB47}" presName="connectorText" presStyleLbl="sibTrans2D1" presStyleIdx="0" presStyleCnt="4"/>
      <dgm:spPr/>
    </dgm:pt>
    <dgm:pt modelId="{07512510-450F-484A-9403-708A096F423A}" type="pres">
      <dgm:prSet presAssocID="{4E914CF5-08AE-410F-A899-7D1F848F4AEC}" presName="node" presStyleLbl="node1" presStyleIdx="1" presStyleCnt="5">
        <dgm:presLayoutVars>
          <dgm:bulletEnabled val="1"/>
        </dgm:presLayoutVars>
      </dgm:prSet>
      <dgm:spPr/>
    </dgm:pt>
    <dgm:pt modelId="{461A432E-7518-4961-B6B7-90FA90112673}" type="pres">
      <dgm:prSet presAssocID="{919DD8B7-EBC7-4213-9811-A4DFAD58353E}" presName="sibTrans" presStyleLbl="sibTrans2D1" presStyleIdx="1" presStyleCnt="4"/>
      <dgm:spPr/>
    </dgm:pt>
    <dgm:pt modelId="{23E9D860-E764-43BB-83A7-7AE16F834525}" type="pres">
      <dgm:prSet presAssocID="{919DD8B7-EBC7-4213-9811-A4DFAD58353E}" presName="connectorText" presStyleLbl="sibTrans2D1" presStyleIdx="1" presStyleCnt="4"/>
      <dgm:spPr/>
    </dgm:pt>
    <dgm:pt modelId="{1E9FF1BA-E751-403D-BD47-728562448FE7}" type="pres">
      <dgm:prSet presAssocID="{A2541802-3ABB-4949-8F64-52E7A4BB8F47}" presName="node" presStyleLbl="node1" presStyleIdx="2" presStyleCnt="5">
        <dgm:presLayoutVars>
          <dgm:bulletEnabled val="1"/>
        </dgm:presLayoutVars>
      </dgm:prSet>
      <dgm:spPr/>
    </dgm:pt>
    <dgm:pt modelId="{147A1ED6-BE75-4A5E-BC52-C41AD5723F64}" type="pres">
      <dgm:prSet presAssocID="{DD12534C-F34A-4EC4-BEEE-355220489CDB}" presName="sibTrans" presStyleLbl="sibTrans2D1" presStyleIdx="2" presStyleCnt="4"/>
      <dgm:spPr/>
    </dgm:pt>
    <dgm:pt modelId="{260D9EF8-8C25-4128-8355-BB806E6C68D1}" type="pres">
      <dgm:prSet presAssocID="{DD12534C-F34A-4EC4-BEEE-355220489CDB}" presName="connectorText" presStyleLbl="sibTrans2D1" presStyleIdx="2" presStyleCnt="4"/>
      <dgm:spPr/>
    </dgm:pt>
    <dgm:pt modelId="{F20C00F6-DD98-4F3B-A484-748A35EDB008}" type="pres">
      <dgm:prSet presAssocID="{26641A7F-0321-45F4-81D4-5E3AC29DACB3}" presName="node" presStyleLbl="node1" presStyleIdx="3" presStyleCnt="5">
        <dgm:presLayoutVars>
          <dgm:bulletEnabled val="1"/>
        </dgm:presLayoutVars>
      </dgm:prSet>
      <dgm:spPr/>
    </dgm:pt>
    <dgm:pt modelId="{C723C333-5636-4167-B39D-873BCDE21200}" type="pres">
      <dgm:prSet presAssocID="{A21714B1-F7A3-4FB2-B30E-5EB04F42284C}" presName="sibTrans" presStyleLbl="sibTrans2D1" presStyleIdx="3" presStyleCnt="4"/>
      <dgm:spPr/>
    </dgm:pt>
    <dgm:pt modelId="{440E3F41-A152-41C0-91CA-A3F741ED8882}" type="pres">
      <dgm:prSet presAssocID="{A21714B1-F7A3-4FB2-B30E-5EB04F42284C}" presName="connectorText" presStyleLbl="sibTrans2D1" presStyleIdx="3" presStyleCnt="4"/>
      <dgm:spPr/>
    </dgm:pt>
    <dgm:pt modelId="{0BF46295-7138-4F08-ADB7-0BCDB56EE83A}" type="pres">
      <dgm:prSet presAssocID="{93C788E9-930C-4C26-8EED-9A882ED1253F}" presName="node" presStyleLbl="node1" presStyleIdx="4" presStyleCnt="5">
        <dgm:presLayoutVars>
          <dgm:bulletEnabled val="1"/>
        </dgm:presLayoutVars>
      </dgm:prSet>
      <dgm:spPr/>
    </dgm:pt>
  </dgm:ptLst>
  <dgm:cxnLst>
    <dgm:cxn modelId="{3893FF01-42DC-4B5C-AC2C-8019034B04FF}" srcId="{E4AEEA3B-2148-4228-9276-062C74C4BBE4}" destId="{4E914CF5-08AE-410F-A899-7D1F848F4AEC}" srcOrd="1" destOrd="0" parTransId="{58C875E5-7BDE-4846-AA9E-18E5659539FB}" sibTransId="{919DD8B7-EBC7-4213-9811-A4DFAD58353E}"/>
    <dgm:cxn modelId="{DBFB4C15-6AD6-41A7-91E2-9861880ACD45}" type="presOf" srcId="{A2541802-3ABB-4949-8F64-52E7A4BB8F47}" destId="{1E9FF1BA-E751-403D-BD47-728562448FE7}" srcOrd="0" destOrd="0" presId="urn:microsoft.com/office/officeart/2005/8/layout/process1"/>
    <dgm:cxn modelId="{F1D7BF19-4EC4-46A0-9828-FEA7A468BB4B}" srcId="{E4AEEA3B-2148-4228-9276-062C74C4BBE4}" destId="{26641A7F-0321-45F4-81D4-5E3AC29DACB3}" srcOrd="3" destOrd="0" parTransId="{0FA2D9D9-6960-4C1C-8714-5F5334C98635}" sibTransId="{A21714B1-F7A3-4FB2-B30E-5EB04F42284C}"/>
    <dgm:cxn modelId="{E9B2E51C-D68A-4BC7-97A1-A1675C4F0695}" type="presOf" srcId="{A21714B1-F7A3-4FB2-B30E-5EB04F42284C}" destId="{C723C333-5636-4167-B39D-873BCDE21200}" srcOrd="0" destOrd="0" presId="urn:microsoft.com/office/officeart/2005/8/layout/process1"/>
    <dgm:cxn modelId="{46623728-4F09-46FE-8E6D-BB579399DB48}" type="presOf" srcId="{242D606B-5190-4E1D-ADEB-9B11ED26AB3D}" destId="{03C6121B-3DAA-41A7-A8E1-DC95F73AA282}" srcOrd="0" destOrd="0" presId="urn:microsoft.com/office/officeart/2005/8/layout/process1"/>
    <dgm:cxn modelId="{42CE0533-34A1-419D-AE98-685B638DAF1C}" type="presOf" srcId="{DD12534C-F34A-4EC4-BEEE-355220489CDB}" destId="{260D9EF8-8C25-4128-8355-BB806E6C68D1}" srcOrd="1" destOrd="0" presId="urn:microsoft.com/office/officeart/2005/8/layout/process1"/>
    <dgm:cxn modelId="{5A3E933B-B5F0-491A-A869-B3AD6BAEB683}" srcId="{E4AEEA3B-2148-4228-9276-062C74C4BBE4}" destId="{93C788E9-930C-4C26-8EED-9A882ED1253F}" srcOrd="4" destOrd="0" parTransId="{DD245597-58E3-4833-87A0-B047786E0247}" sibTransId="{C5E697E0-9CEA-4845-8AF2-4346F7D8600D}"/>
    <dgm:cxn modelId="{1F066643-6183-4B90-A862-8DF704FB9981}" type="presOf" srcId="{2605E5FB-6974-4BD2-BD36-FE14BBE3DB47}" destId="{7A76EF77-A606-407A-B8CF-E8BCAE5C2B61}" srcOrd="1" destOrd="0" presId="urn:microsoft.com/office/officeart/2005/8/layout/process1"/>
    <dgm:cxn modelId="{6F628564-84AB-4516-9734-2A9667F84A10}" srcId="{E4AEEA3B-2148-4228-9276-062C74C4BBE4}" destId="{242D606B-5190-4E1D-ADEB-9B11ED26AB3D}" srcOrd="0" destOrd="0" parTransId="{BE88486A-E859-4422-AA87-B544655537EC}" sibTransId="{2605E5FB-6974-4BD2-BD36-FE14BBE3DB47}"/>
    <dgm:cxn modelId="{27A4B871-BE1E-4E3F-992D-6E3C51E2BE0B}" type="presOf" srcId="{919DD8B7-EBC7-4213-9811-A4DFAD58353E}" destId="{23E9D860-E764-43BB-83A7-7AE16F834525}" srcOrd="1" destOrd="0" presId="urn:microsoft.com/office/officeart/2005/8/layout/process1"/>
    <dgm:cxn modelId="{58F65479-7C6E-43BD-B56C-D28653FA8246}" type="presOf" srcId="{919DD8B7-EBC7-4213-9811-A4DFAD58353E}" destId="{461A432E-7518-4961-B6B7-90FA90112673}" srcOrd="0" destOrd="0" presId="urn:microsoft.com/office/officeart/2005/8/layout/process1"/>
    <dgm:cxn modelId="{4244DA93-99E8-48FC-B423-5C27C802A3D7}" type="presOf" srcId="{2605E5FB-6974-4BD2-BD36-FE14BBE3DB47}" destId="{0D487297-3E7D-4FA2-B179-02F95D6DE015}" srcOrd="0" destOrd="0" presId="urn:microsoft.com/office/officeart/2005/8/layout/process1"/>
    <dgm:cxn modelId="{B83E99B3-2DFD-47AF-8B7F-2DBB6B5D1D68}" type="presOf" srcId="{E4AEEA3B-2148-4228-9276-062C74C4BBE4}" destId="{F0C9028D-6199-4FEF-AF34-B4A28F0728B1}" srcOrd="0" destOrd="0" presId="urn:microsoft.com/office/officeart/2005/8/layout/process1"/>
    <dgm:cxn modelId="{3303DED6-460F-4E79-9F26-C4AC08D65A26}" type="presOf" srcId="{A21714B1-F7A3-4FB2-B30E-5EB04F42284C}" destId="{440E3F41-A152-41C0-91CA-A3F741ED8882}" srcOrd="1" destOrd="0" presId="urn:microsoft.com/office/officeart/2005/8/layout/process1"/>
    <dgm:cxn modelId="{77CF7EDD-3752-41E7-B7F1-B1477E134E03}" type="presOf" srcId="{26641A7F-0321-45F4-81D4-5E3AC29DACB3}" destId="{F20C00F6-DD98-4F3B-A484-748A35EDB008}" srcOrd="0" destOrd="0" presId="urn:microsoft.com/office/officeart/2005/8/layout/process1"/>
    <dgm:cxn modelId="{1B8005E3-272B-4A40-BB69-DF0E96C81D85}" srcId="{E4AEEA3B-2148-4228-9276-062C74C4BBE4}" destId="{A2541802-3ABB-4949-8F64-52E7A4BB8F47}" srcOrd="2" destOrd="0" parTransId="{0481E1AD-376E-46D5-894D-A9A34453DC49}" sibTransId="{DD12534C-F34A-4EC4-BEEE-355220489CDB}"/>
    <dgm:cxn modelId="{6295D3E6-15C6-4F09-B71F-C00C5B90F799}" type="presOf" srcId="{DD12534C-F34A-4EC4-BEEE-355220489CDB}" destId="{147A1ED6-BE75-4A5E-BC52-C41AD5723F64}" srcOrd="0" destOrd="0" presId="urn:microsoft.com/office/officeart/2005/8/layout/process1"/>
    <dgm:cxn modelId="{ABB18EEA-DAD2-40EB-9697-95B40BF3B186}" type="presOf" srcId="{93C788E9-930C-4C26-8EED-9A882ED1253F}" destId="{0BF46295-7138-4F08-ADB7-0BCDB56EE83A}" srcOrd="0" destOrd="0" presId="urn:microsoft.com/office/officeart/2005/8/layout/process1"/>
    <dgm:cxn modelId="{CDB198F4-E0C0-45D7-B108-FA230A6FF1FC}" type="presOf" srcId="{4E914CF5-08AE-410F-A899-7D1F848F4AEC}" destId="{07512510-450F-484A-9403-708A096F423A}" srcOrd="0" destOrd="0" presId="urn:microsoft.com/office/officeart/2005/8/layout/process1"/>
    <dgm:cxn modelId="{12D56F92-B728-43D9-9A9A-6951771CF1E4}" type="presParOf" srcId="{F0C9028D-6199-4FEF-AF34-B4A28F0728B1}" destId="{03C6121B-3DAA-41A7-A8E1-DC95F73AA282}" srcOrd="0" destOrd="0" presId="urn:microsoft.com/office/officeart/2005/8/layout/process1"/>
    <dgm:cxn modelId="{B010B021-EB23-4D5F-B18B-DED7A1984F65}" type="presParOf" srcId="{F0C9028D-6199-4FEF-AF34-B4A28F0728B1}" destId="{0D487297-3E7D-4FA2-B179-02F95D6DE015}" srcOrd="1" destOrd="0" presId="urn:microsoft.com/office/officeart/2005/8/layout/process1"/>
    <dgm:cxn modelId="{49FE5B85-DA33-4B96-A1CF-73D9BD92924B}" type="presParOf" srcId="{0D487297-3E7D-4FA2-B179-02F95D6DE015}" destId="{7A76EF77-A606-407A-B8CF-E8BCAE5C2B61}" srcOrd="0" destOrd="0" presId="urn:microsoft.com/office/officeart/2005/8/layout/process1"/>
    <dgm:cxn modelId="{A8F27E10-AB25-4906-8A63-FE675BD90E8E}" type="presParOf" srcId="{F0C9028D-6199-4FEF-AF34-B4A28F0728B1}" destId="{07512510-450F-484A-9403-708A096F423A}" srcOrd="2" destOrd="0" presId="urn:microsoft.com/office/officeart/2005/8/layout/process1"/>
    <dgm:cxn modelId="{D28EA5CA-EC19-4B58-82A5-75D97BDEADD4}" type="presParOf" srcId="{F0C9028D-6199-4FEF-AF34-B4A28F0728B1}" destId="{461A432E-7518-4961-B6B7-90FA90112673}" srcOrd="3" destOrd="0" presId="urn:microsoft.com/office/officeart/2005/8/layout/process1"/>
    <dgm:cxn modelId="{B3170153-CEEB-462D-9136-F1F1DEBF6D55}" type="presParOf" srcId="{461A432E-7518-4961-B6B7-90FA90112673}" destId="{23E9D860-E764-43BB-83A7-7AE16F834525}" srcOrd="0" destOrd="0" presId="urn:microsoft.com/office/officeart/2005/8/layout/process1"/>
    <dgm:cxn modelId="{D5F9E370-5118-4007-BB44-BF2E9B043809}" type="presParOf" srcId="{F0C9028D-6199-4FEF-AF34-B4A28F0728B1}" destId="{1E9FF1BA-E751-403D-BD47-728562448FE7}" srcOrd="4" destOrd="0" presId="urn:microsoft.com/office/officeart/2005/8/layout/process1"/>
    <dgm:cxn modelId="{8B6FBBA3-D3E3-414A-9AB0-66172F4D8313}" type="presParOf" srcId="{F0C9028D-6199-4FEF-AF34-B4A28F0728B1}" destId="{147A1ED6-BE75-4A5E-BC52-C41AD5723F64}" srcOrd="5" destOrd="0" presId="urn:microsoft.com/office/officeart/2005/8/layout/process1"/>
    <dgm:cxn modelId="{B2F5877C-5AA3-435D-8BFE-8792361F304A}" type="presParOf" srcId="{147A1ED6-BE75-4A5E-BC52-C41AD5723F64}" destId="{260D9EF8-8C25-4128-8355-BB806E6C68D1}" srcOrd="0" destOrd="0" presId="urn:microsoft.com/office/officeart/2005/8/layout/process1"/>
    <dgm:cxn modelId="{E241E638-602E-4F11-8584-5E9F50FA55BB}" type="presParOf" srcId="{F0C9028D-6199-4FEF-AF34-B4A28F0728B1}" destId="{F20C00F6-DD98-4F3B-A484-748A35EDB008}" srcOrd="6" destOrd="0" presId="urn:microsoft.com/office/officeart/2005/8/layout/process1"/>
    <dgm:cxn modelId="{29A46444-7B85-45C9-BC87-B514BA2E3848}" type="presParOf" srcId="{F0C9028D-6199-4FEF-AF34-B4A28F0728B1}" destId="{C723C333-5636-4167-B39D-873BCDE21200}" srcOrd="7" destOrd="0" presId="urn:microsoft.com/office/officeart/2005/8/layout/process1"/>
    <dgm:cxn modelId="{22E531AF-E279-4B82-B258-4F3C9F8EDB6A}" type="presParOf" srcId="{C723C333-5636-4167-B39D-873BCDE21200}" destId="{440E3F41-A152-41C0-91CA-A3F741ED8882}" srcOrd="0" destOrd="0" presId="urn:microsoft.com/office/officeart/2005/8/layout/process1"/>
    <dgm:cxn modelId="{10DE3208-E986-4E58-8C56-06FAE24F8706}" type="presParOf" srcId="{F0C9028D-6199-4FEF-AF34-B4A28F0728B1}" destId="{0BF46295-7138-4F08-ADB7-0BCDB56EE83A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C6121B-3DAA-41A7-A8E1-DC95F73AA282}">
      <dsp:nvSpPr>
        <dsp:cNvPr id="0" name=""/>
        <dsp:cNvSpPr/>
      </dsp:nvSpPr>
      <dsp:spPr>
        <a:xfrm>
          <a:off x="5134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User Input (Tag, Length, Language, Influencer)</a:t>
          </a:r>
          <a:endParaRPr lang="en-PK" sz="1400" kern="1200" dirty="0"/>
        </a:p>
      </dsp:txBody>
      <dsp:txXfrm>
        <a:off x="33106" y="1726125"/>
        <a:ext cx="1535772" cy="899086"/>
      </dsp:txXfrm>
    </dsp:sp>
    <dsp:sp modelId="{0D487297-3E7D-4FA2-B179-02F95D6DE015}">
      <dsp:nvSpPr>
        <dsp:cNvPr id="0" name=""/>
        <dsp:cNvSpPr/>
      </dsp:nvSpPr>
      <dsp:spPr>
        <a:xfrm>
          <a:off x="175602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1600" kern="1200"/>
        </a:p>
      </dsp:txBody>
      <dsp:txXfrm>
        <a:off x="1756023" y="2057245"/>
        <a:ext cx="236210" cy="236847"/>
      </dsp:txXfrm>
    </dsp:sp>
    <dsp:sp modelId="{07512510-450F-484A-9403-708A096F423A}">
      <dsp:nvSpPr>
        <dsp:cNvPr id="0" name=""/>
        <dsp:cNvSpPr/>
      </dsp:nvSpPr>
      <dsp:spPr>
        <a:xfrm>
          <a:off x="223353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Get Sample Posts from JSON</a:t>
          </a:r>
          <a:endParaRPr lang="en-PK" sz="1400" kern="1200" dirty="0"/>
        </a:p>
      </dsp:txBody>
      <dsp:txXfrm>
        <a:off x="2261510" y="1726125"/>
        <a:ext cx="1535772" cy="899086"/>
      </dsp:txXfrm>
    </dsp:sp>
    <dsp:sp modelId="{461A432E-7518-4961-B6B7-90FA90112673}">
      <dsp:nvSpPr>
        <dsp:cNvPr id="0" name=""/>
        <dsp:cNvSpPr/>
      </dsp:nvSpPr>
      <dsp:spPr>
        <a:xfrm>
          <a:off x="3984426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1600" kern="1200"/>
        </a:p>
      </dsp:txBody>
      <dsp:txXfrm>
        <a:off x="3984426" y="2057245"/>
        <a:ext cx="236210" cy="236847"/>
      </dsp:txXfrm>
    </dsp:sp>
    <dsp:sp modelId="{1E9FF1BA-E751-403D-BD47-728562448FE7}">
      <dsp:nvSpPr>
        <dsp:cNvPr id="0" name=""/>
        <dsp:cNvSpPr/>
      </dsp:nvSpPr>
      <dsp:spPr>
        <a:xfrm>
          <a:off x="4461941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Few-shot Prompting</a:t>
          </a:r>
          <a:endParaRPr lang="en-PK" sz="1400" kern="1200" dirty="0"/>
        </a:p>
      </dsp:txBody>
      <dsp:txXfrm>
        <a:off x="4489913" y="1726125"/>
        <a:ext cx="1535772" cy="899086"/>
      </dsp:txXfrm>
    </dsp:sp>
    <dsp:sp modelId="{147A1ED6-BE75-4A5E-BC52-C41AD5723F64}">
      <dsp:nvSpPr>
        <dsp:cNvPr id="0" name=""/>
        <dsp:cNvSpPr/>
      </dsp:nvSpPr>
      <dsp:spPr>
        <a:xfrm>
          <a:off x="6212830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1600" kern="1200"/>
        </a:p>
      </dsp:txBody>
      <dsp:txXfrm>
        <a:off x="6212830" y="2057245"/>
        <a:ext cx="236210" cy="236847"/>
      </dsp:txXfrm>
    </dsp:sp>
    <dsp:sp modelId="{F20C00F6-DD98-4F3B-A484-748A35EDB008}">
      <dsp:nvSpPr>
        <dsp:cNvPr id="0" name=""/>
        <dsp:cNvSpPr/>
      </dsp:nvSpPr>
      <dsp:spPr>
        <a:xfrm>
          <a:off x="6690345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4100" kern="1200"/>
        </a:p>
      </dsp:txBody>
      <dsp:txXfrm>
        <a:off x="6718317" y="1726125"/>
        <a:ext cx="1535772" cy="899086"/>
      </dsp:txXfrm>
    </dsp:sp>
    <dsp:sp modelId="{C723C333-5636-4167-B39D-873BCDE21200}">
      <dsp:nvSpPr>
        <dsp:cNvPr id="0" name=""/>
        <dsp:cNvSpPr/>
      </dsp:nvSpPr>
      <dsp:spPr>
        <a:xfrm>
          <a:off x="844123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1600" kern="1200"/>
        </a:p>
      </dsp:txBody>
      <dsp:txXfrm>
        <a:off x="8441233" y="2057245"/>
        <a:ext cx="236210" cy="236847"/>
      </dsp:txXfrm>
    </dsp:sp>
    <dsp:sp modelId="{0BF46295-7138-4F08-ADB7-0BCDB56EE83A}">
      <dsp:nvSpPr>
        <dsp:cNvPr id="0" name=""/>
        <dsp:cNvSpPr/>
      </dsp:nvSpPr>
      <dsp:spPr>
        <a:xfrm>
          <a:off x="891874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4100" kern="1200"/>
        </a:p>
      </dsp:txBody>
      <dsp:txXfrm>
        <a:off x="8946720" y="1726125"/>
        <a:ext cx="1535772" cy="8990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F987B-A794-BB06-2BC9-D7B0F1042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C86975-589C-C6D4-F9E4-D8503334AA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38536-AD6F-1F81-27D2-920460917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792E-0D4B-42CB-A98C-E48AEDAA0941}" type="datetimeFigureOut">
              <a:rPr lang="en-PK" smtClean="0"/>
              <a:t>22/06/2025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193A5-36E6-E250-0FD0-3D4CC97CA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BD624-B0A7-20AB-7E52-5BA8F78EE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F598E-D1F7-46C3-A9B5-14DDA8E6583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2610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A0318-60D3-DF07-3819-C501AA485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4976BC-CA34-85CB-93C2-3BF0F1019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D5F22-9437-8ABC-B9A9-2328D6DF1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792E-0D4B-42CB-A98C-E48AEDAA0941}" type="datetimeFigureOut">
              <a:rPr lang="en-PK" smtClean="0"/>
              <a:t>22/06/2025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4F04D-C16F-6897-2972-84EB28AF1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5335F-1F5F-88E3-8EDC-6D64E24F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F598E-D1F7-46C3-A9B5-14DDA8E6583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28254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98DC48-2B2F-602D-5D57-CEA414BACE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186F8-BFA3-2EE0-67A7-D1B256C28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8A651-E88A-242D-D9D2-DC378889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792E-0D4B-42CB-A98C-E48AEDAA0941}" type="datetimeFigureOut">
              <a:rPr lang="en-PK" smtClean="0"/>
              <a:t>22/06/2025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AAC94-3C59-C2E2-9D96-2E5723749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E9273-9A79-46DD-88BA-6E5B18ABF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F598E-D1F7-46C3-A9B5-14DDA8E6583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88821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F26B2-2CC6-C90E-1C57-B4A26DFB6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91C61-2A01-C125-A226-BA5D82959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75C2F-942F-2366-2D42-6EDB8CD49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792E-0D4B-42CB-A98C-E48AEDAA0941}" type="datetimeFigureOut">
              <a:rPr lang="en-PK" smtClean="0"/>
              <a:t>22/06/2025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B485F-4104-85F1-15B1-09E32B2FA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540D9-629E-6357-658C-2628F43F4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F598E-D1F7-46C3-A9B5-14DDA8E6583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7029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50776-BD48-DB6F-4251-6EAF63DBF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8C292-258E-2EED-932B-AC982CD8C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38479-2BEA-ACD8-4C6D-B475C1AA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792E-0D4B-42CB-A98C-E48AEDAA0941}" type="datetimeFigureOut">
              <a:rPr lang="en-PK" smtClean="0"/>
              <a:t>22/06/2025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40556-E17C-CBC9-C45E-5FB0A510C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FB3CA-A0A4-764C-F920-B4AB0C8F5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F598E-D1F7-46C3-A9B5-14DDA8E6583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34385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55BD8-4378-783F-FFBD-893EB16CF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97435-7277-D624-31D8-E2408D43E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09895-E803-CEA1-BC25-D79BE05AD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38B65-5B4C-DA3D-FB5F-DD964EE96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792E-0D4B-42CB-A98C-E48AEDAA0941}" type="datetimeFigureOut">
              <a:rPr lang="en-PK" smtClean="0"/>
              <a:t>22/06/2025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D335A-4C97-80CC-E433-25CE8FB74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44879-A68B-8D8D-618D-32CE77DDF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F598E-D1F7-46C3-A9B5-14DDA8E6583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7687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ADB3B-EDEE-891F-A96C-47556DD03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F345D-3274-0456-EBA5-EDB267358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648721-9A5E-D267-A0C8-758899E5A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61A0AD-6608-9E8D-ACC2-018F6A613C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64418F-4F0E-4E67-E648-0B082C4784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2D3BDD-2DFA-EC71-A148-D302D20DE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792E-0D4B-42CB-A98C-E48AEDAA0941}" type="datetimeFigureOut">
              <a:rPr lang="en-PK" smtClean="0"/>
              <a:t>22/06/2025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CBD93-1E03-3A72-8190-2A327CCBD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601C10-14D2-A2C7-1CFD-130A43C0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F598E-D1F7-46C3-A9B5-14DDA8E6583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8367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02354-D197-96A7-E9A5-DC385085E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BB8111-386D-112C-5974-37A95C7FF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792E-0D4B-42CB-A98C-E48AEDAA0941}" type="datetimeFigureOut">
              <a:rPr lang="en-PK" smtClean="0"/>
              <a:t>22/06/2025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B31ADD-9B03-508B-4363-16FB17E3B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E372D4-166C-EF45-4113-6C6A26475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F598E-D1F7-46C3-A9B5-14DDA8E6583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1903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AE028C-D9C5-E549-4C3B-17148CA6A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792E-0D4B-42CB-A98C-E48AEDAA0941}" type="datetimeFigureOut">
              <a:rPr lang="en-PK" smtClean="0"/>
              <a:t>22/06/2025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924DE7-D8D0-071C-9B1A-9DB464DF3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47216-533C-E03D-AA79-6F66A13D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F598E-D1F7-46C3-A9B5-14DDA8E6583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8046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7CA48-62AE-5E4F-2717-3EC1CD4D0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ABE6B-20A2-0DED-2C33-0E35E4FC5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C6F2C-907B-B0E3-35AB-AA91BB0B4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D8ECC-945E-D6CD-FD58-21228AE7B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792E-0D4B-42CB-A98C-E48AEDAA0941}" type="datetimeFigureOut">
              <a:rPr lang="en-PK" smtClean="0"/>
              <a:t>22/06/2025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9102D-F0F1-C7A3-2457-0C0F20CD0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BE927-0874-1AA0-EF12-80CAF43BA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F598E-D1F7-46C3-A9B5-14DDA8E6583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21664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93F19-5E08-7050-00BB-B5D813735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2EF8C4-BF33-4FE2-00EE-B35ED2ACFF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ECCAC-5A73-19E4-C8AE-448903C2E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E431C-DD7F-F641-4DE7-98FB37D0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792E-0D4B-42CB-A98C-E48AEDAA0941}" type="datetimeFigureOut">
              <a:rPr lang="en-PK" smtClean="0"/>
              <a:t>22/06/2025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2BB3F-2B38-20BE-8CDF-51CB44501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D2245-3936-56C7-AF9A-423379260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F598E-D1F7-46C3-A9B5-14DDA8E6583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85203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21CD9C-E8C9-4F49-4E30-8355A9A2A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2BCB8-296A-24FB-6552-E07B3DDA4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A8B55-05AA-5533-3ECD-82941C8D5D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D9792E-0D4B-42CB-A98C-E48AEDAA0941}" type="datetimeFigureOut">
              <a:rPr lang="en-PK" smtClean="0"/>
              <a:t>22/06/2025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D0393-D6C7-7EE0-8E55-CD8481A49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F6DBD-2B13-BFA1-1FB8-F70DA6024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4F598E-D1F7-46C3-A9B5-14DDA8E6583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2381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il.uu.nl/~rob/output/Crowther.s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3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ithub.com/amanat83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blue square with white letters&#10;&#10;AI-generated content may be incorrect.">
            <a:extLst>
              <a:ext uri="{FF2B5EF4-FFF2-40B4-BE49-F238E27FC236}">
                <a16:creationId xmlns:a16="http://schemas.microsoft.com/office/drawing/2014/main" id="{4E11DA61-8C9E-C42A-B82D-7CDD9F24AB4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3278" r="3" b="3"/>
          <a:stretch>
            <a:fillRect/>
          </a:stretch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BBE3AC-DF1B-9756-6C50-A1FB58BE7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115219"/>
            <a:ext cx="5505449" cy="2387600"/>
          </a:xfrm>
        </p:spPr>
        <p:txBody>
          <a:bodyPr>
            <a:normAutofit/>
          </a:bodyPr>
          <a:lstStyle/>
          <a:p>
            <a:pPr algn="l"/>
            <a:r>
              <a:rPr lang="en-US" sz="500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LinkedIn Post Generator</a:t>
            </a:r>
            <a:endParaRPr lang="en-PK" sz="500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7349C9-4F56-523C-54C6-15958CACF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5505449" cy="1655762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Century Gothic" panose="020B0502020202020204" pitchFamily="34" charset="0"/>
              </a:rPr>
              <a:t>Generate engaging LinkedIn posts in your preferred influencer's style.</a:t>
            </a:r>
            <a:endParaRPr lang="en-PK" sz="20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218D08D-CD25-8B22-9B37-2FFC121B5308}"/>
              </a:ext>
            </a:extLst>
          </p:cNvPr>
          <p:cNvSpPr txBox="1"/>
          <p:nvPr/>
        </p:nvSpPr>
        <p:spPr>
          <a:xfrm>
            <a:off x="9894576" y="6657947"/>
            <a:ext cx="2297424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PK" sz="700">
                <a:solidFill>
                  <a:srgbClr val="FFFFFF"/>
                </a:solidFill>
                <a:hlinkClick r:id="rId3" tooltip="https://www.phil.uu.nl/~rob/output/Crowther.s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PK" sz="700">
                <a:solidFill>
                  <a:srgbClr val="FFFFFF"/>
                </a:solidFill>
              </a:rPr>
              <a:t> by Unknown Author is licensed under </a:t>
            </a:r>
            <a:r>
              <a:rPr lang="en-PK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PK" sz="700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C7B1D2-0987-E4FF-3526-7C861E258441}"/>
              </a:ext>
            </a:extLst>
          </p:cNvPr>
          <p:cNvSpPr txBox="1"/>
          <p:nvPr/>
        </p:nvSpPr>
        <p:spPr>
          <a:xfrm>
            <a:off x="728663" y="5155659"/>
            <a:ext cx="3862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Presented By: Syed Amanat Ali Shah</a:t>
            </a:r>
            <a:endParaRPr lang="en-P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565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F7382-179D-8E2A-CE08-559DE971A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Demo Output</a:t>
            </a:r>
            <a:endParaRPr lang="en-PK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EEEBF-A339-F42E-8CF1-960FDDAAD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Input:</a:t>
            </a:r>
          </a:p>
          <a:p>
            <a:r>
              <a:rPr lang="en-US" sz="2000" dirty="0">
                <a:latin typeface="Century Gothic" panose="020B0502020202020204" pitchFamily="34" charset="0"/>
              </a:rPr>
              <a:t>Tag: Job Search</a:t>
            </a:r>
          </a:p>
          <a:p>
            <a:r>
              <a:rPr lang="en-US" sz="2000" dirty="0">
                <a:latin typeface="Century Gothic" panose="020B0502020202020204" pitchFamily="34" charset="0"/>
              </a:rPr>
              <a:t>Length: Medium</a:t>
            </a:r>
          </a:p>
          <a:p>
            <a:r>
              <a:rPr lang="en-US" sz="2000" dirty="0">
                <a:latin typeface="Century Gothic" panose="020B0502020202020204" pitchFamily="34" charset="0"/>
              </a:rPr>
              <a:t>Language: English</a:t>
            </a:r>
          </a:p>
          <a:p>
            <a:r>
              <a:rPr lang="en-US" sz="2000" dirty="0">
                <a:latin typeface="Century Gothic" panose="020B0502020202020204" pitchFamily="34" charset="0"/>
              </a:rPr>
              <a:t>Influencer: Muskan Handa</a:t>
            </a:r>
            <a:endParaRPr lang="en-US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PK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161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76314-E1D7-B682-3CD6-4F7454D2E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Generated Output</a:t>
            </a:r>
            <a:endParaRPr lang="en-PK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6FBE4-CB6A-8140-FAE4-BDFD21C4A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Here's a LinkedIn post on the topic of Job Search:</a:t>
            </a:r>
          </a:p>
          <a:p>
            <a:r>
              <a:rPr lang="en-US" dirty="0">
                <a:latin typeface="Century Gothic" panose="020B0502020202020204" pitchFamily="34" charset="0"/>
              </a:rPr>
              <a:t>When the job search feels like an uphill battle...</a:t>
            </a:r>
          </a:p>
          <a:p>
            <a:r>
              <a:rPr lang="en-US" dirty="0">
                <a:latin typeface="Century Gothic" panose="020B0502020202020204" pitchFamily="34" charset="0"/>
              </a:rPr>
              <a:t>I know the feeling of sending out application after application, only to be met with crickets. 🐰</a:t>
            </a:r>
          </a:p>
          <a:p>
            <a:r>
              <a:rPr lang="en-US" dirty="0">
                <a:latin typeface="Century Gothic" panose="020B0502020202020204" pitchFamily="34" charset="0"/>
              </a:rPr>
              <a:t>It's demotivating, to say the least. You start to wonder if you're good enough, if you're doing something wrong, and if you'll ever find the right fit. 🤔</a:t>
            </a:r>
          </a:p>
          <a:p>
            <a:r>
              <a:rPr lang="en-US" dirty="0">
                <a:latin typeface="Century Gothic" panose="020B0502020202020204" pitchFamily="34" charset="0"/>
              </a:rPr>
              <a:t>But here's the thing: you're not alone. 🌈</a:t>
            </a:r>
          </a:p>
          <a:p>
            <a:r>
              <a:rPr lang="en-US" dirty="0">
                <a:latin typeface="Century Gothic" panose="020B0502020202020204" pitchFamily="34" charset="0"/>
              </a:rPr>
              <a:t>According to a study, 75% of job seekers report feeling stressed or overwhelmed during their search. It's normal to feel frustrated, but don't let it define you.</a:t>
            </a:r>
          </a:p>
          <a:p>
            <a:r>
              <a:rPr lang="en-US" dirty="0">
                <a:latin typeface="Century Gothic" panose="020B0502020202020204" pitchFamily="34" charset="0"/>
              </a:rPr>
              <a:t>Take a step back, recharge, and remember that your worth is not tied to a job title or salary. 🌟</a:t>
            </a:r>
          </a:p>
          <a:p>
            <a:r>
              <a:rPr lang="en-US" dirty="0">
                <a:latin typeface="Century Gothic" panose="020B0502020202020204" pitchFamily="34" charset="0"/>
              </a:rPr>
              <a:t>You are more than your job search. Your skills, experience, and passion are valuable, regardless of whether you have a job or not.</a:t>
            </a:r>
          </a:p>
          <a:p>
            <a:r>
              <a:rPr lang="en-US" dirty="0">
                <a:latin typeface="Century Gothic" panose="020B0502020202020204" pitchFamily="34" charset="0"/>
              </a:rPr>
              <a:t>Keep pushing forward, and don't give up on yourself. You got this! 💪</a:t>
            </a:r>
          </a:p>
          <a:p>
            <a:endParaRPr lang="en-PK" sz="1600" dirty="0"/>
          </a:p>
        </p:txBody>
      </p:sp>
    </p:spTree>
    <p:extLst>
      <p:ext uri="{BB962C8B-B14F-4D97-AF65-F5344CB8AC3E}">
        <p14:creationId xmlns:p14="http://schemas.microsoft.com/office/powerpoint/2010/main" val="2789398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44125-AF2D-A896-A91A-B87D36F4B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Challenges Faced</a:t>
            </a:r>
            <a:endParaRPr lang="en-PK" sz="380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E6299305-2EAA-EEDA-4D22-7672AA1344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97768" y="1909192"/>
            <a:ext cx="6884359" cy="364771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Ensuring JSON data was clean and tagged properly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Designing prompt to match influencer tone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Handling posts with mixed languages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UI logic for combining filters dynamically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Hurdle with solid fill">
            <a:extLst>
              <a:ext uri="{FF2B5EF4-FFF2-40B4-BE49-F238E27FC236}">
                <a16:creationId xmlns:a16="http://schemas.microsoft.com/office/drawing/2014/main" id="{D0E7A6DE-EF78-E3C7-E474-7DD473160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5453" y="595726"/>
            <a:ext cx="5666547" cy="566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273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F9C5AD-1474-CF7B-9D12-4B56B716E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Future Improvements</a:t>
            </a:r>
            <a:endParaRPr lang="en-PK" sz="380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AB7F1C16-105F-6642-CF93-16C71F3178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97769" y="1909192"/>
            <a:ext cx="6329882" cy="364771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Add 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more influencers</a:t>
            </a: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Allow users to upload their own posts to “train style”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Add 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GPT-based tone sliders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(formal, casual, funny)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Enable multi-language generation (Urdu, Tamil, etc.)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Save/download generated posts directly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Future with solid fill">
            <a:extLst>
              <a:ext uri="{FF2B5EF4-FFF2-40B4-BE49-F238E27FC236}">
                <a16:creationId xmlns:a16="http://schemas.microsoft.com/office/drawing/2014/main" id="{24B73D65-4529-B08D-8244-18BCDFC5B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5453" y="595726"/>
            <a:ext cx="5666547" cy="566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149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75B19E4-0108-41C4-8DB1-11BAE0B4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909BD2-D279-6695-E61D-F3BC36551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8" y="669925"/>
            <a:ext cx="4686295" cy="1325563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Conclusion</a:t>
            </a:r>
            <a:endParaRPr lang="en-PK" sz="380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0AF24F9-DDCE-CD11-25AE-8C8D359C42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398" y="2400304"/>
            <a:ext cx="5377771" cy="344169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Built a working AI writing assistant for LinkedIn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Helps users craft content in a familiar tone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Saves time, boosts engagement, and inspires consistency</a:t>
            </a:r>
          </a:p>
        </p:txBody>
      </p:sp>
      <p:pic>
        <p:nvPicPr>
          <p:cNvPr id="6" name="Graphic 5" descr="Presentation with pie chart outline">
            <a:extLst>
              <a:ext uri="{FF2B5EF4-FFF2-40B4-BE49-F238E27FC236}">
                <a16:creationId xmlns:a16="http://schemas.microsoft.com/office/drawing/2014/main" id="{4D76AF06-086B-B429-E652-7BBFB760F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8898" y="1104898"/>
            <a:ext cx="5753102" cy="575310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27A21A-62F5-405C-B7A5-439FD39932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641577A-888F-4E56-B9E4-CC57AC7B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95399" y="2026340"/>
            <a:ext cx="1089660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039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AF79F3-544D-845B-9D49-5C1654FD3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Thank You</a:t>
            </a:r>
            <a:endParaRPr lang="en-PK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26751-706C-D604-129E-4A4B4E83C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399" y="2288833"/>
            <a:ext cx="5748491" cy="371157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Thanks for your time!</a:t>
            </a:r>
            <a:b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Let’s connect on LinkedIn! [</a:t>
            </a:r>
            <a:r>
              <a:rPr lang="en-US" sz="2000" dirty="0">
                <a:solidFill>
                  <a:schemeClr val="bg1"/>
                </a:solidFill>
              </a:rPr>
              <a:t>www.linkedin.com/in/amanat-ali-765110264/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]</a:t>
            </a:r>
            <a:b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📧 [syedamanatalishahkazmi@gmail.com]</a:t>
            </a:r>
            <a:b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🌐 [</a:t>
            </a:r>
            <a:r>
              <a:rPr lang="en-US" sz="2000" u="sng" dirty="0">
                <a:solidFill>
                  <a:schemeClr val="bg1"/>
                </a:solidFill>
                <a:latin typeface="Century Gothic" panose="020B0502020202020204" pitchFamily="34" charset="0"/>
                <a:hlinkClick r:id="rId2"/>
              </a:rPr>
              <a:t>https://github.com/amanat838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]</a:t>
            </a:r>
            <a:endParaRPr lang="en-PK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Graphic 4" descr="Two Hearts with solid fill">
            <a:extLst>
              <a:ext uri="{FF2B5EF4-FFF2-40B4-BE49-F238E27FC236}">
                <a16:creationId xmlns:a16="http://schemas.microsoft.com/office/drawing/2014/main" id="{52C114AF-79AB-3539-EA87-1B91848FD3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9727" y="1147862"/>
            <a:ext cx="4562263" cy="4562263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7188D9B-1674-419B-A379-D1632A7E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383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1115A7-D561-C5C0-D765-B4A532B6D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Problem</a:t>
            </a:r>
            <a:endParaRPr lang="en-PK" sz="380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1DA51-97E9-6CC7-495E-CFFA263DA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>
                <a:solidFill>
                  <a:schemeClr val="bg1"/>
                </a:solidFill>
                <a:latin typeface="Century Gothic" panose="020B0502020202020204" pitchFamily="34" charset="0"/>
              </a:rPr>
              <a:t>Why This Project</a:t>
            </a:r>
            <a:r>
              <a:rPr lang="en-US" sz="1700">
                <a:solidFill>
                  <a:schemeClr val="bg1"/>
                </a:solidFill>
              </a:rPr>
              <a:t>?</a:t>
            </a:r>
          </a:p>
          <a:p>
            <a:r>
              <a:rPr lang="en-US" sz="1700">
                <a:solidFill>
                  <a:schemeClr val="bg1"/>
                </a:solidFill>
                <a:latin typeface="Century Gothic" panose="020B0502020202020204" pitchFamily="34" charset="0"/>
              </a:rPr>
              <a:t>Writing consistent and engaging posts for LinkedIn is time-consuming.</a:t>
            </a:r>
          </a:p>
          <a:p>
            <a:r>
              <a:rPr lang="en-US" sz="1700">
                <a:solidFill>
                  <a:schemeClr val="bg1"/>
                </a:solidFill>
                <a:latin typeface="Century Gothic" panose="020B0502020202020204" pitchFamily="34" charset="0"/>
              </a:rPr>
              <a:t>Not everyone is skilled in copywriting or personal branding.</a:t>
            </a:r>
          </a:p>
          <a:p>
            <a:r>
              <a:rPr lang="en-US" sz="1700">
                <a:solidFill>
                  <a:schemeClr val="bg1"/>
                </a:solidFill>
                <a:latin typeface="Century Gothic" panose="020B0502020202020204" pitchFamily="34" charset="0"/>
              </a:rPr>
              <a:t>Many users admire successful influencers and want to emulate their tone.</a:t>
            </a:r>
          </a:p>
          <a:p>
            <a:pPr marL="0" indent="0">
              <a:buNone/>
            </a:pPr>
            <a:endParaRPr lang="en-US" sz="170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700">
                <a:solidFill>
                  <a:schemeClr val="bg1"/>
                </a:solidFill>
                <a:latin typeface="Century Gothic" panose="020B0502020202020204" pitchFamily="34" charset="0"/>
              </a:rPr>
              <a:t>Quote: "I want to write like that influencer — but I don’t know how."</a:t>
            </a:r>
            <a:endParaRPr lang="en-PK" sz="17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Question mark with solid fill">
            <a:extLst>
              <a:ext uri="{FF2B5EF4-FFF2-40B4-BE49-F238E27FC236}">
                <a16:creationId xmlns:a16="http://schemas.microsoft.com/office/drawing/2014/main" id="{7491FB4B-F082-B030-16D2-D9DE441FA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5453" y="595726"/>
            <a:ext cx="5666547" cy="566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DCBF9D-0BDA-D947-683F-F6DF0CFCB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Solution</a:t>
            </a:r>
            <a:endParaRPr lang="en-PK" sz="380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49A02-87F9-C3D2-B314-D356B76F7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>
                <a:solidFill>
                  <a:schemeClr val="bg1"/>
                </a:solidFill>
                <a:latin typeface="Century Gothic" panose="020B0502020202020204" pitchFamily="34" charset="0"/>
              </a:rPr>
              <a:t>What My App Does:</a:t>
            </a:r>
          </a:p>
          <a:p>
            <a:pPr marL="0" indent="0">
              <a:buNone/>
            </a:pPr>
            <a:r>
              <a:rPr lang="en-US" sz="1900">
                <a:solidFill>
                  <a:schemeClr val="bg1"/>
                </a:solidFill>
                <a:latin typeface="Century Gothic" panose="020B0502020202020204" pitchFamily="34" charset="0"/>
              </a:rPr>
              <a:t>Generates LinkedIn posts based on:</a:t>
            </a:r>
          </a:p>
          <a:p>
            <a:r>
              <a:rPr lang="en-US" sz="1900">
                <a:solidFill>
                  <a:schemeClr val="bg1"/>
                </a:solidFill>
                <a:latin typeface="Century Gothic" panose="020B0502020202020204" pitchFamily="34" charset="0"/>
              </a:rPr>
              <a:t>Topic (Tag)</a:t>
            </a:r>
          </a:p>
          <a:p>
            <a:r>
              <a:rPr lang="en-US" sz="1900">
                <a:solidFill>
                  <a:schemeClr val="bg1"/>
                </a:solidFill>
                <a:latin typeface="Century Gothic" panose="020B0502020202020204" pitchFamily="34" charset="0"/>
              </a:rPr>
              <a:t>Length (Short, Medium, Long)</a:t>
            </a:r>
          </a:p>
          <a:p>
            <a:r>
              <a:rPr lang="en-US" sz="1900">
                <a:solidFill>
                  <a:schemeClr val="bg1"/>
                </a:solidFill>
                <a:latin typeface="Century Gothic" panose="020B0502020202020204" pitchFamily="34" charset="0"/>
              </a:rPr>
              <a:t>Language (English, Hinglish)</a:t>
            </a:r>
          </a:p>
          <a:p>
            <a:r>
              <a:rPr lang="en-US" sz="1900">
                <a:solidFill>
                  <a:schemeClr val="bg1"/>
                </a:solidFill>
                <a:latin typeface="Century Gothic" panose="020B0502020202020204" pitchFamily="34" charset="0"/>
              </a:rPr>
              <a:t>Influencer Style (Writes like your selected influencer)</a:t>
            </a:r>
          </a:p>
          <a:p>
            <a:endParaRPr lang="en-US" sz="190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900" i="1">
                <a:solidFill>
                  <a:schemeClr val="bg1"/>
                </a:solidFill>
                <a:latin typeface="Century Gothic" panose="020B0502020202020204" pitchFamily="34" charset="0"/>
              </a:rPr>
              <a:t>Result</a:t>
            </a:r>
            <a:r>
              <a:rPr lang="en-US" sz="1900">
                <a:solidFill>
                  <a:schemeClr val="bg1"/>
                </a:solidFill>
                <a:latin typeface="Century Gothic" panose="020B0502020202020204" pitchFamily="34" charset="0"/>
              </a:rPr>
              <a:t>: Ready-to-use, human-like content tailored to your tone.</a:t>
            </a:r>
            <a:endParaRPr lang="en-PK" sz="19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Brainstorm outline">
            <a:extLst>
              <a:ext uri="{FF2B5EF4-FFF2-40B4-BE49-F238E27FC236}">
                <a16:creationId xmlns:a16="http://schemas.microsoft.com/office/drawing/2014/main" id="{69D3A0E8-D3D8-B11C-A52B-4F3674E85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5453" y="595726"/>
            <a:ext cx="5666547" cy="566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003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5B19E4-0108-41C4-8DB1-11BAE0B4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04677-9506-EAFC-5DE6-479E40F15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8" y="669925"/>
            <a:ext cx="4686295" cy="1325563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Target Audience</a:t>
            </a:r>
            <a:endParaRPr lang="en-PK" sz="380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E1389-0699-9B91-6B32-54863A36B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398" y="2400304"/>
            <a:ext cx="4686295" cy="3441692"/>
          </a:xfrm>
        </p:spPr>
        <p:txBody>
          <a:bodyPr>
            <a:normAutofit/>
          </a:bodyPr>
          <a:lstStyle/>
          <a:p>
            <a:r>
              <a:rPr lang="en-PK" sz="2000" dirty="0">
                <a:solidFill>
                  <a:schemeClr val="bg1"/>
                </a:solidFill>
              </a:rPr>
              <a:t>🧑 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Job seekers</a:t>
            </a:r>
          </a:p>
          <a:p>
            <a:r>
              <a:rPr lang="en-PK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🧑‍💼 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Content creators</a:t>
            </a:r>
          </a:p>
          <a:p>
            <a:r>
              <a:rPr lang="en-PK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📢 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LinkedIn influencers</a:t>
            </a:r>
          </a:p>
          <a:p>
            <a:r>
              <a:rPr lang="en-PK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🧠 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Career coaches</a:t>
            </a:r>
          </a:p>
          <a:p>
            <a:r>
              <a:rPr lang="en-PK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📈 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Social media managers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i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Goal</a:t>
            </a:r>
            <a:r>
              <a:rPr lang="en-US" sz="2000" u="sng" dirty="0">
                <a:solidFill>
                  <a:schemeClr val="bg1"/>
                </a:solidFill>
                <a:latin typeface="Century Gothic" panose="020B0502020202020204" pitchFamily="34" charset="0"/>
              </a:rPr>
              <a:t>: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Empower users to share content confidently and consistently.</a:t>
            </a:r>
            <a:endParaRPr lang="en-PK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Graphic 4" descr="Target Audience outline">
            <a:extLst>
              <a:ext uri="{FF2B5EF4-FFF2-40B4-BE49-F238E27FC236}">
                <a16:creationId xmlns:a16="http://schemas.microsoft.com/office/drawing/2014/main" id="{D5739A83-3A8C-FFFE-173C-6E38A1602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8898" y="1104898"/>
            <a:ext cx="5753102" cy="575310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727A21A-62F5-405C-B7A5-439FD39932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41577A-888F-4E56-B9E4-CC57AC7B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95399" y="2026340"/>
            <a:ext cx="1089660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071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327B2-0EF5-E954-8302-66CC6114B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030" y="1103615"/>
            <a:ext cx="10515600" cy="1325563"/>
          </a:xfrm>
        </p:spPr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How It Works (Flow)</a:t>
            </a:r>
            <a:endParaRPr lang="en-PK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B523ECC-A91A-8C99-3E9A-290F2D4AFC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73440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855B95B-96BF-8DD7-0F6D-6F4FE6A0A6D6}"/>
              </a:ext>
            </a:extLst>
          </p:cNvPr>
          <p:cNvSpPr txBox="1"/>
          <p:nvPr/>
        </p:nvSpPr>
        <p:spPr>
          <a:xfrm>
            <a:off x="7645941" y="3725694"/>
            <a:ext cx="1566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LLM (OpenAI/</a:t>
            </a:r>
            <a:r>
              <a:rPr lang="en-US" sz="1400" dirty="0" err="1">
                <a:solidFill>
                  <a:schemeClr val="bg1"/>
                </a:solidFill>
              </a:rPr>
              <a:t>Groq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  <a:endParaRPr lang="en-PK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737204-0C79-37BC-7CAF-48E755ED5052}"/>
              </a:ext>
            </a:extLst>
          </p:cNvPr>
          <p:cNvSpPr txBox="1"/>
          <p:nvPr/>
        </p:nvSpPr>
        <p:spPr>
          <a:xfrm>
            <a:off x="9787648" y="3833415"/>
            <a:ext cx="1566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Generated Post</a:t>
            </a:r>
            <a:endParaRPr lang="en-PK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Graphic 7" descr="Workflow with solid fill">
            <a:extLst>
              <a:ext uri="{FF2B5EF4-FFF2-40B4-BE49-F238E27FC236}">
                <a16:creationId xmlns:a16="http://schemas.microsoft.com/office/drawing/2014/main" id="{7F82B8B6-50CE-34C2-6107-56A8185596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73248" y="570706"/>
            <a:ext cx="2391382" cy="239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582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24DD12-E3D5-4AF0-42B1-DD10CA8EC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Dataset</a:t>
            </a:r>
            <a:endParaRPr lang="en-PK" sz="380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3CFEB-FD10-33B4-945D-20BFEF85E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u="sng" dirty="0">
                <a:solidFill>
                  <a:schemeClr val="bg1"/>
                </a:solidFill>
                <a:latin typeface="Century Gothic" panose="020B0502020202020204" pitchFamily="34" charset="0"/>
              </a:rPr>
              <a:t>Data Source</a:t>
            </a:r>
          </a:p>
          <a:p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Curated posts from a real LinkedIn influencer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Data Fields</a:t>
            </a:r>
          </a:p>
          <a:p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text – actual post content</a:t>
            </a:r>
          </a:p>
          <a:p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engagement – number of likes/comments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line_count</a:t>
            </a:r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 – length of </a:t>
            </a:r>
            <a:r>
              <a:rPr lang="en-US" sz="1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postlanguage</a:t>
            </a:r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 – English / Hinglish</a:t>
            </a:r>
          </a:p>
          <a:p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tags – topics like “Job Search”, “Mental Health”</a:t>
            </a:r>
          </a:p>
          <a:p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influencer – name (used for style matching)</a:t>
            </a:r>
            <a:endParaRPr lang="en-PK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Selfie with solid fill">
            <a:extLst>
              <a:ext uri="{FF2B5EF4-FFF2-40B4-BE49-F238E27FC236}">
                <a16:creationId xmlns:a16="http://schemas.microsoft.com/office/drawing/2014/main" id="{BB156AD9-72EB-BDBC-66EA-268806791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5453" y="595726"/>
            <a:ext cx="5666547" cy="566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921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50DA1-9E69-9096-4922-150BAC811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Features of the App</a:t>
            </a:r>
            <a:endParaRPr lang="en-PK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3E84A8-8AC8-5E22-57AD-BDD57A8190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25569"/>
            <a:ext cx="838562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Select </a:t>
            </a:r>
            <a:r>
              <a:rPr kumimoji="0" lang="en-PK" altLang="en-PK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Topic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kumimoji="0" lang="en-PK" altLang="en-PK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Length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kumimoji="0" lang="en-PK" altLang="en-PK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Language</a:t>
            </a:r>
            <a:endParaRPr kumimoji="0" lang="en-PK" altLang="en-P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Choose from a list of known </a:t>
            </a:r>
            <a:r>
              <a:rPr kumimoji="0" lang="en-PK" altLang="en-PK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Influencers</a:t>
            </a:r>
            <a:endParaRPr kumimoji="0" lang="en-PK" altLang="en-P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Generates a human-like post using a few-shot prompt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Uses real-world influencer styles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Built using </a:t>
            </a:r>
            <a:r>
              <a:rPr kumimoji="0" lang="en-PK" altLang="en-PK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Streamlit</a:t>
            </a:r>
            <a:r>
              <a:rPr kumimoji="0" lang="en-PK" altLang="en-PK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+ Python</a:t>
            </a:r>
            <a:endParaRPr kumimoji="0" lang="en-PK" altLang="en-P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3EFE816-4548-AD02-8BF4-018B76AD9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99442"/>
            <a:ext cx="9525825" cy="273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489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65ECCD-09A0-6511-6F80-F924D8FBD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Behind the Scenes – Tech Stack</a:t>
            </a:r>
            <a:endParaRPr lang="en-PK" sz="380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B36AA-D9D4-A8DF-34D7-BAB2C0DEB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Frontend: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      </a:t>
            </a:r>
            <a:r>
              <a:rPr lang="en-US" sz="16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Streamlit</a:t>
            </a: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 (for UI)</a:t>
            </a:r>
          </a:p>
          <a:p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Backend: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      </a:t>
            </a: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Python (Pandas for data filtering)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        Few-shot prompt generation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        LLM API like OpenAI/</a:t>
            </a:r>
            <a:r>
              <a:rPr lang="en-US" sz="16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Groq</a:t>
            </a:r>
            <a:endParaRPr lang="en-US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Data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      </a:t>
            </a:r>
            <a:r>
              <a:rPr lang="en-US" sz="16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processed_posts.json</a:t>
            </a:r>
            <a:endParaRPr lang="en-PK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Priorities with solid fill">
            <a:extLst>
              <a:ext uri="{FF2B5EF4-FFF2-40B4-BE49-F238E27FC236}">
                <a16:creationId xmlns:a16="http://schemas.microsoft.com/office/drawing/2014/main" id="{E4363B04-FFFE-6316-E580-95147AEF4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5453" y="595726"/>
            <a:ext cx="5666547" cy="566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6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FB608-9BC7-CF2F-7766-DDDD2C830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Code Structure</a:t>
            </a:r>
            <a:endParaRPr lang="en-PK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8EF6E-E4E3-023B-29A0-1EB88BE57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few_shot.py – (Data filtering, tag and influencer logic)</a:t>
            </a:r>
          </a:p>
          <a:p>
            <a:r>
              <a:rPr lang="en-US" dirty="0"/>
              <a:t>post_generator.py – (Prompt creation logic)</a:t>
            </a:r>
          </a:p>
          <a:p>
            <a:r>
              <a:rPr lang="en-US" dirty="0"/>
              <a:t>main.py – (</a:t>
            </a:r>
            <a:r>
              <a:rPr lang="en-US" dirty="0" err="1"/>
              <a:t>Streamlit</a:t>
            </a:r>
            <a:r>
              <a:rPr lang="en-US" dirty="0"/>
              <a:t> frontend)</a:t>
            </a:r>
            <a:endParaRPr lang="en-PK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2D1F845-BEA9-1F26-D232-DB02B93C7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37" y="3429000"/>
            <a:ext cx="6702357" cy="328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548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709</Words>
  <Application>Microsoft Office PowerPoint</Application>
  <PresentationFormat>Widescreen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Aharoni</vt:lpstr>
      <vt:lpstr>Aptos</vt:lpstr>
      <vt:lpstr>Aptos Display</vt:lpstr>
      <vt:lpstr>Arial</vt:lpstr>
      <vt:lpstr>Century Gothic</vt:lpstr>
      <vt:lpstr>Office Theme</vt:lpstr>
      <vt:lpstr>LinkedIn Post Generator</vt:lpstr>
      <vt:lpstr>The Problem</vt:lpstr>
      <vt:lpstr>The Solution</vt:lpstr>
      <vt:lpstr>Target Audience</vt:lpstr>
      <vt:lpstr>How It Works (Flow)</vt:lpstr>
      <vt:lpstr>The Dataset</vt:lpstr>
      <vt:lpstr>Features of the App</vt:lpstr>
      <vt:lpstr>Behind the Scenes – Tech Stack</vt:lpstr>
      <vt:lpstr>Code Structure</vt:lpstr>
      <vt:lpstr>Demo Output</vt:lpstr>
      <vt:lpstr>Generated Output</vt:lpstr>
      <vt:lpstr>Challenges Faced</vt:lpstr>
      <vt:lpstr>Future Improvements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Syed Amanat Ali Shah</dc:creator>
  <cp:lastModifiedBy>Syed Amanat Ali Shah</cp:lastModifiedBy>
  <cp:revision>2</cp:revision>
  <dcterms:created xsi:type="dcterms:W3CDTF">2025-06-21T17:09:47Z</dcterms:created>
  <dcterms:modified xsi:type="dcterms:W3CDTF">2025-06-22T05:49:30Z</dcterms:modified>
</cp:coreProperties>
</file>