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66632-7C25-4DED-B3B1-65A6F063E456}" v="12" dt="2024-10-25T14:40:10.6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natar/ibmdatascin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natar/ibmdatascince/blob/main/data%20colle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natar/ibmdatascince/blob/main/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natar/ibmdatascince/blob/main/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natar/ibmdatascince/blob/main/interactive%20visual%20analysis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natar/ibmdatascince/blob/main/interactive%20visual%20analysis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natar/ibmdatascince/blob/main/predictive%20analasis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manatar/ibmdatasci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manatar/ibmdatascince/blob/main/data%20colle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Amanatar/ibmdatascince/blob/main/data%20colle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Aman atar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https://github.com/Amanatar/ibmdatascince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25/102024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38200" y="1828800"/>
            <a:ext cx="11734799" cy="45381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https://github.com/Amanatar/ibmdatascince/blob/main/data%20collection/Data%20wrangling%20.ipynb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17560" y="1924099"/>
            <a:ext cx="9963150" cy="4056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https://github.com/Amanatar/ibmdatascince/blob/main/EDa/EDA%20with%20Visualization.ipynb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https://github.com/Amanatar/ibmdatascince/blob/main/EDa/EDA%20with%20SQL.ipynb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20126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https://github.com/Amanatar/ibmdatascince/blob/main/interactive%20visual%20analysis/Interactive%20Visual%20Analytics%20with%20Folium.ipynb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715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https://github.com/Amanatar/ibmdatascince/blob/main/interactive%20visual%20analysis/spacex_dash_app.py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935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https://github.com/Amanatar/ibmdatascince/blob/main/predictive%20analasis/Machine%20Learning%20Prediction.ipynb</a:t>
            </a:r>
            <a:endParaRPr lang="en-IN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66703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https://github.com/Amanatar/ibmdatascince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9870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https://github.com/Amanatar/ibmdatascince/blob/main/data%20collection/Data%20Collection%20Api%20.ipynb</a:t>
            </a:r>
            <a:endParaRPr lang="en-IN" sz="1500" u="sng" spc="-10" dirty="0">
              <a:solidFill>
                <a:schemeClr val="bg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https://github.com/Amanatar/ibmdatascince/blob/main/data%20collection/Data%20Collection%20with%20Web%20Scraping.ipynb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2847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aman atar</cp:lastModifiedBy>
  <cp:revision>2</cp:revision>
  <dcterms:created xsi:type="dcterms:W3CDTF">2021-08-26T16:53:12Z</dcterms:created>
  <dcterms:modified xsi:type="dcterms:W3CDTF">2024-10-25T14:46:44Z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