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33779"/>
          </a:xfrm>
        </p:spPr>
        <p:txBody>
          <a:bodyPr>
            <a:normAutofit fontScale="90000"/>
          </a:bodyPr>
          <a:lstStyle/>
          <a:p>
            <a:r>
              <a:rPr lang="en-AU" dirty="0"/>
              <a:t>Team </a:t>
            </a:r>
            <a:r>
              <a:rPr lang="en-AU" dirty="0" smtClean="0"/>
              <a:t>06 </a:t>
            </a:r>
            <a:r>
              <a:rPr lang="en-AU" dirty="0"/>
              <a:t>– Project 1</a:t>
            </a:r>
            <a:r>
              <a:rPr lang="en-AU" baseline="30000" dirty="0"/>
              <a:t>st</a:t>
            </a:r>
            <a:r>
              <a:rPr lang="en-AU" dirty="0"/>
              <a:t> </a:t>
            </a:r>
            <a:r>
              <a:rPr lang="en-AU" dirty="0" smtClean="0"/>
              <a:t>stage </a:t>
            </a:r>
            <a:br>
              <a:rPr lang="en-AU" dirty="0" smtClean="0"/>
            </a:br>
            <a:r>
              <a:rPr lang="en-AU" dirty="0" smtClean="0"/>
              <a:t>                                                                            presentation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586" y="3059668"/>
            <a:ext cx="9822886" cy="2931090"/>
          </a:xfrm>
        </p:spPr>
        <p:txBody>
          <a:bodyPr>
            <a:normAutofit fontScale="77500" lnSpcReduction="20000"/>
          </a:bodyPr>
          <a:lstStyle/>
          <a:p>
            <a:r>
              <a:rPr lang="en-AU" sz="3800" dirty="0"/>
              <a:t>Presented </a:t>
            </a:r>
            <a:r>
              <a:rPr lang="en-AU" sz="3800" dirty="0" smtClean="0"/>
              <a:t>By                                            PRESENTED TO:                                                                                                                      </a:t>
            </a:r>
          </a:p>
          <a:p>
            <a:r>
              <a:rPr lang="en-AU" sz="3800" dirty="0" smtClean="0"/>
              <a:t>Gagandeep (jc353117)                           DR.CUE NGUYEN                                                                                                           </a:t>
            </a:r>
            <a:endParaRPr lang="en-AU" sz="3800" dirty="0"/>
          </a:p>
          <a:p>
            <a:r>
              <a:rPr lang="en-AU" sz="3800" dirty="0" smtClean="0"/>
              <a:t>HARPREET KAUR(jc353332)</a:t>
            </a:r>
            <a:endParaRPr lang="en-AU" sz="3800" dirty="0"/>
          </a:p>
          <a:p>
            <a:r>
              <a:rPr lang="en-AU" sz="3800" dirty="0" smtClean="0"/>
              <a:t>AMANDEEP </a:t>
            </a:r>
            <a:r>
              <a:rPr lang="en-AU" sz="3800" dirty="0" smtClean="0"/>
              <a:t>KAUR(jc443753)</a:t>
            </a:r>
            <a:endParaRPr lang="en-AU" sz="3800" dirty="0"/>
          </a:p>
          <a:p>
            <a:r>
              <a:rPr lang="en-AU" sz="3800" dirty="0" smtClean="0"/>
              <a:t>AVNEET KAUR(</a:t>
            </a:r>
            <a:r>
              <a:rPr lang="en-AU" sz="3800" dirty="0" err="1" smtClean="0"/>
              <a:t>jc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860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490597"/>
            <a:ext cx="8791575" cy="3767203"/>
          </a:xfrm>
        </p:spPr>
        <p:txBody>
          <a:bodyPr/>
          <a:lstStyle/>
          <a:p>
            <a:r>
              <a:rPr lang="en-AU" dirty="0" smtClean="0"/>
              <a:t>                            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en-AU" sz="5400" i="1" dirty="0" smtClean="0">
                <a:solidFill>
                  <a:schemeClr val="tx1"/>
                </a:solidFill>
              </a:rPr>
              <a:t>THANKS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The fashion word comes from Latin word which means “ to make ”. Fashion is generally associated with textile, garments and trends. It is a normal for the fashion trends to change according to the seasons. Each season brings a particular colour and style. Fashion is followed by both men and women, however children are also aware and prefer to wear what is in fashion</a:t>
            </a:r>
            <a:r>
              <a:rPr lang="en-AU" sz="2000" dirty="0" smtClean="0"/>
              <a:t>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797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76592"/>
          </a:xfrm>
        </p:spPr>
        <p:txBody>
          <a:bodyPr/>
          <a:lstStyle/>
          <a:p>
            <a:r>
              <a:rPr lang="en-AU" dirty="0" smtClean="0"/>
              <a:t>Title : Fashion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581835"/>
            <a:ext cx="8791575" cy="2675965"/>
          </a:xfrm>
        </p:spPr>
        <p:txBody>
          <a:bodyPr>
            <a:normAutofit fontScale="25000" lnSpcReduction="20000"/>
          </a:bodyPr>
          <a:lstStyle/>
          <a:p>
            <a:r>
              <a:rPr lang="en-AU" sz="12800" dirty="0" smtClean="0">
                <a:solidFill>
                  <a:schemeClr val="tx1"/>
                </a:solidFill>
              </a:rPr>
              <a:t>A website that provides:</a:t>
            </a:r>
          </a:p>
          <a:p>
            <a:r>
              <a:rPr lang="en-AU" sz="12800" dirty="0" smtClean="0">
                <a:solidFill>
                  <a:schemeClr val="tx1"/>
                </a:solidFill>
              </a:rPr>
              <a:t>What is new</a:t>
            </a:r>
          </a:p>
          <a:p>
            <a:r>
              <a:rPr lang="en-AU" sz="12800" dirty="0" smtClean="0">
                <a:solidFill>
                  <a:schemeClr val="tx1"/>
                </a:solidFill>
              </a:rPr>
              <a:t>High Standard quality</a:t>
            </a:r>
          </a:p>
          <a:p>
            <a:r>
              <a:rPr lang="en-AU" sz="12800" dirty="0" smtClean="0">
                <a:solidFill>
                  <a:schemeClr val="tx1"/>
                </a:solidFill>
              </a:rPr>
              <a:t>Guideness</a:t>
            </a:r>
          </a:p>
          <a:p>
            <a:endParaRPr lang="en-AU" sz="4000" dirty="0" smtClean="0">
              <a:solidFill>
                <a:schemeClr val="tx1"/>
              </a:solidFill>
            </a:endParaRPr>
          </a:p>
          <a:p>
            <a:r>
              <a:rPr lang="en-AU" sz="2800" dirty="0">
                <a:solidFill>
                  <a:schemeClr val="tx1"/>
                </a:solidFill>
              </a:rPr>
              <a:t> </a:t>
            </a:r>
            <a:r>
              <a:rPr lang="en-AU" sz="2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8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 smtClean="0"/>
              <a:t>The main objective of this website is to describe and analyse the fashion styles among people. </a:t>
            </a:r>
          </a:p>
          <a:p>
            <a:pPr fontAlgn="base"/>
            <a:r>
              <a:rPr lang="en-AU" sz="2800" dirty="0"/>
              <a:t>One of the first objectives of a high-end clothing </a:t>
            </a:r>
            <a:r>
              <a:rPr lang="en-AU" sz="2800" dirty="0" smtClean="0"/>
              <a:t>fashion website should </a:t>
            </a:r>
            <a:r>
              <a:rPr lang="en-AU" sz="2800" dirty="0"/>
              <a:t>be to fill the </a:t>
            </a:r>
            <a:r>
              <a:rPr lang="en-AU" sz="2800" dirty="0" smtClean="0"/>
              <a:t>with fashionable </a:t>
            </a:r>
            <a:r>
              <a:rPr lang="en-AU" sz="2800" dirty="0"/>
              <a:t>apparel. Not only will the clothing in </a:t>
            </a:r>
            <a:r>
              <a:rPr lang="en-AU" sz="2800" dirty="0" smtClean="0"/>
              <a:t>the website </a:t>
            </a:r>
            <a:r>
              <a:rPr lang="en-AU" sz="2800" dirty="0"/>
              <a:t>have </a:t>
            </a:r>
            <a:r>
              <a:rPr lang="en-AU" sz="2800" dirty="0" smtClean="0"/>
              <a:t>designer clothing , </a:t>
            </a:r>
            <a:r>
              <a:rPr lang="en-AU" sz="2800" dirty="0"/>
              <a:t>it should also be made with higher quality standards and by </a:t>
            </a:r>
            <a:r>
              <a:rPr lang="en-AU" sz="2800" dirty="0" smtClean="0"/>
              <a:t>budding as well as notable fashion designers.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0114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TARGET USERS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Teenagers</a:t>
            </a:r>
          </a:p>
          <a:p>
            <a:r>
              <a:rPr lang="en-AU" sz="2800" dirty="0" smtClean="0"/>
              <a:t>Old-age</a:t>
            </a:r>
          </a:p>
          <a:p>
            <a:r>
              <a:rPr lang="en-AU" sz="2800" dirty="0" smtClean="0"/>
              <a:t>Middle-age</a:t>
            </a:r>
          </a:p>
          <a:p>
            <a:r>
              <a:rPr lang="en-AU" sz="2800" dirty="0" smtClean="0"/>
              <a:t>Children</a:t>
            </a:r>
          </a:p>
          <a:p>
            <a:r>
              <a:rPr lang="en-AU" sz="2800" dirty="0" smtClean="0"/>
              <a:t>Everyone who loves fashion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5638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                         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AU" sz="2800" dirty="0" smtClean="0"/>
              <a:t> A simple website that will be design for </a:t>
            </a:r>
            <a:r>
              <a:rPr lang="en-AU" sz="2800" dirty="0" smtClean="0"/>
              <a:t>new fashion </a:t>
            </a:r>
            <a:r>
              <a:rPr lang="en-AU" sz="2800" dirty="0" smtClean="0"/>
              <a:t>trends.</a:t>
            </a:r>
          </a:p>
          <a:p>
            <a:pPr>
              <a:buFont typeface="Wingdings" pitchFamily="2" charset="2"/>
              <a:buChar char="Ø"/>
            </a:pPr>
            <a:r>
              <a:rPr lang="en-AU" sz="2800" dirty="0" smtClean="0"/>
              <a:t>Home page – contact </a:t>
            </a:r>
            <a:r>
              <a:rPr lang="en-AU" sz="2800" dirty="0" smtClean="0"/>
              <a:t>us, </a:t>
            </a:r>
            <a:r>
              <a:rPr lang="en-AU" sz="2800" dirty="0" smtClean="0"/>
              <a:t>Search, Login, More, New Trends, </a:t>
            </a:r>
            <a:r>
              <a:rPr lang="en-AU" sz="2800" dirty="0" smtClean="0"/>
              <a:t>Advertisements</a:t>
            </a:r>
          </a:p>
          <a:p>
            <a:pPr>
              <a:buFont typeface="Wingdings" pitchFamily="2" charset="2"/>
              <a:buChar char="Ø"/>
            </a:pPr>
            <a:r>
              <a:rPr lang="en-AU" sz="2800" dirty="0" smtClean="0"/>
              <a:t>Registration</a:t>
            </a:r>
            <a:endParaRPr lang="en-AU" sz="2800" dirty="0" smtClean="0"/>
          </a:p>
          <a:p>
            <a:pPr>
              <a:buFont typeface="Wingdings" pitchFamily="2" charset="2"/>
              <a:buChar char="Ø"/>
            </a:pPr>
            <a:r>
              <a:rPr lang="en-AU" sz="2800" dirty="0" smtClean="0"/>
              <a:t>Contact Us – Connect the users</a:t>
            </a:r>
          </a:p>
          <a:p>
            <a:pPr>
              <a:buFont typeface="Wingdings" pitchFamily="2" charset="2"/>
              <a:buChar char="Ø"/>
            </a:pPr>
            <a:r>
              <a:rPr lang="en-AU" sz="2800" dirty="0" smtClean="0"/>
              <a:t>Search </a:t>
            </a:r>
            <a:r>
              <a:rPr lang="en-AU" sz="2800" dirty="0" smtClean="0"/>
              <a:t>– To search  </a:t>
            </a:r>
            <a:endParaRPr lang="en-AU" sz="2800" dirty="0" smtClean="0"/>
          </a:p>
          <a:p>
            <a:pPr>
              <a:buFont typeface="Wingdings" pitchFamily="2" charset="2"/>
              <a:buChar char="Ø"/>
            </a:pPr>
            <a:r>
              <a:rPr lang="en-AU" sz="2800" dirty="0" smtClean="0"/>
              <a:t>About Us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5900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                        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AU" sz="2800" dirty="0" smtClean="0"/>
              <a:t>Front End: Dreamweaver/Notepad++, HTML, JavaScript</a:t>
            </a:r>
          </a:p>
          <a:p>
            <a:pPr>
              <a:buFont typeface="Wingdings" pitchFamily="2" charset="2"/>
              <a:buChar char="Ø"/>
            </a:pPr>
            <a:r>
              <a:rPr lang="en-AU" sz="2800" dirty="0" smtClean="0"/>
              <a:t>Editing Tools : Photoshop, Flash </a:t>
            </a:r>
            <a:r>
              <a:rPr lang="en-AU" sz="2800" dirty="0" err="1" smtClean="0"/>
              <a:t>Player,Paint</a:t>
            </a:r>
            <a:endParaRPr lang="en-AU" sz="2800" dirty="0" smtClean="0"/>
          </a:p>
          <a:p>
            <a:pPr>
              <a:buFont typeface="Wingdings" pitchFamily="2" charset="2"/>
              <a:buChar char="Ø"/>
            </a:pPr>
            <a:r>
              <a:rPr lang="en-AU" sz="2800" dirty="0" smtClean="0"/>
              <a:t>Back End : </a:t>
            </a:r>
            <a:r>
              <a:rPr lang="en-AU" sz="2800" dirty="0" err="1" smtClean="0"/>
              <a:t>MySQL,PHP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61234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               responsibilities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Gagandeep (Designing and data Collection Of Home Page,   Documentation)</a:t>
            </a:r>
            <a:endParaRPr lang="en-AU" sz="2800" dirty="0"/>
          </a:p>
          <a:p>
            <a:pPr marL="0" indent="0">
              <a:buNone/>
            </a:pPr>
            <a:r>
              <a:rPr lang="en-AU" sz="2800" dirty="0" smtClean="0"/>
              <a:t>Harpreet </a:t>
            </a:r>
            <a:r>
              <a:rPr lang="en-AU" sz="2800" dirty="0" smtClean="0"/>
              <a:t>Kaur (HTML coding of </a:t>
            </a:r>
            <a:r>
              <a:rPr lang="en-AU" sz="2800" dirty="0" smtClean="0"/>
              <a:t>Registration</a:t>
            </a:r>
            <a:r>
              <a:rPr lang="en-AU" sz="2800" dirty="0" smtClean="0"/>
              <a:t> </a:t>
            </a:r>
            <a:r>
              <a:rPr lang="en-AU" sz="2800" dirty="0"/>
              <a:t>P</a:t>
            </a:r>
            <a:r>
              <a:rPr lang="en-AU" sz="2800" dirty="0" smtClean="0"/>
              <a:t>age</a:t>
            </a:r>
            <a:r>
              <a:rPr lang="en-AU" sz="2800" dirty="0" smtClean="0"/>
              <a:t>)</a:t>
            </a:r>
          </a:p>
          <a:p>
            <a:pPr marL="0" indent="0">
              <a:buNone/>
            </a:pPr>
            <a:r>
              <a:rPr lang="en-AU" sz="2800" dirty="0" smtClean="0"/>
              <a:t>Amandeep </a:t>
            </a:r>
            <a:r>
              <a:rPr lang="en-AU" sz="2800" dirty="0" smtClean="0"/>
              <a:t>Kaur (HTML coding of </a:t>
            </a:r>
            <a:r>
              <a:rPr lang="en-AU" sz="2800" dirty="0" smtClean="0"/>
              <a:t>User </a:t>
            </a:r>
            <a:r>
              <a:rPr lang="en-AU" sz="2800" dirty="0" smtClean="0"/>
              <a:t>L</a:t>
            </a:r>
            <a:r>
              <a:rPr lang="en-AU" sz="2800" dirty="0" smtClean="0"/>
              <a:t>ogin Page </a:t>
            </a:r>
            <a:r>
              <a:rPr lang="en-AU" sz="2800" dirty="0" smtClean="0"/>
              <a:t>)</a:t>
            </a:r>
            <a:br>
              <a:rPr lang="en-AU" sz="2800" dirty="0" smtClean="0"/>
            </a:br>
            <a:r>
              <a:rPr lang="en-AU" sz="2800" dirty="0" err="1" smtClean="0"/>
              <a:t>Avneet</a:t>
            </a:r>
            <a:r>
              <a:rPr lang="en-AU" sz="2800" dirty="0" smtClean="0"/>
              <a:t> </a:t>
            </a:r>
            <a:r>
              <a:rPr lang="en-AU" sz="2800" dirty="0" smtClean="0"/>
              <a:t>Kaur </a:t>
            </a:r>
            <a:r>
              <a:rPr lang="en-AU" sz="2800" dirty="0" smtClean="0"/>
              <a:t>(Designing Of About Us Page)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24441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                        SCHEDULE: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AU" dirty="0" smtClean="0"/>
              <a:t> </a:t>
            </a:r>
            <a:r>
              <a:rPr lang="en-AU" sz="2800" dirty="0" smtClean="0"/>
              <a:t>Basic approach:</a:t>
            </a:r>
          </a:p>
          <a:p>
            <a:pPr>
              <a:buFont typeface="Wingdings" pitchFamily="2" charset="2"/>
              <a:buChar char="q"/>
            </a:pPr>
            <a:r>
              <a:rPr lang="en-AU" sz="2800" dirty="0"/>
              <a:t> </a:t>
            </a:r>
            <a:r>
              <a:rPr lang="en-AU" sz="2800" dirty="0" smtClean="0"/>
              <a:t>Home page design – week 5</a:t>
            </a:r>
          </a:p>
          <a:p>
            <a:pPr>
              <a:buFont typeface="Wingdings" pitchFamily="2" charset="2"/>
              <a:buChar char="q"/>
            </a:pPr>
            <a:r>
              <a:rPr lang="en-AU" sz="2800" dirty="0"/>
              <a:t> </a:t>
            </a:r>
            <a:r>
              <a:rPr lang="en-AU" sz="2800" dirty="0" smtClean="0"/>
              <a:t>User features –  week 6</a:t>
            </a:r>
          </a:p>
          <a:p>
            <a:pPr>
              <a:buFont typeface="Wingdings" pitchFamily="2" charset="2"/>
              <a:buChar char="q"/>
            </a:pPr>
            <a:r>
              <a:rPr lang="en-AU" sz="2800" dirty="0" smtClean="0"/>
              <a:t>Designing of pages – week 8</a:t>
            </a:r>
          </a:p>
          <a:p>
            <a:pPr>
              <a:buFont typeface="Wingdings" pitchFamily="2" charset="2"/>
              <a:buChar char="q"/>
            </a:pPr>
            <a:r>
              <a:rPr lang="en-AU" sz="2800" dirty="0" smtClean="0"/>
              <a:t>Complete project – week 10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166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248</TotalTime>
  <Words>326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</vt:lpstr>
      <vt:lpstr>Team 06 – Project 1st stage                                                                              presentation </vt:lpstr>
      <vt:lpstr>introduction</vt:lpstr>
      <vt:lpstr>Title : Fashion </vt:lpstr>
      <vt:lpstr>Objectives </vt:lpstr>
      <vt:lpstr> TARGET USERS</vt:lpstr>
      <vt:lpstr>                            FEATURES</vt:lpstr>
      <vt:lpstr>                          technologies</vt:lpstr>
      <vt:lpstr>                 responsibilities</vt:lpstr>
      <vt:lpstr>                          SCHEDULE: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Kaur</dc:creator>
  <cp:lastModifiedBy>Gagandeep</cp:lastModifiedBy>
  <cp:revision>24</cp:revision>
  <dcterms:created xsi:type="dcterms:W3CDTF">2016-12-20T02:20:54Z</dcterms:created>
  <dcterms:modified xsi:type="dcterms:W3CDTF">2016-12-23T01:05:26Z</dcterms:modified>
</cp:coreProperties>
</file>