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7" Type="http://schemas.openxmlformats.org/officeDocument/2006/relationships/slideLayout" Target="../slideLayouts/slideLayout5.xml"/><Relationship Id="rId16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131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>
                <a:latin typeface="Arial" panose="020B0604020202020204"/>
                <a:cs typeface="Arial" panose="020B0604020202020204"/>
              </a:rPr>
              <a:t>Aman 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https://github.com/Amanchandravanshi02/test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2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6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15637</Words>
  <Application>WPS Presentation</Application>
  <PresentationFormat>Widescreen</PresentationFormat>
  <Paragraphs>464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KIIT</cp:lastModifiedBy>
  <cp:revision>3</cp:revision>
  <dcterms:created xsi:type="dcterms:W3CDTF">2021-08-26T16:53:00Z</dcterms:created>
  <dcterms:modified xsi:type="dcterms:W3CDTF">2024-03-18T18:15:31Z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2021-08-26T11:00:00Z</vt:filetime>
  </property>
  <property fmtid="{D5CDD505-2E9C-101B-9397-08002B2CF9AE}" pid="5" name="ICV">
    <vt:lpwstr>61E8D875D5E24AD39195BBCF56968543</vt:lpwstr>
  </property>
  <property fmtid="{D5CDD505-2E9C-101B-9397-08002B2CF9AE}" pid="6" name="KSOProductBuildVer">
    <vt:lpwstr>1033-11.2.0.11219</vt:lpwstr>
  </property>
</Properties>
</file>