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10"/>
  </p:notesMasterIdLst>
  <p:sldIdLst>
    <p:sldId id="256" r:id="rId2"/>
    <p:sldId id="257" r:id="rId3"/>
    <p:sldId id="264"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E7D4B3-39F1-4367-8CF0-C8D793732BF9}" v="11" dt="2022-05-14T19:21:11.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931"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da Roberts" userId="72df249592397d89" providerId="LiveId" clId="{DAE7D4B3-39F1-4367-8CF0-C8D793732BF9}"/>
    <pc:docChg chg="undo custSel addSld delSld modSld">
      <pc:chgData name="Amanda Roberts" userId="72df249592397d89" providerId="LiveId" clId="{DAE7D4B3-39F1-4367-8CF0-C8D793732BF9}" dt="2022-05-15T19:42:18.560" v="7394" actId="115"/>
      <pc:docMkLst>
        <pc:docMk/>
      </pc:docMkLst>
      <pc:sldChg chg="addSp delSp modSp mod">
        <pc:chgData name="Amanda Roberts" userId="72df249592397d89" providerId="LiveId" clId="{DAE7D4B3-39F1-4367-8CF0-C8D793732BF9}" dt="2022-05-15T16:58:56.077" v="6188" actId="20577"/>
        <pc:sldMkLst>
          <pc:docMk/>
          <pc:sldMk cId="0" sldId="256"/>
        </pc:sldMkLst>
        <pc:spChg chg="add del">
          <ac:chgData name="Amanda Roberts" userId="72df249592397d89" providerId="LiveId" clId="{DAE7D4B3-39F1-4367-8CF0-C8D793732BF9}" dt="2022-05-15T16:58:19.393" v="6132" actId="22"/>
          <ac:spMkLst>
            <pc:docMk/>
            <pc:sldMk cId="0" sldId="256"/>
            <ac:spMk id="8" creationId="{A5138EC0-2766-3E63-596C-0151210C318E}"/>
          </ac:spMkLst>
        </pc:spChg>
        <pc:spChg chg="mod">
          <ac:chgData name="Amanda Roberts" userId="72df249592397d89" providerId="LiveId" clId="{DAE7D4B3-39F1-4367-8CF0-C8D793732BF9}" dt="2022-05-15T16:58:56.077" v="6188" actId="20577"/>
          <ac:spMkLst>
            <pc:docMk/>
            <pc:sldMk cId="0" sldId="256"/>
            <ac:spMk id="14" creationId="{6E81AA0C-6CA5-FCB6-8DB3-D95CFC7A4B83}"/>
          </ac:spMkLst>
        </pc:spChg>
      </pc:sldChg>
      <pc:sldChg chg="modSp mod">
        <pc:chgData name="Amanda Roberts" userId="72df249592397d89" providerId="LiveId" clId="{DAE7D4B3-39F1-4367-8CF0-C8D793732BF9}" dt="2022-05-15T16:59:29.543" v="6201" actId="20577"/>
        <pc:sldMkLst>
          <pc:docMk/>
          <pc:sldMk cId="0" sldId="257"/>
        </pc:sldMkLst>
        <pc:spChg chg="mod">
          <ac:chgData name="Amanda Roberts" userId="72df249592397d89" providerId="LiveId" clId="{DAE7D4B3-39F1-4367-8CF0-C8D793732BF9}" dt="2022-05-15T16:59:29.543" v="6201" actId="20577"/>
          <ac:spMkLst>
            <pc:docMk/>
            <pc:sldMk cId="0" sldId="257"/>
            <ac:spMk id="61" creationId="{00000000-0000-0000-0000-000000000000}"/>
          </ac:spMkLst>
        </pc:spChg>
      </pc:sldChg>
      <pc:sldChg chg="modSp mod">
        <pc:chgData name="Amanda Roberts" userId="72df249592397d89" providerId="LiveId" clId="{DAE7D4B3-39F1-4367-8CF0-C8D793732BF9}" dt="2022-05-14T19:23:05.914" v="3472" actId="255"/>
        <pc:sldMkLst>
          <pc:docMk/>
          <pc:sldMk cId="0" sldId="259"/>
        </pc:sldMkLst>
        <pc:spChg chg="mod">
          <ac:chgData name="Amanda Roberts" userId="72df249592397d89" providerId="LiveId" clId="{DAE7D4B3-39F1-4367-8CF0-C8D793732BF9}" dt="2022-05-14T19:23:05.914" v="3472" actId="255"/>
          <ac:spMkLst>
            <pc:docMk/>
            <pc:sldMk cId="0" sldId="259"/>
            <ac:spMk id="73" creationId="{00000000-0000-0000-0000-000000000000}"/>
          </ac:spMkLst>
        </pc:spChg>
      </pc:sldChg>
      <pc:sldChg chg="modSp mod">
        <pc:chgData name="Amanda Roberts" userId="72df249592397d89" providerId="LiveId" clId="{DAE7D4B3-39F1-4367-8CF0-C8D793732BF9}" dt="2022-05-15T17:30:04.821" v="7043" actId="20577"/>
        <pc:sldMkLst>
          <pc:docMk/>
          <pc:sldMk cId="0" sldId="260"/>
        </pc:sldMkLst>
        <pc:spChg chg="mod">
          <ac:chgData name="Amanda Roberts" userId="72df249592397d89" providerId="LiveId" clId="{DAE7D4B3-39F1-4367-8CF0-C8D793732BF9}" dt="2022-05-15T17:30:04.821" v="7043" actId="20577"/>
          <ac:spMkLst>
            <pc:docMk/>
            <pc:sldMk cId="0" sldId="260"/>
            <ac:spMk id="79" creationId="{00000000-0000-0000-0000-000000000000}"/>
          </ac:spMkLst>
        </pc:spChg>
      </pc:sldChg>
      <pc:sldChg chg="modSp mod">
        <pc:chgData name="Amanda Roberts" userId="72df249592397d89" providerId="LiveId" clId="{DAE7D4B3-39F1-4367-8CF0-C8D793732BF9}" dt="2022-05-15T19:42:18.560" v="7394" actId="115"/>
        <pc:sldMkLst>
          <pc:docMk/>
          <pc:sldMk cId="0" sldId="261"/>
        </pc:sldMkLst>
        <pc:spChg chg="mod">
          <ac:chgData name="Amanda Roberts" userId="72df249592397d89" providerId="LiveId" clId="{DAE7D4B3-39F1-4367-8CF0-C8D793732BF9}" dt="2022-05-15T19:42:18.560" v="7394" actId="115"/>
          <ac:spMkLst>
            <pc:docMk/>
            <pc:sldMk cId="0" sldId="261"/>
            <ac:spMk id="85" creationId="{00000000-0000-0000-0000-000000000000}"/>
          </ac:spMkLst>
        </pc:spChg>
      </pc:sldChg>
      <pc:sldChg chg="addSp delSp modSp mod">
        <pc:chgData name="Amanda Roberts" userId="72df249592397d89" providerId="LiveId" clId="{DAE7D4B3-39F1-4367-8CF0-C8D793732BF9}" dt="2022-05-14T19:21:28.206" v="3469" actId="14100"/>
        <pc:sldMkLst>
          <pc:docMk/>
          <pc:sldMk cId="0" sldId="262"/>
        </pc:sldMkLst>
        <pc:spChg chg="mod">
          <ac:chgData name="Amanda Roberts" userId="72df249592397d89" providerId="LiveId" clId="{DAE7D4B3-39F1-4367-8CF0-C8D793732BF9}" dt="2022-05-14T19:16:42.568" v="3448" actId="27636"/>
          <ac:spMkLst>
            <pc:docMk/>
            <pc:sldMk cId="0" sldId="262"/>
            <ac:spMk id="90" creationId="{00000000-0000-0000-0000-000000000000}"/>
          </ac:spMkLst>
        </pc:spChg>
        <pc:spChg chg="mod">
          <ac:chgData name="Amanda Roberts" userId="72df249592397d89" providerId="LiveId" clId="{DAE7D4B3-39F1-4367-8CF0-C8D793732BF9}" dt="2022-05-14T18:21:49.362" v="3401" actId="20577"/>
          <ac:spMkLst>
            <pc:docMk/>
            <pc:sldMk cId="0" sldId="262"/>
            <ac:spMk id="91" creationId="{00000000-0000-0000-0000-000000000000}"/>
          </ac:spMkLst>
        </pc:spChg>
        <pc:picChg chg="add del mod">
          <ac:chgData name="Amanda Roberts" userId="72df249592397d89" providerId="LiveId" clId="{DAE7D4B3-39F1-4367-8CF0-C8D793732BF9}" dt="2022-05-14T18:52:21.317" v="3406" actId="931"/>
          <ac:picMkLst>
            <pc:docMk/>
            <pc:sldMk cId="0" sldId="262"/>
            <ac:picMk id="3" creationId="{47AAAEDF-7AF5-AC25-B05D-DDC9930A4315}"/>
          </ac:picMkLst>
        </pc:picChg>
        <pc:picChg chg="add del mod">
          <ac:chgData name="Amanda Roberts" userId="72df249592397d89" providerId="LiveId" clId="{DAE7D4B3-39F1-4367-8CF0-C8D793732BF9}" dt="2022-05-14T19:15:44.852" v="3412" actId="931"/>
          <ac:picMkLst>
            <pc:docMk/>
            <pc:sldMk cId="0" sldId="262"/>
            <ac:picMk id="5" creationId="{03890237-4225-974E-C104-667E51C06678}"/>
          </ac:picMkLst>
        </pc:picChg>
        <pc:picChg chg="add del mod">
          <ac:chgData name="Amanda Roberts" userId="72df249592397d89" providerId="LiveId" clId="{DAE7D4B3-39F1-4367-8CF0-C8D793732BF9}" dt="2022-05-14T19:19:55.682" v="3455" actId="931"/>
          <ac:picMkLst>
            <pc:docMk/>
            <pc:sldMk cId="0" sldId="262"/>
            <ac:picMk id="8" creationId="{289CE95C-0D2E-BB3C-3292-52732D7BE194}"/>
          </ac:picMkLst>
        </pc:picChg>
        <pc:picChg chg="add del mod">
          <ac:chgData name="Amanda Roberts" userId="72df249592397d89" providerId="LiveId" clId="{DAE7D4B3-39F1-4367-8CF0-C8D793732BF9}" dt="2022-05-14T19:20:15.849" v="3460" actId="931"/>
          <ac:picMkLst>
            <pc:docMk/>
            <pc:sldMk cId="0" sldId="262"/>
            <ac:picMk id="12" creationId="{D7F1A7CF-0C81-E104-BA13-9807205BC761}"/>
          </ac:picMkLst>
        </pc:picChg>
        <pc:picChg chg="add del mod">
          <ac:chgData name="Amanda Roberts" userId="72df249592397d89" providerId="LiveId" clId="{DAE7D4B3-39F1-4367-8CF0-C8D793732BF9}" dt="2022-05-14T19:20:43.871" v="3462" actId="931"/>
          <ac:picMkLst>
            <pc:docMk/>
            <pc:sldMk cId="0" sldId="262"/>
            <ac:picMk id="14" creationId="{ED7C25DF-7BFD-5E8E-2ABD-5A5FF66E1FBA}"/>
          </ac:picMkLst>
        </pc:picChg>
        <pc:picChg chg="add mod">
          <ac:chgData name="Amanda Roberts" userId="72df249592397d89" providerId="LiveId" clId="{DAE7D4B3-39F1-4367-8CF0-C8D793732BF9}" dt="2022-05-14T19:21:28.206" v="3469" actId="14100"/>
          <ac:picMkLst>
            <pc:docMk/>
            <pc:sldMk cId="0" sldId="262"/>
            <ac:picMk id="16" creationId="{B29AA5D1-49E1-F998-70D3-2720BB943E6A}"/>
          </ac:picMkLst>
        </pc:picChg>
      </pc:sldChg>
      <pc:sldChg chg="modSp mod">
        <pc:chgData name="Amanda Roberts" userId="72df249592397d89" providerId="LiveId" clId="{DAE7D4B3-39F1-4367-8CF0-C8D793732BF9}" dt="2022-05-15T17:39:20.599" v="7393" actId="14100"/>
        <pc:sldMkLst>
          <pc:docMk/>
          <pc:sldMk cId="0" sldId="263"/>
        </pc:sldMkLst>
        <pc:spChg chg="mod">
          <ac:chgData name="Amanda Roberts" userId="72df249592397d89" providerId="LiveId" clId="{DAE7D4B3-39F1-4367-8CF0-C8D793732BF9}" dt="2022-05-15T14:46:18.043" v="5966" actId="255"/>
          <ac:spMkLst>
            <pc:docMk/>
            <pc:sldMk cId="0" sldId="263"/>
            <ac:spMk id="96" creationId="{00000000-0000-0000-0000-000000000000}"/>
          </ac:spMkLst>
        </pc:spChg>
        <pc:spChg chg="mod">
          <ac:chgData name="Amanda Roberts" userId="72df249592397d89" providerId="LiveId" clId="{DAE7D4B3-39F1-4367-8CF0-C8D793732BF9}" dt="2022-05-15T17:39:20.599" v="7393" actId="14100"/>
          <ac:spMkLst>
            <pc:docMk/>
            <pc:sldMk cId="0" sldId="263"/>
            <ac:spMk id="97" creationId="{00000000-0000-0000-0000-000000000000}"/>
          </ac:spMkLst>
        </pc:spChg>
      </pc:sldChg>
      <pc:sldChg chg="modSp mod">
        <pc:chgData name="Amanda Roberts" userId="72df249592397d89" providerId="LiveId" clId="{DAE7D4B3-39F1-4367-8CF0-C8D793732BF9}" dt="2022-05-15T17:21:58.029" v="6829" actId="20577"/>
        <pc:sldMkLst>
          <pc:docMk/>
          <pc:sldMk cId="1075164797" sldId="264"/>
        </pc:sldMkLst>
        <pc:spChg chg="mod">
          <ac:chgData name="Amanda Roberts" userId="72df249592397d89" providerId="LiveId" clId="{DAE7D4B3-39F1-4367-8CF0-C8D793732BF9}" dt="2022-05-13T20:22:21.758" v="2968" actId="27636"/>
          <ac:spMkLst>
            <pc:docMk/>
            <pc:sldMk cId="1075164797" sldId="264"/>
            <ac:spMk id="66" creationId="{00000000-0000-0000-0000-000000000000}"/>
          </ac:spMkLst>
        </pc:spChg>
        <pc:spChg chg="mod">
          <ac:chgData name="Amanda Roberts" userId="72df249592397d89" providerId="LiveId" clId="{DAE7D4B3-39F1-4367-8CF0-C8D793732BF9}" dt="2022-05-15T17:21:58.029" v="6829" actId="20577"/>
          <ac:spMkLst>
            <pc:docMk/>
            <pc:sldMk cId="1075164797" sldId="264"/>
            <ac:spMk id="67" creationId="{00000000-0000-0000-0000-000000000000}"/>
          </ac:spMkLst>
        </pc:spChg>
      </pc:sldChg>
      <pc:sldChg chg="new del">
        <pc:chgData name="Amanda Roberts" userId="72df249592397d89" providerId="LiveId" clId="{DAE7D4B3-39F1-4367-8CF0-C8D793732BF9}" dt="2022-05-15T14:45:51.484" v="5965" actId="47"/>
        <pc:sldMkLst>
          <pc:docMk/>
          <pc:sldMk cId="488469676" sldId="265"/>
        </pc:sldMkLst>
      </pc:sldChg>
      <pc:sldChg chg="modSp new del mod">
        <pc:chgData name="Amanda Roberts" userId="72df249592397d89" providerId="LiveId" clId="{DAE7D4B3-39F1-4367-8CF0-C8D793732BF9}" dt="2022-05-14T19:20:51.514" v="3465" actId="680"/>
        <pc:sldMkLst>
          <pc:docMk/>
          <pc:sldMk cId="1730611978" sldId="265"/>
        </pc:sldMkLst>
        <pc:spChg chg="mod">
          <ac:chgData name="Amanda Roberts" userId="72df249592397d89" providerId="LiveId" clId="{DAE7D4B3-39F1-4367-8CF0-C8D793732BF9}" dt="2022-05-14T19:20:51.514" v="3465" actId="680"/>
          <ac:spMkLst>
            <pc:docMk/>
            <pc:sldMk cId="1730611978" sldId="265"/>
            <ac:spMk id="2" creationId="{4CE4C673-7082-99E1-A75E-86C155D1194F}"/>
          </ac:spMkLst>
        </pc:spChg>
      </pc:sldChg>
      <pc:sldChg chg="new del">
        <pc:chgData name="Amanda Roberts" userId="72df249592397d89" providerId="LiveId" clId="{DAE7D4B3-39F1-4367-8CF0-C8D793732BF9}" dt="2022-05-14T19:30:00.333" v="3863" actId="680"/>
        <pc:sldMkLst>
          <pc:docMk/>
          <pc:sldMk cId="1836519377"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6b27ee4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6b27ee4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6b27ee4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6b27ee4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6b27ee49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6b27ee4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73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6b27ee4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6b27ee4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6b27ee49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6b27ee49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6b27ee49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6b27ee49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6b27ee49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6b27ee49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6b27ee49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6b27ee49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14222" spc="-89"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4267" cap="all" spc="356" baseline="0">
                <a:solidFill>
                  <a:schemeClr val="tx2"/>
                </a:solidFill>
                <a:latin typeface="+mj-lt"/>
              </a:defRPr>
            </a:lvl1pPr>
            <a:lvl2pPr marL="812810" indent="0" algn="ctr">
              <a:buNone/>
              <a:defRPr sz="4267"/>
            </a:lvl2pPr>
            <a:lvl3pPr marL="1625620" indent="0" algn="ctr">
              <a:buNone/>
              <a:defRPr sz="4267"/>
            </a:lvl3pPr>
            <a:lvl4pPr marL="2438430" indent="0" algn="ctr">
              <a:buNone/>
              <a:defRPr sz="3556"/>
            </a:lvl4pPr>
            <a:lvl5pPr marL="3251241" indent="0" algn="ctr">
              <a:buNone/>
              <a:defRPr sz="3556"/>
            </a:lvl5pPr>
            <a:lvl6pPr marL="4064051" indent="0" algn="ctr">
              <a:buNone/>
              <a:defRPr sz="3556"/>
            </a:lvl6pPr>
            <a:lvl7pPr marL="4876861" indent="0" algn="ctr">
              <a:buNone/>
              <a:defRPr sz="3556"/>
            </a:lvl7pPr>
            <a:lvl8pPr marL="5689671" indent="0" algn="ctr">
              <a:buNone/>
              <a:defRPr sz="3556"/>
            </a:lvl8pPr>
            <a:lvl9pPr marL="6502481" indent="0" algn="ctr">
              <a:buNone/>
              <a:defRPr sz="3556"/>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3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1364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6893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5859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352411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14222"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4267" cap="all" spc="356" baseline="0">
                <a:solidFill>
                  <a:schemeClr val="tx2"/>
                </a:solidFill>
                <a:latin typeface="+mj-lt"/>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8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dirty="0"/>
              <a:t>Click to edit Master title style</a:t>
            </a:r>
          </a:p>
        </p:txBody>
      </p:sp>
      <p:sp>
        <p:nvSpPr>
          <p:cNvPr id="3" name="Content Placeholder 2"/>
          <p:cNvSpPr>
            <a:spLocks noGrp="1"/>
          </p:cNvSpPr>
          <p:nvPr>
            <p:ph sz="half" idx="1"/>
          </p:nvPr>
        </p:nvSpPr>
        <p:spPr>
          <a:xfrm>
            <a:off x="822960" y="1384301"/>
            <a:ext cx="3703320" cy="301751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384301"/>
            <a:ext cx="3703320" cy="3017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1726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dirty="0"/>
              <a:t>Click to edit Master title style</a:t>
            </a:r>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3556" b="0" cap="all" baseline="0">
                <a:solidFill>
                  <a:schemeClr val="tx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3556" b="0" cap="all" baseline="0">
                <a:solidFill>
                  <a:schemeClr val="tx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4102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411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5/15/2022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4376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64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600450" y="548640"/>
            <a:ext cx="4869180" cy="39433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2667">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96DFF08F-DC6B-4601-B491-B0F83F6DD2DA}" type="datetimeFigureOut">
              <a:rPr lang="en-US" dirty="0"/>
              <a:pPr/>
              <a:t>5/15/2022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5276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64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1067"/>
              </a:spcAft>
              <a:buNone/>
              <a:defRPr sz="2667">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5589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1600">
                <a:solidFill>
                  <a:srgbClr val="FFFFFF"/>
                </a:solidFill>
              </a:defRPr>
            </a:lvl1pPr>
          </a:lstStyle>
          <a:p>
            <a:fld id="{96DFF08F-DC6B-4601-B491-B0F83F6DD2DA}" type="datetimeFigureOut">
              <a:rPr lang="en-US" dirty="0"/>
              <a:pPr/>
              <a:t>5/15/2022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16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1867">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6908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tmp"/><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2" name="TextBox 11">
            <a:extLst>
              <a:ext uri="{FF2B5EF4-FFF2-40B4-BE49-F238E27FC236}">
                <a16:creationId xmlns:a16="http://schemas.microsoft.com/office/drawing/2014/main" id="{801D4923-BE2C-49B3-6879-402AB27E22BA}"/>
              </a:ext>
            </a:extLst>
          </p:cNvPr>
          <p:cNvSpPr txBox="1"/>
          <p:nvPr/>
        </p:nvSpPr>
        <p:spPr>
          <a:xfrm>
            <a:off x="1324914" y="41051"/>
            <a:ext cx="72266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000" b="1">
                <a:latin typeface="Calibri Light"/>
              </a:rPr>
              <a:t>Data Bootcamp Final Project Presentation </a:t>
            </a:r>
            <a:endParaRPr lang="en-US" sz="3000" b="1">
              <a:latin typeface="Calibri Light"/>
            </a:endParaRPr>
          </a:p>
          <a:p>
            <a:pPr algn="ctr"/>
            <a:r>
              <a:rPr lang="en-GB" sz="3000" b="1">
                <a:latin typeface="Calibri Light"/>
              </a:rPr>
              <a:t>Template</a:t>
            </a:r>
            <a:endParaRPr lang="en-US" sz="3000" b="1">
              <a:latin typeface="Calibri Light"/>
            </a:endParaRPr>
          </a:p>
        </p:txBody>
      </p:sp>
      <p:sp>
        <p:nvSpPr>
          <p:cNvPr id="14" name="Subtitle 13">
            <a:extLst>
              <a:ext uri="{FF2B5EF4-FFF2-40B4-BE49-F238E27FC236}">
                <a16:creationId xmlns:a16="http://schemas.microsoft.com/office/drawing/2014/main" id="{6E81AA0C-6CA5-FCB6-8DB3-D95CFC7A4B83}"/>
              </a:ext>
            </a:extLst>
          </p:cNvPr>
          <p:cNvSpPr>
            <a:spLocks noGrp="1"/>
          </p:cNvSpPr>
          <p:nvPr>
            <p:ph type="subTitle" idx="1"/>
          </p:nvPr>
        </p:nvSpPr>
        <p:spPr>
          <a:xfrm>
            <a:off x="1321057" y="1368423"/>
            <a:ext cx="7543800" cy="857250"/>
          </a:xfrm>
        </p:spPr>
        <p:txBody>
          <a:bodyPr>
            <a:normAutofit fontScale="55000" lnSpcReduction="20000"/>
          </a:bodyPr>
          <a:lstStyle/>
          <a:p>
            <a:r>
              <a:rPr lang="en-GB" dirty="0"/>
              <a:t>COVID-19 AND IT’s Impact on EDUCATION, SOCIAL LIFE and MENTAL HEALTH OF STUDENTS</a:t>
            </a:r>
          </a:p>
        </p:txBody>
      </p:sp>
      <p:pic>
        <p:nvPicPr>
          <p:cNvPr id="16" name="Picture 2" descr="A picture containing text&#10;&#10;Description automatically generated">
            <a:extLst>
              <a:ext uri="{FF2B5EF4-FFF2-40B4-BE49-F238E27FC236}">
                <a16:creationId xmlns:a16="http://schemas.microsoft.com/office/drawing/2014/main" id="{88EC1400-8C4E-0673-E2F7-B0AF1A8DFA3A}"/>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17" name="Picture 4">
            <a:extLst>
              <a:ext uri="{FF2B5EF4-FFF2-40B4-BE49-F238E27FC236}">
                <a16:creationId xmlns:a16="http://schemas.microsoft.com/office/drawing/2014/main" id="{BE8AC729-5E13-5A81-BB59-84F15D3688E5}"/>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8" name="Picture 3">
            <a:extLst>
              <a:ext uri="{FF2B5EF4-FFF2-40B4-BE49-F238E27FC236}">
                <a16:creationId xmlns:a16="http://schemas.microsoft.com/office/drawing/2014/main" id="{5DBE9AF7-32E1-8282-D029-9C3F61B2A113}"/>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Your Name | Project Title</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GB" dirty="0"/>
          </a:p>
          <a:p>
            <a:pPr marL="0" lvl="0" indent="0" algn="l" rtl="0">
              <a:spcBef>
                <a:spcPts val="0"/>
              </a:spcBef>
              <a:spcAft>
                <a:spcPts val="1200"/>
              </a:spcAft>
              <a:buNone/>
            </a:pPr>
            <a:r>
              <a:rPr lang="en-GB" dirty="0"/>
              <a:t>Amanda Roberts</a:t>
            </a:r>
          </a:p>
          <a:p>
            <a:pPr marL="0" lvl="0" indent="0" algn="l" rtl="0">
              <a:spcBef>
                <a:spcPts val="0"/>
              </a:spcBef>
              <a:spcAft>
                <a:spcPts val="1200"/>
              </a:spcAft>
              <a:buNone/>
            </a:pPr>
            <a:endParaRPr lang="en-GB" dirty="0"/>
          </a:p>
          <a:p>
            <a:pPr marL="0" lvl="0" indent="0" algn="l" rtl="0">
              <a:spcBef>
                <a:spcPts val="0"/>
              </a:spcBef>
              <a:spcAft>
                <a:spcPts val="1200"/>
              </a:spcAft>
              <a:buNone/>
            </a:pPr>
            <a:r>
              <a:rPr lang="en-GB" dirty="0"/>
              <a:t>Covid-19 Impact on Students Education, Social Life and Mental Health </a:t>
            </a:r>
          </a:p>
        </p:txBody>
      </p:sp>
      <p:pic>
        <p:nvPicPr>
          <p:cNvPr id="7" name="Picture 2" descr="A picture containing text&#10;&#10;Description automatically generated">
            <a:extLst>
              <a:ext uri="{FF2B5EF4-FFF2-40B4-BE49-F238E27FC236}">
                <a16:creationId xmlns:a16="http://schemas.microsoft.com/office/drawing/2014/main" id="{91189AB5-2467-67DE-F0FA-C9281D3C6107}"/>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EC138D9F-3C5B-1A22-F9B9-823B206AFD23}"/>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74FAB7E8-75E7-47E0-EE70-40E412C5FDDB}"/>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42875"/>
            <a:ext cx="8520600" cy="55170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600" dirty="0"/>
              <a:t>About Me</a:t>
            </a:r>
            <a:endParaRPr sz="3600" dirty="0"/>
          </a:p>
        </p:txBody>
      </p:sp>
      <p:sp>
        <p:nvSpPr>
          <p:cNvPr id="67" name="Google Shape;67;p15"/>
          <p:cNvSpPr txBox="1">
            <a:spLocks noGrp="1"/>
          </p:cNvSpPr>
          <p:nvPr>
            <p:ph type="body" idx="1"/>
          </p:nvPr>
        </p:nvSpPr>
        <p:spPr>
          <a:xfrm>
            <a:off x="311700" y="914400"/>
            <a:ext cx="8520600" cy="3929063"/>
          </a:xfrm>
          <a:prstGeom prst="rect">
            <a:avLst/>
          </a:prstGeom>
        </p:spPr>
        <p:txBody>
          <a:bodyPr spcFirstLastPara="1" wrap="square" lIns="91425" tIns="91425" rIns="91425" bIns="91425" anchor="t" anchorCtr="0">
            <a:normAutofit fontScale="25000" lnSpcReduction="20000"/>
          </a:bodyPr>
          <a:lstStyle/>
          <a:p>
            <a:pPr marL="0" indent="0">
              <a:buNone/>
            </a:pPr>
            <a:r>
              <a:rPr lang="en-GB" sz="6000" b="1" dirty="0"/>
              <a:t>Background</a:t>
            </a:r>
          </a:p>
          <a:p>
            <a:pPr marL="0" indent="0">
              <a:buNone/>
            </a:pPr>
            <a:endParaRPr lang="en-GB" sz="6000" dirty="0"/>
          </a:p>
          <a:p>
            <a:pPr marL="0" lvl="0" indent="0" algn="l">
              <a:spcBef>
                <a:spcPts val="0"/>
              </a:spcBef>
              <a:spcAft>
                <a:spcPts val="0"/>
              </a:spcAft>
              <a:buNone/>
            </a:pPr>
            <a:endParaRPr lang="en-GB" sz="5600" dirty="0"/>
          </a:p>
          <a:p>
            <a:pPr marL="0" lvl="0" indent="0" algn="l">
              <a:spcBef>
                <a:spcPts val="0"/>
              </a:spcBef>
              <a:spcAft>
                <a:spcPts val="0"/>
              </a:spcAft>
              <a:buNone/>
            </a:pPr>
            <a:r>
              <a:rPr lang="en-GB" sz="5600" dirty="0">
                <a:solidFill>
                  <a:schemeClr val="tx1"/>
                </a:solidFill>
              </a:rPr>
              <a:t>I graduated from University with a BSC (Hons) in Computing where I programmed in Cobol, SQL and C++. I wanted to work in education and use my Computing Degree as a pathway, after having my first child and being more aware of the challenges children faced in the education system and how this impacted them.</a:t>
            </a:r>
          </a:p>
          <a:p>
            <a:pPr marL="0" lvl="0" indent="0" algn="l">
              <a:spcBef>
                <a:spcPts val="0"/>
              </a:spcBef>
              <a:spcAft>
                <a:spcPts val="0"/>
              </a:spcAft>
              <a:buNone/>
            </a:pPr>
            <a:endParaRPr lang="en-GB" sz="5600" dirty="0">
              <a:solidFill>
                <a:schemeClr val="tx1"/>
              </a:solidFill>
            </a:endParaRPr>
          </a:p>
          <a:p>
            <a:pPr marL="0" lvl="0" indent="0" algn="l">
              <a:spcBef>
                <a:spcPts val="0"/>
              </a:spcBef>
              <a:spcAft>
                <a:spcPts val="0"/>
              </a:spcAft>
              <a:buNone/>
            </a:pPr>
            <a:r>
              <a:rPr lang="en-GB" sz="5600" dirty="0">
                <a:solidFill>
                  <a:schemeClr val="tx1"/>
                </a:solidFill>
              </a:rPr>
              <a:t>I worked in a special needs school as an ICT Teaching Assistant and later worked in primary schools as a Teaching/Learning Support Assistant, providing support for children with various special needs and learning disabilities.</a:t>
            </a:r>
          </a:p>
          <a:p>
            <a:pPr marL="0" lvl="0" indent="0" algn="l">
              <a:spcBef>
                <a:spcPts val="0"/>
              </a:spcBef>
              <a:spcAft>
                <a:spcPts val="0"/>
              </a:spcAft>
              <a:buNone/>
            </a:pPr>
            <a:endParaRPr lang="en-GB" sz="5600" dirty="0">
              <a:solidFill>
                <a:schemeClr val="tx1"/>
              </a:solidFill>
            </a:endParaRPr>
          </a:p>
          <a:p>
            <a:pPr marL="0" lvl="0" indent="0" algn="l">
              <a:spcBef>
                <a:spcPts val="0"/>
              </a:spcBef>
              <a:spcAft>
                <a:spcPts val="0"/>
              </a:spcAft>
              <a:buNone/>
            </a:pPr>
            <a:r>
              <a:rPr lang="en-GB" sz="5600" dirty="0">
                <a:solidFill>
                  <a:schemeClr val="tx1"/>
                </a:solidFill>
              </a:rPr>
              <a:t>I provided support for young children using a holistic approach and to be a voice for children and their families.</a:t>
            </a:r>
          </a:p>
          <a:p>
            <a:pPr marL="0" lvl="0" indent="0" algn="l" rtl="0">
              <a:spcBef>
                <a:spcPts val="1200"/>
              </a:spcBef>
              <a:spcAft>
                <a:spcPts val="1200"/>
              </a:spcAft>
              <a:buNone/>
            </a:pPr>
            <a:r>
              <a:rPr lang="en-GB" sz="5600" u="sng" dirty="0">
                <a:solidFill>
                  <a:schemeClr val="tx1"/>
                </a:solidFill>
              </a:rPr>
              <a:t>Experience or Qualifications                                                                              </a:t>
            </a:r>
          </a:p>
          <a:p>
            <a:pPr marL="0" indent="0">
              <a:spcBef>
                <a:spcPts val="1200"/>
              </a:spcBef>
              <a:spcAft>
                <a:spcPts val="1200"/>
              </a:spcAft>
              <a:buNone/>
            </a:pPr>
            <a:r>
              <a:rPr lang="en-GB" sz="5600" dirty="0">
                <a:solidFill>
                  <a:schemeClr val="tx1"/>
                </a:solidFill>
              </a:rPr>
              <a:t>Data Analytics Bootcamp                                                                                                                                                                                                  Digital Marketing Bootcamp                                                                                                                                                                                     NCFE Certificate in Teaching and Learning in Schools                                                                                                                                              HND IN Computing</a:t>
            </a:r>
          </a:p>
          <a:p>
            <a:pPr marL="0" lvl="0" indent="0" algn="l">
              <a:spcBef>
                <a:spcPts val="0"/>
              </a:spcBef>
              <a:spcAft>
                <a:spcPts val="0"/>
              </a:spcAft>
              <a:buNone/>
            </a:pPr>
            <a:endParaRPr sz="3500" dirty="0">
              <a:cs typeface="Calibri"/>
            </a:endParaRPr>
          </a:p>
          <a:p>
            <a:pPr marL="0" lvl="0" indent="0" algn="l" rtl="0">
              <a:spcBef>
                <a:spcPts val="1200"/>
              </a:spcBef>
              <a:spcAft>
                <a:spcPts val="1200"/>
              </a:spcAft>
              <a:buNone/>
            </a:pPr>
            <a:endParaRPr dirty="0"/>
          </a:p>
        </p:txBody>
      </p:sp>
      <p:pic>
        <p:nvPicPr>
          <p:cNvPr id="5" name="Picture 2" descr="A picture containing text&#10;&#10;Description automatically generated">
            <a:extLst>
              <a:ext uri="{FF2B5EF4-FFF2-40B4-BE49-F238E27FC236}">
                <a16:creationId xmlns:a16="http://schemas.microsoft.com/office/drawing/2014/main" id="{0EECBFC2-97C6-2718-74DD-79B4E53A6800}"/>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7" name="Picture 4">
            <a:extLst>
              <a:ext uri="{FF2B5EF4-FFF2-40B4-BE49-F238E27FC236}">
                <a16:creationId xmlns:a16="http://schemas.microsoft.com/office/drawing/2014/main" id="{DFFB9CB0-4BC1-574B-98AA-AAA617CE8CD2}"/>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9" name="Picture 3">
            <a:extLst>
              <a:ext uri="{FF2B5EF4-FFF2-40B4-BE49-F238E27FC236}">
                <a16:creationId xmlns:a16="http://schemas.microsoft.com/office/drawing/2014/main" id="{B16EDEF4-EAF2-7196-5869-C64DA082DEE4}"/>
              </a:ext>
            </a:extLst>
          </p:cNvPr>
          <p:cNvPicPr>
            <a:picLocks noChangeAspect="1"/>
          </p:cNvPicPr>
          <p:nvPr/>
        </p:nvPicPr>
        <p:blipFill>
          <a:blip r:embed="rId5"/>
          <a:stretch>
            <a:fillRect/>
          </a:stretch>
        </p:blipFill>
        <p:spPr>
          <a:xfrm>
            <a:off x="8466278" y="4688681"/>
            <a:ext cx="641292" cy="458281"/>
          </a:xfrm>
          <a:prstGeom prst="rect">
            <a:avLst/>
          </a:prstGeom>
        </p:spPr>
      </p:pic>
    </p:spTree>
    <p:extLst>
      <p:ext uri="{BB962C8B-B14F-4D97-AF65-F5344CB8AC3E}">
        <p14:creationId xmlns:p14="http://schemas.microsoft.com/office/powerpoint/2010/main" val="107516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74758"/>
            <a:ext cx="8520600" cy="910770"/>
          </a:xfrm>
          <a:prstGeom prst="rect">
            <a:avLst/>
          </a:prstGeom>
        </p:spPr>
        <p:txBody>
          <a:bodyPr spcFirstLastPara="1" vert="horz" wrap="square" lIns="91425" tIns="91425" rIns="91425" bIns="91425" rtlCol="0" anchor="t" anchorCtr="0">
            <a:noAutofit/>
          </a:bodyPr>
          <a:lstStyle/>
          <a:p>
            <a:r>
              <a:rPr lang="en-GB" sz="2800" dirty="0">
                <a:ea typeface="+mj-lt"/>
                <a:cs typeface="+mj-lt"/>
              </a:rPr>
              <a:t>Why did you choose to learn Data Analytics, and what role would you like to work in following what you've learned? </a:t>
            </a:r>
            <a:endParaRPr lang="en-US" dirty="0"/>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GB" sz="1800" dirty="0">
              <a:solidFill>
                <a:srgbClr val="000000"/>
              </a:solidFill>
              <a:latin typeface="Arial" panose="020B0604020202020204" pitchFamily="34" charset="0"/>
              <a:ea typeface="Calibri" panose="020F0502020204030204" pitchFamily="34" charset="0"/>
            </a:endParaRPr>
          </a:p>
          <a:p>
            <a:pPr marL="0" lvl="0" indent="0" algn="just" rtl="0">
              <a:spcBef>
                <a:spcPts val="0"/>
              </a:spcBef>
              <a:spcAft>
                <a:spcPts val="1200"/>
              </a:spcAft>
              <a:buNone/>
            </a:pPr>
            <a:r>
              <a:rPr lang="en-GB" dirty="0">
                <a:solidFill>
                  <a:srgbClr val="000000"/>
                </a:solidFill>
                <a:ea typeface="Calibri" panose="020F0502020204030204" pitchFamily="34" charset="0"/>
              </a:rPr>
              <a:t>I worked in education as a Teaching Assistant in Primary Schools providing support for children with special needs and learning disabilities.</a:t>
            </a:r>
          </a:p>
          <a:p>
            <a:pPr marL="0" lvl="0" indent="0" algn="just" rtl="0">
              <a:spcBef>
                <a:spcPts val="0"/>
              </a:spcBef>
              <a:spcAft>
                <a:spcPts val="1200"/>
              </a:spcAft>
              <a:buNone/>
            </a:pPr>
            <a:r>
              <a:rPr lang="en-GB" dirty="0">
                <a:solidFill>
                  <a:srgbClr val="000000"/>
                </a:solidFill>
                <a:effectLst/>
                <a:ea typeface="Calibri" panose="020F0502020204030204" pitchFamily="34" charset="0"/>
              </a:rPr>
              <a:t>I decided to retrain to combine my love of tech and my passion for working with special needs children.   I am seeking an opportunity to continue empowering children and their families but from a data analysis perspective so that I can use my analytical skills to help drive government and organisational decisions and push real change to continue to empower marginalised people so that they can fully contribute to society and </a:t>
            </a:r>
            <a:r>
              <a:rPr lang="en-US" dirty="0">
                <a:solidFill>
                  <a:srgbClr val="000000"/>
                </a:solidFill>
                <a:effectLst/>
                <a:ea typeface="Calibri" panose="020F0502020204030204" pitchFamily="34" charset="0"/>
              </a:rPr>
              <a:t>build a brighter future.</a:t>
            </a:r>
            <a:endParaRPr dirty="0"/>
          </a:p>
        </p:txBody>
      </p:sp>
      <p:pic>
        <p:nvPicPr>
          <p:cNvPr id="7" name="Picture 2" descr="A picture containing text&#10;&#10;Description automatically generated">
            <a:extLst>
              <a:ext uri="{FF2B5EF4-FFF2-40B4-BE49-F238E27FC236}">
                <a16:creationId xmlns:a16="http://schemas.microsoft.com/office/drawing/2014/main" id="{7DAC6FBE-34A0-EF87-91E8-D7DC9439F7E9}"/>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A2F4AE11-A0CF-8B91-A6C7-4DC69C09276A}"/>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6DFFB4AD-F567-E39F-490C-1B37421A1118}"/>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your project </a:t>
            </a: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buNone/>
            </a:pPr>
            <a:endParaRPr lang="en-GB" dirty="0"/>
          </a:p>
          <a:p>
            <a:pPr marL="0" indent="0">
              <a:buNone/>
            </a:pPr>
            <a:r>
              <a:rPr lang="en-GB" dirty="0"/>
              <a:t>The Objective of my project was to investigate the Impact that Covid-19 had on Education, Social Life and Mental Health of Students. </a:t>
            </a:r>
            <a:endParaRPr lang="en-GB" dirty="0">
              <a:cs typeface="Calibri"/>
            </a:endParaRPr>
          </a:p>
          <a:p>
            <a:pPr marL="0" indent="0">
              <a:buNone/>
            </a:pPr>
            <a:endParaRPr lang="en-GB" dirty="0"/>
          </a:p>
          <a:p>
            <a:pPr marL="0" indent="0">
              <a:buNone/>
            </a:pPr>
            <a:endParaRPr lang="en-GB" dirty="0"/>
          </a:p>
          <a:p>
            <a:pPr marL="0" indent="0">
              <a:spcBef>
                <a:spcPts val="1200"/>
              </a:spcBef>
              <a:spcAft>
                <a:spcPts val="12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 chose this dataset as I understand how change of environment and circumstances can have a dramatic impact on children’s education, social life and mental health. I also worked remotely during lockdown and  experienced challenges when teaching children.</a:t>
            </a:r>
          </a:p>
          <a:p>
            <a:pPr marL="0" lvl="0" indent="0" algn="l" rtl="0">
              <a:spcBef>
                <a:spcPts val="1200"/>
              </a:spcBef>
              <a:spcAft>
                <a:spcPts val="1200"/>
              </a:spcAft>
              <a:buNone/>
            </a:pPr>
            <a:endParaRPr dirty="0"/>
          </a:p>
        </p:txBody>
      </p:sp>
      <p:pic>
        <p:nvPicPr>
          <p:cNvPr id="7" name="Picture 2" descr="A picture containing text&#10;&#10;Description automatically generated">
            <a:extLst>
              <a:ext uri="{FF2B5EF4-FFF2-40B4-BE49-F238E27FC236}">
                <a16:creationId xmlns:a16="http://schemas.microsoft.com/office/drawing/2014/main" id="{B18EDFB4-BD3B-2B4E-CE10-C409124C639E}"/>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745F6FF0-7C03-C9EC-B88C-38507C8B4C4E}"/>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E680EF12-A01B-5AF2-D01D-E5326E5A9F22}"/>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r>
              <a:rPr lang="en-GB" sz="3200" dirty="0">
                <a:ea typeface="+mj-lt"/>
                <a:cs typeface="+mj-lt"/>
              </a:rPr>
              <a:t>How did you apply what you have learnt in the Bootcamp? </a:t>
            </a:r>
            <a:endParaRPr lang="en-US" dirty="0"/>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indent="0">
              <a:spcAft>
                <a:spcPts val="1200"/>
              </a:spcAft>
              <a:buNone/>
            </a:pPr>
            <a:endParaRPr lang="en-GB" dirty="0"/>
          </a:p>
          <a:p>
            <a:pPr marL="0" indent="0">
              <a:spcAft>
                <a:spcPts val="1200"/>
              </a:spcAft>
              <a:buNone/>
            </a:pPr>
            <a:r>
              <a:rPr lang="en-GB" sz="1400" dirty="0"/>
              <a:t>Should  show how you used project management principles Excel, data SQL , Tableau , Python where necessary</a:t>
            </a:r>
          </a:p>
          <a:p>
            <a:pPr marL="0" indent="0">
              <a:spcAft>
                <a:spcPts val="1200"/>
              </a:spcAft>
              <a:buNone/>
            </a:pPr>
            <a:r>
              <a:rPr lang="en-GB" sz="1400" u="sng" dirty="0"/>
              <a:t>BEST PRACTICE </a:t>
            </a:r>
          </a:p>
          <a:p>
            <a:pPr marL="0" indent="0">
              <a:spcAft>
                <a:spcPts val="1200"/>
              </a:spcAft>
              <a:buNone/>
            </a:pPr>
            <a:r>
              <a:rPr lang="en-GB" sz="1400" dirty="0"/>
              <a:t>I made a copy of the original dataset and worked on the copy. This prevents making any mistakes on the original one. Clean the data, looking for duplicates and errors. I had to think about what questions I needed to ask about the data. </a:t>
            </a:r>
          </a:p>
          <a:p>
            <a:pPr marL="0" indent="0">
              <a:spcAft>
                <a:spcPts val="1200"/>
              </a:spcAft>
              <a:buNone/>
            </a:pPr>
            <a:r>
              <a:rPr lang="en-GB" sz="1400" dirty="0"/>
              <a:t>Include comments on my SQL code for readability to explain sections of SQL Statements and to be able to clearly understand code that has been written. This is important for anyone who looks at my code who may not have any knowledge of SQL. </a:t>
            </a:r>
          </a:p>
          <a:p>
            <a:pPr marL="0" indent="0">
              <a:spcAft>
                <a:spcPts val="1200"/>
              </a:spcAft>
              <a:buNone/>
            </a:pPr>
            <a:r>
              <a:rPr lang="en-GB" sz="1400" dirty="0"/>
              <a:t>I also understand the importance of  including comments before coding.</a:t>
            </a:r>
          </a:p>
          <a:p>
            <a:pPr marL="0" indent="0">
              <a:spcAft>
                <a:spcPts val="1200"/>
              </a:spcAft>
              <a:buNone/>
            </a:pPr>
            <a:r>
              <a:rPr lang="en-GB" sz="1400" dirty="0"/>
              <a:t>I’m able to interpret the results and explain in non-technical terms using the correct Data Visualisation.</a:t>
            </a:r>
          </a:p>
          <a:p>
            <a:pPr marL="0" indent="0">
              <a:spcAft>
                <a:spcPts val="1200"/>
              </a:spcAft>
              <a:buNone/>
            </a:pPr>
            <a:r>
              <a:rPr lang="en-GB" sz="1400" dirty="0"/>
              <a:t>To use the correct colours for your visualisation and titles.</a:t>
            </a:r>
          </a:p>
          <a:p>
            <a:pPr marL="0" indent="0">
              <a:spcAft>
                <a:spcPts val="1200"/>
              </a:spcAft>
              <a:buNone/>
            </a:pPr>
            <a:endParaRPr lang="en-GB" sz="1400" dirty="0"/>
          </a:p>
          <a:p>
            <a:pPr marL="0" indent="0">
              <a:spcAft>
                <a:spcPts val="1200"/>
              </a:spcAft>
              <a:buNone/>
            </a:pPr>
            <a:endParaRPr lang="en-GB" sz="1400" dirty="0"/>
          </a:p>
          <a:p>
            <a:pPr marL="0" indent="0">
              <a:spcAft>
                <a:spcPts val="1200"/>
              </a:spcAft>
              <a:buNone/>
            </a:pPr>
            <a:endParaRPr lang="en-GB" sz="1400" dirty="0"/>
          </a:p>
        </p:txBody>
      </p:sp>
      <p:pic>
        <p:nvPicPr>
          <p:cNvPr id="7" name="Picture 2" descr="A picture containing text&#10;&#10;Description automatically generated">
            <a:extLst>
              <a:ext uri="{FF2B5EF4-FFF2-40B4-BE49-F238E27FC236}">
                <a16:creationId xmlns:a16="http://schemas.microsoft.com/office/drawing/2014/main" id="{97C158F0-556A-F9A5-BAAD-D1210098D694}"/>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E720999F-4B5C-2F63-5863-80D1D834DAEF}"/>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B16CC9CA-8D0F-57C0-77AC-9D4E2351A5F1}"/>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247407" y="29622"/>
            <a:ext cx="8520600" cy="463297"/>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2800" dirty="0"/>
              <a:t>Findings</a:t>
            </a:r>
            <a:endParaRPr sz="2800" dirty="0"/>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r>
              <a:rPr lang="en-GB" dirty="0"/>
              <a:t> </a:t>
            </a:r>
            <a:endParaRPr dirty="0">
              <a:cs typeface="Calibri"/>
            </a:endParaRPr>
          </a:p>
        </p:txBody>
      </p:sp>
      <p:pic>
        <p:nvPicPr>
          <p:cNvPr id="7" name="Picture 2" descr="A picture containing text&#10;&#10;Description automatically generated">
            <a:extLst>
              <a:ext uri="{FF2B5EF4-FFF2-40B4-BE49-F238E27FC236}">
                <a16:creationId xmlns:a16="http://schemas.microsoft.com/office/drawing/2014/main" id="{83FEB9F3-45D0-5A87-396C-5B21527F5B20}"/>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86FCFD1B-BE66-FD74-1DAA-A2113E56DD00}"/>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ADA805DE-F47F-273F-BC23-0C25CB36A36F}"/>
              </a:ext>
            </a:extLst>
          </p:cNvPr>
          <p:cNvPicPr>
            <a:picLocks noChangeAspect="1"/>
          </p:cNvPicPr>
          <p:nvPr/>
        </p:nvPicPr>
        <p:blipFill>
          <a:blip r:embed="rId5"/>
          <a:stretch>
            <a:fillRect/>
          </a:stretch>
        </p:blipFill>
        <p:spPr>
          <a:xfrm>
            <a:off x="8466278" y="4688681"/>
            <a:ext cx="641292" cy="458281"/>
          </a:xfrm>
          <a:prstGeom prst="rect">
            <a:avLst/>
          </a:prstGeom>
        </p:spPr>
      </p:pic>
      <p:pic>
        <p:nvPicPr>
          <p:cNvPr id="16" name="Picture 15" descr="Graphical user interface, chart&#10;&#10;Description automatically generated">
            <a:extLst>
              <a:ext uri="{FF2B5EF4-FFF2-40B4-BE49-F238E27FC236}">
                <a16:creationId xmlns:a16="http://schemas.microsoft.com/office/drawing/2014/main" id="{B29AA5D1-49E1-F998-70D3-2720BB943E6A}"/>
              </a:ext>
            </a:extLst>
          </p:cNvPr>
          <p:cNvPicPr>
            <a:picLocks noChangeAspect="1"/>
          </p:cNvPicPr>
          <p:nvPr/>
        </p:nvPicPr>
        <p:blipFill>
          <a:blip r:embed="rId6"/>
          <a:stretch>
            <a:fillRect/>
          </a:stretch>
        </p:blipFill>
        <p:spPr>
          <a:xfrm>
            <a:off x="6006" y="492918"/>
            <a:ext cx="9131988" cy="46505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78606"/>
            <a:ext cx="8520600" cy="7391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dirty="0"/>
              <a:t>Top 3 Things you have learnt on the bootcamp</a:t>
            </a:r>
            <a:endParaRPr lang="en-US" sz="3000" dirty="0">
              <a:cs typeface="Calibri Light"/>
            </a:endParaRPr>
          </a:p>
        </p:txBody>
      </p:sp>
      <p:sp>
        <p:nvSpPr>
          <p:cNvPr id="97" name="Google Shape;97;p20"/>
          <p:cNvSpPr txBox="1">
            <a:spLocks noGrp="1"/>
          </p:cNvSpPr>
          <p:nvPr>
            <p:ph type="body" idx="1"/>
          </p:nvPr>
        </p:nvSpPr>
        <p:spPr>
          <a:xfrm>
            <a:off x="266324" y="1221581"/>
            <a:ext cx="8520600" cy="3628118"/>
          </a:xfrm>
          <a:prstGeom prst="rect">
            <a:avLst/>
          </a:prstGeom>
        </p:spPr>
        <p:txBody>
          <a:bodyPr spcFirstLastPara="1" wrap="square" lIns="91425" tIns="91425" rIns="91425" bIns="91425" anchor="t" anchorCtr="0">
            <a:normAutofit fontScale="25000" lnSpcReduction="20000"/>
          </a:bodyPr>
          <a:lstStyle/>
          <a:p>
            <a:pPr marL="0" indent="0">
              <a:buNone/>
            </a:pPr>
            <a:endParaRPr lang="en-GB" dirty="0"/>
          </a:p>
          <a:p>
            <a:pPr marL="0" lvl="0" indent="0" algn="just">
              <a:spcBef>
                <a:spcPts val="0"/>
              </a:spcBef>
              <a:spcAft>
                <a:spcPts val="0"/>
              </a:spcAft>
              <a:buNone/>
            </a:pPr>
            <a:r>
              <a:rPr lang="en-GB" sz="5600" dirty="0"/>
              <a:t>Educationally</a:t>
            </a:r>
          </a:p>
          <a:p>
            <a:pPr marL="0" lvl="0" indent="0" algn="just">
              <a:spcBef>
                <a:spcPts val="0"/>
              </a:spcBef>
              <a:spcAft>
                <a:spcPts val="0"/>
              </a:spcAft>
              <a:buNone/>
            </a:pPr>
            <a:endParaRPr lang="en-GB" sz="5600" dirty="0"/>
          </a:p>
          <a:p>
            <a:pPr marL="0" indent="0" algn="just">
              <a:buNone/>
            </a:pPr>
            <a:r>
              <a:rPr lang="en-GB" sz="5600" dirty="0">
                <a:cs typeface="Calibri"/>
              </a:rPr>
              <a:t>I have learnt how to perform functions using Excel such as MIN, MAX, SUM, VLOOKUP, XLOOKUP, PIVOT TABLES, SORTING. Program using  MYSQL and some understanding of Python. To use Tableau and Power BI for data visualisation.</a:t>
            </a:r>
          </a:p>
          <a:p>
            <a:pPr marL="0" lvl="0" indent="0" algn="just">
              <a:spcBef>
                <a:spcPts val="0"/>
              </a:spcBef>
              <a:spcAft>
                <a:spcPts val="0"/>
              </a:spcAft>
              <a:buNone/>
            </a:pPr>
            <a:endParaRPr lang="en-GB" sz="5600" dirty="0">
              <a:cs typeface="Calibri"/>
            </a:endParaRPr>
          </a:p>
          <a:p>
            <a:pPr marL="0" indent="0" algn="just">
              <a:spcBef>
                <a:spcPts val="1200"/>
              </a:spcBef>
              <a:buNone/>
            </a:pPr>
            <a:r>
              <a:rPr lang="en-GB" sz="5600" dirty="0"/>
              <a:t>Personally </a:t>
            </a:r>
          </a:p>
          <a:p>
            <a:pPr marL="0" indent="0" algn="just">
              <a:spcBef>
                <a:spcPts val="1200"/>
              </a:spcBef>
              <a:buNone/>
            </a:pPr>
            <a:r>
              <a:rPr lang="en-GB" sz="5600" dirty="0"/>
              <a:t>I value the importance of education and embrace opportunities. Prior to enrolling on the Data Analytics Bootcamp  I began a Digital Marketing Bootcamp which helped me to meet deadlines, become more resilient than I was before and helped me with perseverance, this enabled me to enrol on the Data Analytics Bootcamp as I was able to see the endless possibilities for a new career. The Data Analytics bootcamp has given me the confidence to challenge myself more, take risks and even when adversity comes to never give up and continue to have a Growth Mindset.</a:t>
            </a:r>
          </a:p>
          <a:p>
            <a:pPr marL="0" lvl="0" indent="0" algn="just" rtl="0">
              <a:spcBef>
                <a:spcPts val="1200"/>
              </a:spcBef>
              <a:spcAft>
                <a:spcPts val="1200"/>
              </a:spcAft>
              <a:buNone/>
            </a:pPr>
            <a:r>
              <a:rPr lang="en-GB" sz="5600" dirty="0"/>
              <a:t>Career Wise</a:t>
            </a:r>
          </a:p>
          <a:p>
            <a:pPr marL="0" lvl="0" indent="0" algn="just" rtl="0">
              <a:spcBef>
                <a:spcPts val="1200"/>
              </a:spcBef>
              <a:spcAft>
                <a:spcPts val="1200"/>
              </a:spcAft>
              <a:buNone/>
            </a:pPr>
            <a:r>
              <a:rPr lang="en-GB" sz="5600" dirty="0"/>
              <a:t>I would like to secure a position as a Data Analyst in Education because this is where my passion is, to help the next generation. I am continuing to find ways to explore more about SQL and Google Analytics Certification</a:t>
            </a:r>
          </a:p>
          <a:p>
            <a:pPr marL="0" indent="0" algn="just">
              <a:spcBef>
                <a:spcPts val="1200"/>
              </a:spcBef>
              <a:buNone/>
            </a:pPr>
            <a:endParaRPr sz="5600" dirty="0"/>
          </a:p>
          <a:p>
            <a:pPr marL="0" lvl="0" indent="0" algn="l" rtl="0">
              <a:spcBef>
                <a:spcPts val="1200"/>
              </a:spcBef>
              <a:spcAft>
                <a:spcPts val="1200"/>
              </a:spcAft>
              <a:buNone/>
            </a:pPr>
            <a:endParaRPr dirty="0"/>
          </a:p>
        </p:txBody>
      </p:sp>
      <p:pic>
        <p:nvPicPr>
          <p:cNvPr id="2" name="Picture 2" descr="A picture containing text&#10;&#10;Description automatically generated">
            <a:extLst>
              <a:ext uri="{FF2B5EF4-FFF2-40B4-BE49-F238E27FC236}">
                <a16:creationId xmlns:a16="http://schemas.microsoft.com/office/drawing/2014/main" id="{30C11DF3-6596-4C1A-131B-26F5A9D751AD}"/>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3" name="Picture 4">
            <a:extLst>
              <a:ext uri="{FF2B5EF4-FFF2-40B4-BE49-F238E27FC236}">
                <a16:creationId xmlns:a16="http://schemas.microsoft.com/office/drawing/2014/main" id="{48ED86C5-5C1B-6126-7CC2-D213E9C12C8D}"/>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5" name="Picture 3">
            <a:extLst>
              <a:ext uri="{FF2B5EF4-FFF2-40B4-BE49-F238E27FC236}">
                <a16:creationId xmlns:a16="http://schemas.microsoft.com/office/drawing/2014/main" id="{940B5BCA-5446-843E-9983-B66FC74FEDC4}"/>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740</Words>
  <Application>Microsoft Office PowerPoint</Application>
  <PresentationFormat>On-screen Show (16:9)</PresentationFormat>
  <Paragraphs>51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PowerPoint Presentation</vt:lpstr>
      <vt:lpstr>Your Name | Project Title</vt:lpstr>
      <vt:lpstr>About Me</vt:lpstr>
      <vt:lpstr>Why did you choose to learn Data Analytics, and what role would you like to work in following what you've learned? </vt:lpstr>
      <vt:lpstr>About your project </vt:lpstr>
      <vt:lpstr>How did you apply what you have learnt in the Bootcamp? </vt:lpstr>
      <vt:lpstr>Findings</vt:lpstr>
      <vt:lpstr>Top 3 Things you have learnt on the bootcamp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Bootcamp Final Project Presentation  Template</dc:title>
  <dc:creator>john</dc:creator>
  <cp:lastModifiedBy>Amanda Roberts</cp:lastModifiedBy>
  <cp:revision>4</cp:revision>
  <dcterms:modified xsi:type="dcterms:W3CDTF">2022-05-15T19:42:27Z</dcterms:modified>
</cp:coreProperties>
</file>