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2" r:id="rId15"/>
    <p:sldId id="321" r:id="rId16"/>
    <p:sldId id="297" r:id="rId17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01544-3D04-41C5-B11C-9E3FAACD991E}" v="2" dt="2024-03-14T03:06:34.198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Amaral" userId="aae34c2be096c988" providerId="LiveId" clId="{CE301544-3D04-41C5-B11C-9E3FAACD991E}"/>
    <pc:docChg chg="custSel addSld delSld modSld sldOrd">
      <pc:chgData name="Amanda Amaral" userId="aae34c2be096c988" providerId="LiveId" clId="{CE301544-3D04-41C5-B11C-9E3FAACD991E}" dt="2024-03-14T03:24:29.097" v="1298" actId="20577"/>
      <pc:docMkLst>
        <pc:docMk/>
      </pc:docMkLst>
      <pc:sldChg chg="addSp modSp mod">
        <pc:chgData name="Amanda Amaral" userId="aae34c2be096c988" providerId="LiveId" clId="{CE301544-3D04-41C5-B11C-9E3FAACD991E}" dt="2024-03-14T03:07:34.110" v="823" actId="1076"/>
        <pc:sldMkLst>
          <pc:docMk/>
          <pc:sldMk cId="1973173046" sldId="297"/>
        </pc:sldMkLst>
        <pc:spChg chg="mod">
          <ac:chgData name="Amanda Amaral" userId="aae34c2be096c988" providerId="LiveId" clId="{CE301544-3D04-41C5-B11C-9E3FAACD991E}" dt="2024-03-14T03:05:51.398" v="737" actId="20577"/>
          <ac:spMkLst>
            <pc:docMk/>
            <pc:sldMk cId="1973173046" sldId="297"/>
            <ac:spMk id="2" creationId="{509D22C5-0C9E-B582-A8FE-B45E70A01E7F}"/>
          </ac:spMkLst>
        </pc:spChg>
        <pc:spChg chg="mod">
          <ac:chgData name="Amanda Amaral" userId="aae34c2be096c988" providerId="LiveId" clId="{CE301544-3D04-41C5-B11C-9E3FAACD991E}" dt="2024-03-14T03:07:09.001" v="817" actId="20577"/>
          <ac:spMkLst>
            <pc:docMk/>
            <pc:sldMk cId="1973173046" sldId="297"/>
            <ac:spMk id="3" creationId="{D8B5CEF2-E667-BBB5-2EA6-C06F93B6DE12}"/>
          </ac:spMkLst>
        </pc:spChg>
        <pc:picChg chg="add mod">
          <ac:chgData name="Amanda Amaral" userId="aae34c2be096c988" providerId="LiveId" clId="{CE301544-3D04-41C5-B11C-9E3FAACD991E}" dt="2024-03-14T03:07:34.110" v="823" actId="1076"/>
          <ac:picMkLst>
            <pc:docMk/>
            <pc:sldMk cId="1973173046" sldId="297"/>
            <ac:picMk id="5" creationId="{400EBD52-F6DE-13E9-D7BF-E40F26FA627D}"/>
          </ac:picMkLst>
        </pc:picChg>
      </pc:sldChg>
      <pc:sldChg chg="addSp delSp modSp mod">
        <pc:chgData name="Amanda Amaral" userId="aae34c2be096c988" providerId="LiveId" clId="{CE301544-3D04-41C5-B11C-9E3FAACD991E}" dt="2024-03-10T23:32:14.527" v="383" actId="313"/>
        <pc:sldMkLst>
          <pc:docMk/>
          <pc:sldMk cId="2468595790" sldId="315"/>
        </pc:sldMkLst>
        <pc:spChg chg="mod">
          <ac:chgData name="Amanda Amaral" userId="aae34c2be096c988" providerId="LiveId" clId="{CE301544-3D04-41C5-B11C-9E3FAACD991E}" dt="2024-03-10T23:28:13.883" v="35" actId="20577"/>
          <ac:spMkLst>
            <pc:docMk/>
            <pc:sldMk cId="2468595790" sldId="315"/>
            <ac:spMk id="2" creationId="{B28A34A6-22BC-27A4-2C79-EE98A4943B14}"/>
          </ac:spMkLst>
        </pc:spChg>
        <pc:spChg chg="add del mod">
          <ac:chgData name="Amanda Amaral" userId="aae34c2be096c988" providerId="LiveId" clId="{CE301544-3D04-41C5-B11C-9E3FAACD991E}" dt="2024-03-10T23:27:59.165" v="5" actId="478"/>
          <ac:spMkLst>
            <pc:docMk/>
            <pc:sldMk cId="2468595790" sldId="315"/>
            <ac:spMk id="7" creationId="{16A1B6F5-5F0F-3E13-79E4-12435713ED28}"/>
          </ac:spMkLst>
        </pc:spChg>
        <pc:spChg chg="mod">
          <ac:chgData name="Amanda Amaral" userId="aae34c2be096c988" providerId="LiveId" clId="{CE301544-3D04-41C5-B11C-9E3FAACD991E}" dt="2024-03-10T23:32:14.527" v="383" actId="313"/>
          <ac:spMkLst>
            <pc:docMk/>
            <pc:sldMk cId="2468595790" sldId="315"/>
            <ac:spMk id="16" creationId="{AEF9954A-E263-8A7E-58B1-4D03F7D1BD9B}"/>
          </ac:spMkLst>
        </pc:spChg>
        <pc:spChg chg="del">
          <ac:chgData name="Amanda Amaral" userId="aae34c2be096c988" providerId="LiveId" clId="{CE301544-3D04-41C5-B11C-9E3FAACD991E}" dt="2024-03-10T23:27:54.640" v="3" actId="478"/>
          <ac:spMkLst>
            <pc:docMk/>
            <pc:sldMk cId="2468595790" sldId="315"/>
            <ac:spMk id="17" creationId="{33680A80-5C61-DD02-1119-0565C0AD5372}"/>
          </ac:spMkLst>
        </pc:spChg>
        <pc:picChg chg="add mod">
          <ac:chgData name="Amanda Amaral" userId="aae34c2be096c988" providerId="LiveId" clId="{CE301544-3D04-41C5-B11C-9E3FAACD991E}" dt="2024-03-10T23:28:01.299" v="6" actId="1076"/>
          <ac:picMkLst>
            <pc:docMk/>
            <pc:sldMk cId="2468595790" sldId="315"/>
            <ac:picMk id="5" creationId="{6A8AE697-AB9A-3B8E-ADE6-E4A68875AB6A}"/>
          </ac:picMkLst>
        </pc:picChg>
      </pc:sldChg>
      <pc:sldChg chg="addSp delSp modSp mod">
        <pc:chgData name="Amanda Amaral" userId="aae34c2be096c988" providerId="LiveId" clId="{CE301544-3D04-41C5-B11C-9E3FAACD991E}" dt="2024-03-10T23:34:38.700" v="433" actId="1076"/>
        <pc:sldMkLst>
          <pc:docMk/>
          <pc:sldMk cId="1941619646" sldId="317"/>
        </pc:sldMkLst>
        <pc:spChg chg="mod">
          <ac:chgData name="Amanda Amaral" userId="aae34c2be096c988" providerId="LiveId" clId="{CE301544-3D04-41C5-B11C-9E3FAACD991E}" dt="2024-03-10T23:32:36.265" v="404" actId="20577"/>
          <ac:spMkLst>
            <pc:docMk/>
            <pc:sldMk cId="1941619646" sldId="317"/>
            <ac:spMk id="3" creationId="{3D55F2D4-C20E-BEBC-1CCF-4449B0456A7E}"/>
          </ac:spMkLst>
        </pc:spChg>
        <pc:spChg chg="add del mod">
          <ac:chgData name="Amanda Amaral" userId="aae34c2be096c988" providerId="LiveId" clId="{CE301544-3D04-41C5-B11C-9E3FAACD991E}" dt="2024-03-10T23:32:24.146" v="385" actId="478"/>
          <ac:spMkLst>
            <pc:docMk/>
            <pc:sldMk cId="1941619646" sldId="317"/>
            <ac:spMk id="5" creationId="{BF1249C4-A0D7-1480-C682-40509AA14B87}"/>
          </ac:spMkLst>
        </pc:spChg>
        <pc:spChg chg="add del mod">
          <ac:chgData name="Amanda Amaral" userId="aae34c2be096c988" providerId="LiveId" clId="{CE301544-3D04-41C5-B11C-9E3FAACD991E}" dt="2024-03-10T23:32:42.430" v="406" actId="478"/>
          <ac:spMkLst>
            <pc:docMk/>
            <pc:sldMk cId="1941619646" sldId="317"/>
            <ac:spMk id="7" creationId="{8A5DD19B-841B-7C51-85BF-876E399891CC}"/>
          </ac:spMkLst>
        </pc:spChg>
        <pc:spChg chg="mod">
          <ac:chgData name="Amanda Amaral" userId="aae34c2be096c988" providerId="LiveId" clId="{CE301544-3D04-41C5-B11C-9E3FAACD991E}" dt="2024-03-10T23:33:02.361" v="431" actId="1076"/>
          <ac:spMkLst>
            <pc:docMk/>
            <pc:sldMk cId="1941619646" sldId="317"/>
            <ac:spMk id="13" creationId="{58AC0C8B-8A7A-9FAE-2D0F-4D1C3A8C3FA5}"/>
          </ac:spMkLst>
        </pc:spChg>
        <pc:spChg chg="del">
          <ac:chgData name="Amanda Amaral" userId="aae34c2be096c988" providerId="LiveId" clId="{CE301544-3D04-41C5-B11C-9E3FAACD991E}" dt="2024-03-10T23:32:40.294" v="405" actId="478"/>
          <ac:spMkLst>
            <pc:docMk/>
            <pc:sldMk cId="1941619646" sldId="317"/>
            <ac:spMk id="14" creationId="{749C7CD1-A9AA-49E3-6734-AD9546F2DF5B}"/>
          </ac:spMkLst>
        </pc:spChg>
        <pc:picChg chg="add mod">
          <ac:chgData name="Amanda Amaral" userId="aae34c2be096c988" providerId="LiveId" clId="{CE301544-3D04-41C5-B11C-9E3FAACD991E}" dt="2024-03-10T23:34:38.700" v="433" actId="1076"/>
          <ac:picMkLst>
            <pc:docMk/>
            <pc:sldMk cId="1941619646" sldId="317"/>
            <ac:picMk id="9" creationId="{6A12A8F6-CAAD-D60C-2C4E-BB5982E2EB55}"/>
          </ac:picMkLst>
        </pc:picChg>
        <pc:picChg chg="del">
          <ac:chgData name="Amanda Amaral" userId="aae34c2be096c988" providerId="LiveId" clId="{CE301544-3D04-41C5-B11C-9E3FAACD991E}" dt="2024-03-10T23:32:22.775" v="384" actId="478"/>
          <ac:picMkLst>
            <pc:docMk/>
            <pc:sldMk cId="1941619646" sldId="317"/>
            <ac:picMk id="10" creationId="{DD0A0899-5B02-CEB5-E5DD-448B169C2377}"/>
          </ac:picMkLst>
        </pc:picChg>
      </pc:sldChg>
      <pc:sldChg chg="addSp delSp modSp mod modClrScheme chgLayout">
        <pc:chgData name="Amanda Amaral" userId="aae34c2be096c988" providerId="LiveId" clId="{CE301544-3D04-41C5-B11C-9E3FAACD991E}" dt="2024-03-14T03:21:13.308" v="879" actId="113"/>
        <pc:sldMkLst>
          <pc:docMk/>
          <pc:sldMk cId="4072101725" sldId="318"/>
        </pc:sldMkLst>
        <pc:spChg chg="mod ord">
          <ac:chgData name="Amanda Amaral" userId="aae34c2be096c988" providerId="LiveId" clId="{CE301544-3D04-41C5-B11C-9E3FAACD991E}" dt="2024-03-10T23:35:53.653" v="472" actId="26606"/>
          <ac:spMkLst>
            <pc:docMk/>
            <pc:sldMk cId="4072101725" sldId="318"/>
            <ac:spMk id="2" creationId="{AB69D854-FB65-0E93-CFE2-041F7C41DD24}"/>
          </ac:spMkLst>
        </pc:spChg>
        <pc:spChg chg="mod">
          <ac:chgData name="Amanda Amaral" userId="aae34c2be096c988" providerId="LiveId" clId="{CE301544-3D04-41C5-B11C-9E3FAACD991E}" dt="2024-03-10T23:35:53.653" v="472" actId="26606"/>
          <ac:spMkLst>
            <pc:docMk/>
            <pc:sldMk cId="4072101725" sldId="318"/>
            <ac:spMk id="3" creationId="{9443EC8A-1733-CCF7-081F-EB4667CB3285}"/>
          </ac:spMkLst>
        </pc:spChg>
        <pc:spChg chg="del">
          <ac:chgData name="Amanda Amaral" userId="aae34c2be096c988" providerId="LiveId" clId="{CE301544-3D04-41C5-B11C-9E3FAACD991E}" dt="2024-03-10T23:35:02.572" v="464" actId="478"/>
          <ac:spMkLst>
            <pc:docMk/>
            <pc:sldMk cId="4072101725" sldId="318"/>
            <ac:spMk id="4" creationId="{ACE55D3D-AA24-CF53-6679-29B3C83F7646}"/>
          </ac:spMkLst>
        </pc:spChg>
        <pc:spChg chg="add del mod">
          <ac:chgData name="Amanda Amaral" userId="aae34c2be096c988" providerId="LiveId" clId="{CE301544-3D04-41C5-B11C-9E3FAACD991E}" dt="2024-03-10T23:35:06.127" v="466" actId="478"/>
          <ac:spMkLst>
            <pc:docMk/>
            <pc:sldMk cId="4072101725" sldId="318"/>
            <ac:spMk id="6" creationId="{D140D7B7-0F65-583B-986C-95C982D8FAB2}"/>
          </ac:spMkLst>
        </pc:spChg>
        <pc:spChg chg="add del mod">
          <ac:chgData name="Amanda Amaral" userId="aae34c2be096c988" providerId="LiveId" clId="{CE301544-3D04-41C5-B11C-9E3FAACD991E}" dt="2024-03-10T23:35:07.194" v="467" actId="478"/>
          <ac:spMkLst>
            <pc:docMk/>
            <pc:sldMk cId="4072101725" sldId="318"/>
            <ac:spMk id="9" creationId="{254B3135-B644-2224-915B-6106F8CE71C5}"/>
          </ac:spMkLst>
        </pc:spChg>
        <pc:spChg chg="add mod ord">
          <ac:chgData name="Amanda Amaral" userId="aae34c2be096c988" providerId="LiveId" clId="{CE301544-3D04-41C5-B11C-9E3FAACD991E}" dt="2024-03-14T03:21:13.308" v="879" actId="113"/>
          <ac:spMkLst>
            <pc:docMk/>
            <pc:sldMk cId="4072101725" sldId="318"/>
            <ac:spMk id="10" creationId="{6043ED75-4686-E924-9942-E219EE6D1241}"/>
          </ac:spMkLst>
        </pc:spChg>
        <pc:picChg chg="del">
          <ac:chgData name="Amanda Amaral" userId="aae34c2be096c988" providerId="LiveId" clId="{CE301544-3D04-41C5-B11C-9E3FAACD991E}" dt="2024-03-10T23:35:03.984" v="465" actId="478"/>
          <ac:picMkLst>
            <pc:docMk/>
            <pc:sldMk cId="4072101725" sldId="318"/>
            <ac:picMk id="7" creationId="{C570EB79-053B-0283-9D2D-6266701EEDDD}"/>
          </ac:picMkLst>
        </pc:picChg>
        <pc:picChg chg="add mod">
          <ac:chgData name="Amanda Amaral" userId="aae34c2be096c988" providerId="LiveId" clId="{CE301544-3D04-41C5-B11C-9E3FAACD991E}" dt="2024-03-10T23:35:53.653" v="472" actId="26606"/>
          <ac:picMkLst>
            <pc:docMk/>
            <pc:sldMk cId="4072101725" sldId="318"/>
            <ac:picMk id="12" creationId="{D0CC8BDC-072C-F250-AE54-2E391DF16216}"/>
          </ac:picMkLst>
        </pc:picChg>
      </pc:sldChg>
      <pc:sldChg chg="addSp delSp modSp mod">
        <pc:chgData name="Amanda Amaral" userId="aae34c2be096c988" providerId="LiveId" clId="{CE301544-3D04-41C5-B11C-9E3FAACD991E}" dt="2024-03-14T03:08:34.441" v="829" actId="1076"/>
        <pc:sldMkLst>
          <pc:docMk/>
          <pc:sldMk cId="3969996159" sldId="319"/>
        </pc:sldMkLst>
        <pc:spChg chg="mod">
          <ac:chgData name="Amanda Amaral" userId="aae34c2be096c988" providerId="LiveId" clId="{CE301544-3D04-41C5-B11C-9E3FAACD991E}" dt="2024-03-14T03:05:14.907" v="734" actId="1076"/>
          <ac:spMkLst>
            <pc:docMk/>
            <pc:sldMk cId="3969996159" sldId="319"/>
            <ac:spMk id="4" creationId="{97DCC342-9FD1-7055-EAAC-008DC851B13F}"/>
          </ac:spMkLst>
        </pc:spChg>
        <pc:spChg chg="mod">
          <ac:chgData name="Amanda Amaral" userId="aae34c2be096c988" providerId="LiveId" clId="{CE301544-3D04-41C5-B11C-9E3FAACD991E}" dt="2024-03-14T03:02:22.408" v="708" actId="20577"/>
          <ac:spMkLst>
            <pc:docMk/>
            <pc:sldMk cId="3969996159" sldId="319"/>
            <ac:spMk id="5" creationId="{2136FCF6-982C-CC37-9625-3EBFC7E7DD13}"/>
          </ac:spMkLst>
        </pc:spChg>
        <pc:spChg chg="add del mod">
          <ac:chgData name="Amanda Amaral" userId="aae34c2be096c988" providerId="LiveId" clId="{CE301544-3D04-41C5-B11C-9E3FAACD991E}" dt="2024-03-14T03:02:28.635" v="710" actId="478"/>
          <ac:spMkLst>
            <pc:docMk/>
            <pc:sldMk cId="3969996159" sldId="319"/>
            <ac:spMk id="7" creationId="{71099CFB-4111-8606-FE9C-17C57946C18F}"/>
          </ac:spMkLst>
        </pc:spChg>
        <pc:graphicFrameChg chg="del">
          <ac:chgData name="Amanda Amaral" userId="aae34c2be096c988" providerId="LiveId" clId="{CE301544-3D04-41C5-B11C-9E3FAACD991E}" dt="2024-03-14T03:02:27.017" v="709" actId="478"/>
          <ac:graphicFrameMkLst>
            <pc:docMk/>
            <pc:sldMk cId="3969996159" sldId="319"/>
            <ac:graphicFrameMk id="6" creationId="{4DB3991E-0605-C20E-53AD-D64E13638DA5}"/>
          </ac:graphicFrameMkLst>
        </pc:graphicFrameChg>
        <pc:picChg chg="add mod">
          <ac:chgData name="Amanda Amaral" userId="aae34c2be096c988" providerId="LiveId" clId="{CE301544-3D04-41C5-B11C-9E3FAACD991E}" dt="2024-03-14T03:08:34.441" v="829" actId="1076"/>
          <ac:picMkLst>
            <pc:docMk/>
            <pc:sldMk cId="3969996159" sldId="319"/>
            <ac:picMk id="9" creationId="{1413FF5D-788C-1412-023E-55D76548AE51}"/>
          </ac:picMkLst>
        </pc:picChg>
      </pc:sldChg>
      <pc:sldChg chg="addSp delSp modSp mod">
        <pc:chgData name="Amanda Amaral" userId="aae34c2be096c988" providerId="LiveId" clId="{CE301544-3D04-41C5-B11C-9E3FAACD991E}" dt="2024-03-14T03:24:29.097" v="1298" actId="20577"/>
        <pc:sldMkLst>
          <pc:docMk/>
          <pc:sldMk cId="2498021601" sldId="321"/>
        </pc:sldMkLst>
        <pc:spChg chg="mod">
          <ac:chgData name="Amanda Amaral" userId="aae34c2be096c988" providerId="LiveId" clId="{CE301544-3D04-41C5-B11C-9E3FAACD991E}" dt="2024-03-14T03:07:51.145" v="827" actId="20577"/>
          <ac:spMkLst>
            <pc:docMk/>
            <pc:sldMk cId="2498021601" sldId="321"/>
            <ac:spMk id="3" creationId="{38D62608-F5E4-7EC0-5EF0-4F988DDDEC5B}"/>
          </ac:spMkLst>
        </pc:spChg>
        <pc:spChg chg="add del mod">
          <ac:chgData name="Amanda Amaral" userId="aae34c2be096c988" providerId="LiveId" clId="{CE301544-3D04-41C5-B11C-9E3FAACD991E}" dt="2024-03-14T03:07:44.617" v="825" actId="478"/>
          <ac:spMkLst>
            <pc:docMk/>
            <pc:sldMk cId="2498021601" sldId="321"/>
            <ac:spMk id="5" creationId="{9A8B9A13-1EBD-42E6-567D-A4AE364A9709}"/>
          </ac:spMkLst>
        </pc:spChg>
        <pc:spChg chg="del">
          <ac:chgData name="Amanda Amaral" userId="aae34c2be096c988" providerId="LiveId" clId="{CE301544-3D04-41C5-B11C-9E3FAACD991E}" dt="2024-03-14T03:07:43.283" v="824" actId="478"/>
          <ac:spMkLst>
            <pc:docMk/>
            <pc:sldMk cId="2498021601" sldId="321"/>
            <ac:spMk id="12" creationId="{288BD9B8-D6A6-D55A-830D-4D3CC2DC3933}"/>
          </ac:spMkLst>
        </pc:spChg>
        <pc:spChg chg="mod">
          <ac:chgData name="Amanda Amaral" userId="aae34c2be096c988" providerId="LiveId" clId="{CE301544-3D04-41C5-B11C-9E3FAACD991E}" dt="2024-03-14T03:24:29.097" v="1298" actId="20577"/>
          <ac:spMkLst>
            <pc:docMk/>
            <pc:sldMk cId="2498021601" sldId="321"/>
            <ac:spMk id="13" creationId="{0853098E-C088-D323-4BF2-987893F262F6}"/>
          </ac:spMkLst>
        </pc:spChg>
      </pc:sldChg>
      <pc:sldChg chg="del">
        <pc:chgData name="Amanda Amaral" userId="aae34c2be096c988" providerId="LiveId" clId="{CE301544-3D04-41C5-B11C-9E3FAACD991E}" dt="2024-03-14T03:05:44.887" v="735" actId="2696"/>
        <pc:sldMkLst>
          <pc:docMk/>
          <pc:sldMk cId="1686213229" sldId="322"/>
        </pc:sldMkLst>
      </pc:sldChg>
      <pc:sldChg chg="addSp delSp modSp add mod ord">
        <pc:chgData name="Amanda Amaral" userId="aae34c2be096c988" providerId="LiveId" clId="{CE301544-3D04-41C5-B11C-9E3FAACD991E}" dt="2024-03-14T03:10:35.252" v="878" actId="313"/>
        <pc:sldMkLst>
          <pc:docMk/>
          <pc:sldMk cId="2398368209" sldId="322"/>
        </pc:sldMkLst>
        <pc:spChg chg="mod">
          <ac:chgData name="Amanda Amaral" userId="aae34c2be096c988" providerId="LiveId" clId="{CE301544-3D04-41C5-B11C-9E3FAACD991E}" dt="2024-03-14T03:08:59.697" v="839" actId="20577"/>
          <ac:spMkLst>
            <pc:docMk/>
            <pc:sldMk cId="2398368209" sldId="322"/>
            <ac:spMk id="3" creationId="{9443EC8A-1733-CCF7-081F-EB4667CB3285}"/>
          </ac:spMkLst>
        </pc:spChg>
        <pc:spChg chg="mod">
          <ac:chgData name="Amanda Amaral" userId="aae34c2be096c988" providerId="LiveId" clId="{CE301544-3D04-41C5-B11C-9E3FAACD991E}" dt="2024-03-14T03:10:35.252" v="878" actId="313"/>
          <ac:spMkLst>
            <pc:docMk/>
            <pc:sldMk cId="2398368209" sldId="322"/>
            <ac:spMk id="10" creationId="{6043ED75-4686-E924-9942-E219EE6D1241}"/>
          </ac:spMkLst>
        </pc:spChg>
        <pc:picChg chg="add mod">
          <ac:chgData name="Amanda Amaral" userId="aae34c2be096c988" providerId="LiveId" clId="{CE301544-3D04-41C5-B11C-9E3FAACD991E}" dt="2024-03-14T03:09:52.788" v="841" actId="1076"/>
          <ac:picMkLst>
            <pc:docMk/>
            <pc:sldMk cId="2398368209" sldId="322"/>
            <ac:picMk id="5" creationId="{9765124B-8EE8-A6C6-67F9-F35CEDCF9CA7}"/>
          </ac:picMkLst>
        </pc:picChg>
        <pc:picChg chg="del">
          <ac:chgData name="Amanda Amaral" userId="aae34c2be096c988" providerId="LiveId" clId="{CE301544-3D04-41C5-B11C-9E3FAACD991E}" dt="2024-03-14T03:08:54.877" v="833" actId="478"/>
          <ac:picMkLst>
            <pc:docMk/>
            <pc:sldMk cId="2398368209" sldId="322"/>
            <ac:picMk id="12" creationId="{D0CC8BDC-072C-F250-AE54-2E391DF1621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0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en-US"/>
              <a:t>Click icon to add picture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‹#›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DATA SCIENCE</a:t>
            </a:r>
            <a:br>
              <a:rPr lang="pt-BR" dirty="0"/>
            </a:br>
            <a:br>
              <a:rPr lang="pt-BR" dirty="0"/>
            </a:br>
            <a:r>
              <a:rPr lang="pt-BR" u="sng" dirty="0"/>
              <a:t>GOSTO MUSICAL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Gráfico de </a:t>
            </a:r>
            <a:r>
              <a:rPr lang="pt-BR" dirty="0" err="1"/>
              <a:t>album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078693"/>
            <a:ext cx="2975217" cy="370426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Sem tratamento de dados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3FF5D-788C-1412-023E-55D76548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2729234"/>
            <a:ext cx="850465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vert="horz" lIns="91440" tIns="0" rIns="91440" bIns="0" rtlCol="0" anchor="b" anchorCtr="0">
            <a:normAutofit/>
          </a:bodyPr>
          <a:lstStyle>
            <a:defPPr>
              <a:defRPr lang="pt-BR"/>
            </a:defPPr>
          </a:lstStyle>
          <a:p>
            <a:r>
              <a:rPr lang="pt-BR" b="1" kern="1200" cap="all" baseline="0" dirty="0">
                <a:latin typeface="+mj-lt"/>
                <a:ea typeface="+mj-ea"/>
                <a:cs typeface="+mj-cs"/>
              </a:rPr>
              <a:t>Gráfico de </a:t>
            </a:r>
            <a:r>
              <a:rPr lang="pt-BR" b="1" kern="1200" cap="all" baseline="0" dirty="0" err="1">
                <a:latin typeface="+mj-lt"/>
                <a:ea typeface="+mj-ea"/>
                <a:cs typeface="+mj-cs"/>
              </a:rPr>
              <a:t>albuns</a:t>
            </a:r>
            <a:r>
              <a:rPr lang="pt-BR" b="1" kern="1200" cap="all" baseline="0" dirty="0">
                <a:latin typeface="+mj-lt"/>
                <a:ea typeface="+mj-ea"/>
                <a:cs typeface="+mj-cs"/>
              </a:rPr>
              <a:t> otimizado</a:t>
            </a:r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6043ED75-4686-E924-9942-E219EE6D1241}"/>
              </a:ext>
            </a:extLst>
          </p:cNvPr>
          <p:cNvSpPr txBox="1">
            <a:spLocks/>
          </p:cNvSpPr>
          <p:nvPr/>
        </p:nvSpPr>
        <p:spPr>
          <a:xfrm>
            <a:off x="7940842" y="2303028"/>
            <a:ext cx="3485184" cy="396159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pt-BR" sz="1800" dirty="0"/>
              <a:t>Nota-se que nesse gráfico,  excluindo incidências menores do que </a:t>
            </a:r>
            <a:r>
              <a:rPr lang="pt-BR" sz="1800" b="1" dirty="0"/>
              <a:t>três vezes </a:t>
            </a:r>
            <a:r>
              <a:rPr lang="pt-BR" sz="1800" dirty="0"/>
              <a:t>para cada álbum, que os </a:t>
            </a:r>
            <a:r>
              <a:rPr lang="pt-BR" sz="1800" dirty="0" err="1"/>
              <a:t>albuns</a:t>
            </a:r>
            <a:r>
              <a:rPr lang="pt-BR" sz="1800" dirty="0"/>
              <a:t> mais reincidentes são do pop, exceto por alguns que detém mais ritmos. Reafirmando que é um ritmo extremamente presente na playlist.</a:t>
            </a:r>
          </a:p>
          <a:p>
            <a:pPr marL="0" indent="0">
              <a:spcBef>
                <a:spcPts val="1000"/>
              </a:spcBef>
              <a:buNone/>
            </a:pPr>
            <a:endParaRPr lang="pt-BR" sz="1800" dirty="0"/>
          </a:p>
          <a:p>
            <a:pPr marL="0" indent="0">
              <a:spcBef>
                <a:spcPts val="1000"/>
              </a:spcBef>
              <a:buNone/>
            </a:pPr>
            <a:endParaRPr lang="pt-BR" sz="1800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vert="horz" lIns="91440" tIns="45720" rIns="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</a:pPr>
            <a:fld id="{48F63A3B-78C7-47BE-AE5E-E10140E04643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5124B-8EE8-A6C6-67F9-F35CEDCF9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4" y="2303028"/>
            <a:ext cx="6340389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conclusões finais</a:t>
            </a:r>
          </a:p>
        </p:txBody>
      </p:sp>
      <p:sp>
        <p:nvSpPr>
          <p:cNvPr id="13" name="Espaço Reservado para Conteúdo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0564" y="2601608"/>
            <a:ext cx="8199926" cy="396159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Ecleticidade</a:t>
            </a:r>
            <a:r>
              <a:rPr lang="pt-BR" dirty="0"/>
              <a:t> na playlist não é verdadeira </a:t>
            </a:r>
          </a:p>
          <a:p>
            <a:pPr rtl="0"/>
            <a:r>
              <a:rPr lang="pt-BR" dirty="0"/>
              <a:t>O nome da playlist “Aleatórias” deveria ser mudado</a:t>
            </a:r>
          </a:p>
          <a:p>
            <a:pPr rtl="0"/>
            <a:r>
              <a:rPr lang="pt-BR" dirty="0"/>
              <a:t>Existem muitos artistas que se repetem na playlist</a:t>
            </a:r>
          </a:p>
          <a:p>
            <a:pPr rtl="0"/>
            <a:r>
              <a:rPr lang="pt-BR" dirty="0" err="1"/>
              <a:t>Know</a:t>
            </a:r>
            <a:r>
              <a:rPr lang="pt-BR" dirty="0"/>
              <a:t> it </a:t>
            </a:r>
            <a:r>
              <a:rPr lang="pt-BR" dirty="0" err="1"/>
              <a:t>all</a:t>
            </a:r>
            <a:r>
              <a:rPr lang="pt-BR" dirty="0"/>
              <a:t> (</a:t>
            </a:r>
            <a:r>
              <a:rPr lang="pt-BR" dirty="0" err="1"/>
              <a:t>deluxe</a:t>
            </a:r>
            <a:r>
              <a:rPr lang="pt-BR" dirty="0"/>
              <a:t>) da </a:t>
            </a:r>
            <a:r>
              <a:rPr lang="pt-BR" dirty="0" err="1"/>
              <a:t>Alessia</a:t>
            </a:r>
            <a:r>
              <a:rPr lang="pt-BR" dirty="0"/>
              <a:t> Cara é o álbum mais reincidente na playlist.</a:t>
            </a:r>
          </a:p>
          <a:p>
            <a:pPr rtl="0"/>
            <a:r>
              <a:rPr lang="pt-BR" dirty="0"/>
              <a:t>Selena Gomez é a artista que aparece mais vezes.</a:t>
            </a:r>
          </a:p>
          <a:p>
            <a:pPr rtl="0"/>
            <a:r>
              <a:rPr lang="pt-BR" dirty="0"/>
              <a:t>Pop e post-</a:t>
            </a:r>
            <a:r>
              <a:rPr lang="pt-BR" dirty="0" err="1"/>
              <a:t>teen</a:t>
            </a:r>
            <a:r>
              <a:rPr lang="pt-BR" dirty="0"/>
              <a:t> pop são os gêneros mais repetidos na playlist.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ObrigadA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Amanda Amaral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 doamaral.amanda@gmail.com</a:t>
            </a:r>
          </a:p>
        </p:txBody>
      </p:sp>
      <p:pic>
        <p:nvPicPr>
          <p:cNvPr id="5" name="Graphic 4" descr="Open envelope outline">
            <a:extLst>
              <a:ext uri="{FF2B5EF4-FFF2-40B4-BE49-F238E27FC236}">
                <a16:creationId xmlns:a16="http://schemas.microsoft.com/office/drawing/2014/main" id="{400EBD52-F6DE-13E9-D7BF-E40F26FA6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346" y="4572000"/>
            <a:ext cx="483336" cy="4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oBJETIVO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Validar ecletismo</a:t>
            </a:r>
          </a:p>
          <a:p>
            <a:pPr rtl="0"/>
            <a:r>
              <a:rPr lang="pt-BR" dirty="0"/>
              <a:t>Maiores incidências de ritmos</a:t>
            </a:r>
          </a:p>
          <a:p>
            <a:pPr rtl="0"/>
            <a:r>
              <a:rPr lang="pt-BR" dirty="0"/>
              <a:t>Artistas mais aclamados</a:t>
            </a:r>
          </a:p>
          <a:p>
            <a:pPr rtl="0"/>
            <a:r>
              <a:rPr lang="pt-BR" dirty="0" err="1"/>
              <a:t>Albuns</a:t>
            </a:r>
            <a:r>
              <a:rPr lang="pt-BR" dirty="0"/>
              <a:t> mais executados</a:t>
            </a:r>
          </a:p>
          <a:p>
            <a:pPr rtl="0"/>
            <a:r>
              <a:rPr lang="pt-BR" dirty="0"/>
              <a:t>Conclusões finais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 err="1"/>
              <a:t>Spotify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playlist “aleatórias”</a:t>
            </a:r>
          </a:p>
        </p:txBody>
      </p:sp>
      <p:pic>
        <p:nvPicPr>
          <p:cNvPr id="1026" name="Picture 2" descr="Spotify 2014 Logo PNG Vector (EPS) Free Download | Spotify logo, Spotify,  Vector logo">
            <a:extLst>
              <a:ext uri="{FF2B5EF4-FFF2-40B4-BE49-F238E27FC236}">
                <a16:creationId xmlns:a16="http://schemas.microsoft.com/office/drawing/2014/main" id="{2FE78419-85ED-591C-8C4A-965735FD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345" y="358532"/>
            <a:ext cx="4344695" cy="56424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Panôrama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Existe minha playlist preferida, feita por mim mesma e que eu digo que tem de todos os tipos de música. Decidi averiguar e ver se sou tão eclética quanto digo.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Alguns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851869" cy="349769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São 106 artistas diferentes na playlist</a:t>
            </a:r>
          </a:p>
          <a:p>
            <a:pPr rtl="0"/>
            <a:r>
              <a:rPr lang="pt-BR" dirty="0"/>
              <a:t>São 77 tipos de gêneros diferentes na playlist</a:t>
            </a:r>
          </a:p>
          <a:p>
            <a:pPr rtl="0"/>
            <a:r>
              <a:rPr lang="pt-BR" dirty="0">
                <a:solidFill>
                  <a:srgbClr val="FF0000"/>
                </a:solidFill>
              </a:rPr>
              <a:t>São 100 músicas na playlist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1451478"/>
            <a:ext cx="5380082" cy="73165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Gráfico gênero 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327957"/>
            <a:ext cx="7043618" cy="60463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Sem tratamento de dados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7177D-7126-FC43-69E7-609EC358D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1" r="5635"/>
          <a:stretch/>
        </p:blipFill>
        <p:spPr>
          <a:xfrm>
            <a:off x="452437" y="2932587"/>
            <a:ext cx="11287125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Gráfico de gêneros otimizado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439886" cy="372033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Nota-se que nesse gráfico,  excluindo incidências menores do que três vezes para cada gênero, que o pop é um ritmo presente em sua grande maioria na playlist.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Desmistificando meu adjetivo de eclética e tirando o sentido do nome da playlist (“aleatórias”).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E697-AB9A-3B8E-ADE6-E4A68875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398" y="2303028"/>
            <a:ext cx="7300593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109162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Gráfico de artistas</a:t>
            </a:r>
          </a:p>
        </p:txBody>
      </p:sp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1" y="2126182"/>
            <a:ext cx="4207904" cy="414337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Sem tratamento de dados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2A8F6-CAAD-D60C-2C4E-BB5982E2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13" y="2723271"/>
            <a:ext cx="869517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vert="horz" lIns="91440" tIns="0" rIns="91440" bIns="0" rtlCol="0" anchor="b" anchorCtr="0">
            <a:normAutofit/>
          </a:bodyPr>
          <a:lstStyle>
            <a:defPPr>
              <a:defRPr lang="pt-BR"/>
            </a:defPPr>
          </a:lstStyle>
          <a:p>
            <a:r>
              <a:rPr lang="pt-BR" b="1" kern="1200" cap="all" baseline="0">
                <a:latin typeface="+mj-lt"/>
                <a:ea typeface="+mj-ea"/>
                <a:cs typeface="+mj-cs"/>
              </a:rPr>
              <a:t>Gráfico de artistas otimizado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CC8BDC-072C-F250-AE54-2E391DF16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4" y="2658950"/>
            <a:ext cx="5829147" cy="3249749"/>
          </a:xfrm>
          <a:prstGeom prst="rect">
            <a:avLst/>
          </a:prstGeom>
          <a:noFill/>
        </p:spPr>
      </p:pic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6043ED75-4686-E924-9942-E219EE6D1241}"/>
              </a:ext>
            </a:extLst>
          </p:cNvPr>
          <p:cNvSpPr txBox="1">
            <a:spLocks/>
          </p:cNvSpPr>
          <p:nvPr/>
        </p:nvSpPr>
        <p:spPr>
          <a:xfrm>
            <a:off x="7940842" y="2303028"/>
            <a:ext cx="3485184" cy="396159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pt-BR" sz="1800" dirty="0"/>
              <a:t>Nota-se que nesse gráfico,  excluindo incidências menores do que </a:t>
            </a:r>
            <a:r>
              <a:rPr lang="pt-BR" sz="1800" b="1" dirty="0"/>
              <a:t>três vezes </a:t>
            </a:r>
            <a:r>
              <a:rPr lang="pt-BR" sz="1800" dirty="0"/>
              <a:t>para cada artista, que os artistas mais reincidentes são do pop, exceto por alguns artistas que representam mais ritmos além/diferente do pop. Reafirmando que é um ritmo extremamente presente na playlist.</a:t>
            </a:r>
          </a:p>
          <a:p>
            <a:pPr marL="0" indent="0">
              <a:spcBef>
                <a:spcPts val="1000"/>
              </a:spcBef>
              <a:buNone/>
            </a:pPr>
            <a:endParaRPr lang="pt-BR" sz="1800" dirty="0"/>
          </a:p>
          <a:p>
            <a:pPr marL="0" indent="0">
              <a:spcBef>
                <a:spcPts val="1000"/>
              </a:spcBef>
              <a:buNone/>
            </a:pPr>
            <a:endParaRPr lang="pt-BR" sz="1800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vert="horz" lIns="91440" tIns="45720" rIns="0" bIns="45720" rtlCol="0" anchor="ctr">
            <a:normAutofit/>
          </a:bodyPr>
          <a:lstStyle>
            <a:defPPr>
              <a:defRPr lang="pt-BR"/>
            </a:defPPr>
          </a:lstStyle>
          <a:p>
            <a:pPr>
              <a:spcAft>
                <a:spcPts val="600"/>
              </a:spcAft>
            </a:pPr>
            <a:fld id="{48F63A3B-78C7-47BE-AE5E-E10140E04643}" type="slidenum">
              <a:rPr lang="pt-BR" smtClean="0"/>
              <a:pPr>
                <a:spcAft>
                  <a:spcPts val="600"/>
                </a:spcAft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{D2EF2642-C015-489C-AAD1-14D8F8E60156}tf78438558_win32</Template>
  <TotalTime>118</TotalTime>
  <Words>337</Words>
  <Application>Microsoft Office PowerPoint</Application>
  <PresentationFormat>Widescreen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Personalizado</vt:lpstr>
      <vt:lpstr>DATA SCIENCE  GOSTO MUSICAL</vt:lpstr>
      <vt:lpstr>oBJETIVO</vt:lpstr>
      <vt:lpstr>Spotify  playlist “aleatórias”</vt:lpstr>
      <vt:lpstr>Panôrama</vt:lpstr>
      <vt:lpstr>Alguns resultados</vt:lpstr>
      <vt:lpstr>Gráfico gênero </vt:lpstr>
      <vt:lpstr>Gráfico de gêneros otimizado</vt:lpstr>
      <vt:lpstr>Gráfico de artistas</vt:lpstr>
      <vt:lpstr>Gráfico de artistas otimizado</vt:lpstr>
      <vt:lpstr>Gráfico de album</vt:lpstr>
      <vt:lpstr>Gráfico de albuns otimizado</vt:lpstr>
      <vt:lpstr>conclusões finais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GOSTO MUSICAL</dc:title>
  <dc:subject/>
  <dc:creator>Amanda Amaral</dc:creator>
  <cp:lastModifiedBy>Amanda Amaral</cp:lastModifiedBy>
  <cp:revision>1</cp:revision>
  <dcterms:created xsi:type="dcterms:W3CDTF">2024-03-10T22:57:04Z</dcterms:created>
  <dcterms:modified xsi:type="dcterms:W3CDTF">2024-03-14T03:24:34Z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