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Lst>
  <p:notesMasterIdLst>
    <p:notesMasterId r:id="rId17"/>
  </p:notesMasterIdLst>
  <p:sldIdLst>
    <p:sldId id="261" r:id="rId3"/>
    <p:sldId id="259" r:id="rId4"/>
    <p:sldId id="262" r:id="rId5"/>
    <p:sldId id="263" r:id="rId6"/>
    <p:sldId id="264" r:id="rId7"/>
    <p:sldId id="265" r:id="rId8"/>
    <p:sldId id="269" r:id="rId9"/>
    <p:sldId id="271" r:id="rId10"/>
    <p:sldId id="279" r:id="rId11"/>
    <p:sldId id="280" r:id="rId12"/>
    <p:sldId id="281" r:id="rId13"/>
    <p:sldId id="282" r:id="rId14"/>
    <p:sldId id="266"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6" autoAdjust="0"/>
    <p:restoredTop sz="94660"/>
  </p:normalViewPr>
  <p:slideViewPr>
    <p:cSldViewPr snapToGrid="0">
      <p:cViewPr varScale="1">
        <p:scale>
          <a:sx n="72" d="100"/>
          <a:sy n="72" d="100"/>
        </p:scale>
        <p:origin x="6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0D0DD-C7E6-4EC4-9B0C-3B3C871B695B}" type="datetimeFigureOut">
              <a:rPr lang="es-MX" smtClean="0"/>
              <a:t>23/02/2022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F9FE2-7D2C-45AF-88F0-0AD5128C13C3}" type="slidenum">
              <a:rPr lang="es-MX" smtClean="0"/>
              <a:t>‹Nº›</a:t>
            </a:fld>
            <a:endParaRPr lang="es-MX"/>
          </a:p>
        </p:txBody>
      </p:sp>
    </p:spTree>
    <p:extLst>
      <p:ext uri="{BB962C8B-B14F-4D97-AF65-F5344CB8AC3E}">
        <p14:creationId xmlns:p14="http://schemas.microsoft.com/office/powerpoint/2010/main" val="830825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0C6D3C-9EB0-4F2C-9026-3887D1CDB44E}"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847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8227AE5-2AA4-4BDF-8EE3-606462D57CC8}" type="datetimeFigureOut">
              <a:rPr lang="es-MX" smtClean="0"/>
              <a:t>23/02/2022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63DFD5E-20C0-4450-BBAD-C8079330B43E}" type="slidenum">
              <a:rPr lang="es-MX" smtClean="0"/>
              <a:t>‹Nº›</a:t>
            </a:fld>
            <a:endParaRPr lang="es-MX"/>
          </a:p>
        </p:txBody>
      </p:sp>
    </p:spTree>
    <p:extLst>
      <p:ext uri="{BB962C8B-B14F-4D97-AF65-F5344CB8AC3E}">
        <p14:creationId xmlns:p14="http://schemas.microsoft.com/office/powerpoint/2010/main" val="273030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8227AE5-2AA4-4BDF-8EE3-606462D57CC8}" type="datetimeFigureOut">
              <a:rPr lang="es-MX" smtClean="0"/>
              <a:t>23/02/2022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63DFD5E-20C0-4450-BBAD-C8079330B43E}" type="slidenum">
              <a:rPr lang="es-MX" smtClean="0"/>
              <a:t>‹Nº›</a:t>
            </a:fld>
            <a:endParaRPr lang="es-MX"/>
          </a:p>
        </p:txBody>
      </p:sp>
    </p:spTree>
    <p:extLst>
      <p:ext uri="{BB962C8B-B14F-4D97-AF65-F5344CB8AC3E}">
        <p14:creationId xmlns:p14="http://schemas.microsoft.com/office/powerpoint/2010/main" val="414131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8227AE5-2AA4-4BDF-8EE3-606462D57CC8}" type="datetimeFigureOut">
              <a:rPr lang="es-MX" smtClean="0"/>
              <a:t>23/02/2022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63DFD5E-20C0-4450-BBAD-C8079330B43E}" type="slidenum">
              <a:rPr lang="es-MX" smtClean="0"/>
              <a:t>‹Nº›</a:t>
            </a:fld>
            <a:endParaRPr lang="es-MX"/>
          </a:p>
        </p:txBody>
      </p:sp>
    </p:spTree>
    <p:extLst>
      <p:ext uri="{BB962C8B-B14F-4D97-AF65-F5344CB8AC3E}">
        <p14:creationId xmlns:p14="http://schemas.microsoft.com/office/powerpoint/2010/main" val="2266870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8227AE5-2AA4-4BDF-8EE3-606462D57CC8}" type="datetimeFigureOut">
              <a:rPr lang="es-MX" smtClean="0"/>
              <a:t>23/02/2022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63DFD5E-20C0-4450-BBAD-C8079330B43E}" type="slidenum">
              <a:rPr lang="es-MX" smtClean="0"/>
              <a:t>‹Nº›</a:t>
            </a:fld>
            <a:endParaRPr lang="es-MX"/>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1764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8227AE5-2AA4-4BDF-8EE3-606462D57CC8}" type="datetimeFigureOut">
              <a:rPr lang="es-MX" smtClean="0"/>
              <a:t>23/02/2022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63DFD5E-20C0-4450-BBAD-C8079330B43E}" type="slidenum">
              <a:rPr lang="es-MX" smtClean="0"/>
              <a:t>‹Nº›</a:t>
            </a:fld>
            <a:endParaRPr lang="es-MX"/>
          </a:p>
        </p:txBody>
      </p:sp>
    </p:spTree>
    <p:extLst>
      <p:ext uri="{BB962C8B-B14F-4D97-AF65-F5344CB8AC3E}">
        <p14:creationId xmlns:p14="http://schemas.microsoft.com/office/powerpoint/2010/main" val="142488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8227AE5-2AA4-4BDF-8EE3-606462D57CC8}" type="datetimeFigureOut">
              <a:rPr lang="es-MX" smtClean="0"/>
              <a:t>23/02/2022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63DFD5E-20C0-4450-BBAD-C8079330B43E}" type="slidenum">
              <a:rPr lang="es-MX" smtClean="0"/>
              <a:t>‹Nº›</a:t>
            </a:fld>
            <a:endParaRPr lang="es-MX"/>
          </a:p>
        </p:txBody>
      </p:sp>
    </p:spTree>
    <p:extLst>
      <p:ext uri="{BB962C8B-B14F-4D97-AF65-F5344CB8AC3E}">
        <p14:creationId xmlns:p14="http://schemas.microsoft.com/office/powerpoint/2010/main" val="4189644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8227AE5-2AA4-4BDF-8EE3-606462D57CC8}" type="datetimeFigureOut">
              <a:rPr lang="es-MX" smtClean="0"/>
              <a:t>23/02/2022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63DFD5E-20C0-4450-BBAD-C8079330B43E}" type="slidenum">
              <a:rPr lang="es-MX" smtClean="0"/>
              <a:t>‹Nº›</a:t>
            </a:fld>
            <a:endParaRPr lang="es-MX"/>
          </a:p>
        </p:txBody>
      </p:sp>
    </p:spTree>
    <p:extLst>
      <p:ext uri="{BB962C8B-B14F-4D97-AF65-F5344CB8AC3E}">
        <p14:creationId xmlns:p14="http://schemas.microsoft.com/office/powerpoint/2010/main" val="204714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8227AE5-2AA4-4BDF-8EE3-606462D57CC8}" type="datetimeFigureOut">
              <a:rPr lang="es-MX" smtClean="0"/>
              <a:t>23/02/2022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63DFD5E-20C0-4450-BBAD-C8079330B43E}" type="slidenum">
              <a:rPr lang="es-MX" smtClean="0"/>
              <a:t>‹Nº›</a:t>
            </a:fld>
            <a:endParaRPr lang="es-MX"/>
          </a:p>
        </p:txBody>
      </p:sp>
    </p:spTree>
    <p:extLst>
      <p:ext uri="{BB962C8B-B14F-4D97-AF65-F5344CB8AC3E}">
        <p14:creationId xmlns:p14="http://schemas.microsoft.com/office/powerpoint/2010/main" val="892175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8227AE5-2AA4-4BDF-8EE3-606462D57CC8}" type="datetimeFigureOut">
              <a:rPr lang="es-MX" smtClean="0"/>
              <a:t>23/02/2022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63DFD5E-20C0-4450-BBAD-C8079330B43E}" type="slidenum">
              <a:rPr lang="es-MX" smtClean="0"/>
              <a:t>‹Nº›</a:t>
            </a:fld>
            <a:endParaRPr lang="es-MX"/>
          </a:p>
        </p:txBody>
      </p:sp>
    </p:spTree>
    <p:extLst>
      <p:ext uri="{BB962C8B-B14F-4D97-AF65-F5344CB8AC3E}">
        <p14:creationId xmlns:p14="http://schemas.microsoft.com/office/powerpoint/2010/main" val="15875068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apositiva de título">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Marcador de posición de imagen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rtlCol="0" anchor="ctr"/>
          <a:lstStyle>
            <a:lvl1pPr marL="0" indent="0" algn="l">
              <a:lnSpc>
                <a:spcPct val="100000"/>
              </a:lnSpc>
              <a:buNone/>
              <a:defRPr sz="1200" i="1">
                <a:solidFill>
                  <a:schemeClr val="bg1">
                    <a:lumMod val="75000"/>
                  </a:schemeClr>
                </a:solidFill>
              </a:defRPr>
            </a:lvl1pPr>
          </a:lstStyle>
          <a:p>
            <a:pPr rtl="0"/>
            <a:r>
              <a:rPr lang="es-ES" noProof="0"/>
              <a:t>Arrastre y suelte su </a:t>
            </a:r>
            <a:br>
              <a:rPr lang="es-ES" noProof="0"/>
            </a:br>
            <a:r>
              <a:rPr lang="es-ES" noProof="0"/>
              <a:t>Foto de fondo aquí</a:t>
            </a:r>
          </a:p>
        </p:txBody>
      </p:sp>
      <p:sp>
        <p:nvSpPr>
          <p:cNvPr id="2" name="Título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rtlCol="0" anchor="ctr"/>
          <a:lstStyle>
            <a:lvl1pPr algn="l">
              <a:lnSpc>
                <a:spcPct val="80000"/>
              </a:lnSpc>
              <a:defRPr sz="5000" cap="all" baseline="0">
                <a:solidFill>
                  <a:schemeClr val="bg1"/>
                </a:solidFill>
              </a:defRPr>
            </a:lvl1pPr>
          </a:lstStyle>
          <a:p>
            <a:pPr rtl="0"/>
            <a:r>
              <a:rPr lang="es-ES" noProof="0"/>
              <a:t>Haga clic para modificar el estilo de título del patrón</a:t>
            </a:r>
            <a:endParaRPr lang="es-ES" noProof="0" dirty="0"/>
          </a:p>
        </p:txBody>
      </p:sp>
      <p:sp>
        <p:nvSpPr>
          <p:cNvPr id="3" name="Subtítulo 2">
            <a:extLst>
              <a:ext uri="{FF2B5EF4-FFF2-40B4-BE49-F238E27FC236}">
                <a16:creationId xmlns:a16="http://schemas.microsoft.com/office/drawing/2014/main" id="{35C97F3D-57FA-4E82-9EEC-E93088055A15}"/>
              </a:ext>
            </a:extLst>
          </p:cNvPr>
          <p:cNvSpPr>
            <a:spLocks noGrp="1"/>
          </p:cNvSpPr>
          <p:nvPr>
            <p:ph type="subTitle" idx="1" hasCustomPrompt="1"/>
          </p:nvPr>
        </p:nvSpPr>
        <p:spPr>
          <a:xfrm>
            <a:off x="3600000" y="4276447"/>
            <a:ext cx="5161550" cy="620016"/>
          </a:xfrm>
          <a:gradFill>
            <a:gsLst>
              <a:gs pos="0">
                <a:schemeClr val="tx2"/>
              </a:gs>
              <a:gs pos="100000">
                <a:schemeClr val="accent2"/>
              </a:gs>
            </a:gsLst>
            <a:lin ang="14400000" scaled="0"/>
          </a:gradFill>
        </p:spPr>
        <p:txBody>
          <a:bodyPr lIns="144000" rtlCol="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7" name="Marcador de pie de página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rtlCol="0"/>
          <a:lstStyle/>
          <a:p>
            <a:pPr rtl="0"/>
            <a:endParaRPr lang="es-ES" noProof="0"/>
          </a:p>
        </p:txBody>
      </p:sp>
      <p:sp>
        <p:nvSpPr>
          <p:cNvPr id="8" name="Marcador de número de diapositiva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rtlCol="0"/>
          <a:lstStyle/>
          <a:p>
            <a:pPr rtl="0"/>
            <a:fld id="{EECC7194-A4D0-457B-9D3E-53681723AFF7}" type="slidenum">
              <a:rPr lang="es-ES" noProof="0" smtClean="0"/>
              <a:pPr rtl="0"/>
              <a:t>‹Nº›</a:t>
            </a:fld>
            <a:endParaRPr lang="es-ES" noProof="0"/>
          </a:p>
        </p:txBody>
      </p:sp>
    </p:spTree>
    <p:extLst>
      <p:ext uri="{BB962C8B-B14F-4D97-AF65-F5344CB8AC3E}">
        <p14:creationId xmlns:p14="http://schemas.microsoft.com/office/powerpoint/2010/main" val="4129489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ítulo y contenido">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rtlCol="0"/>
          <a:lstStyle>
            <a:lvl1pPr marL="0" indent="0">
              <a:lnSpc>
                <a:spcPts val="2000"/>
              </a:lnSpc>
              <a:buNone/>
              <a:defRPr>
                <a:solidFill>
                  <a:schemeClr val="bg1"/>
                </a:solidFill>
              </a:defRPr>
            </a:lvl1pPr>
          </a:lstStyle>
          <a:p>
            <a:pPr lvl="0" rtl="0"/>
            <a:r>
              <a:rPr lang="es-ES" noProof="0"/>
              <a:t>Describa su gran idea</a:t>
            </a:r>
          </a:p>
        </p:txBody>
      </p:sp>
      <p:sp>
        <p:nvSpPr>
          <p:cNvPr id="21" name="Marcador de posición de imagen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rtlCol="0" anchor="ctr">
            <a:noAutofit/>
          </a:bodyPr>
          <a:lstStyle>
            <a:lvl1pPr marL="0" indent="0" algn="r">
              <a:lnSpc>
                <a:spcPct val="100000"/>
              </a:lnSpc>
              <a:buNone/>
              <a:defRPr sz="1200" i="1">
                <a:solidFill>
                  <a:schemeClr val="bg1"/>
                </a:solidFill>
              </a:defRPr>
            </a:lvl1pPr>
          </a:lstStyle>
          <a:p>
            <a:pPr rtl="0"/>
            <a:r>
              <a:rPr lang="es-ES" noProof="0"/>
              <a:t>Arrastre y suelte su </a:t>
            </a:r>
            <a:br>
              <a:rPr lang="es-ES" noProof="0"/>
            </a:br>
            <a:r>
              <a:rPr lang="es-ES" noProof="0"/>
              <a:t>Foto de fondo aquí</a:t>
            </a:r>
          </a:p>
        </p:txBody>
      </p:sp>
      <p:sp>
        <p:nvSpPr>
          <p:cNvPr id="7" name="Marcador de pie de página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rtlCol="0"/>
          <a:lstStyle/>
          <a:p>
            <a:pPr rtl="0"/>
            <a:endParaRPr lang="es-ES" noProof="0"/>
          </a:p>
        </p:txBody>
      </p:sp>
      <p:sp>
        <p:nvSpPr>
          <p:cNvPr id="8" name="Marcador de número de diapositiva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rtlCol="0"/>
          <a:lstStyle>
            <a:lvl1pPr>
              <a:defRPr>
                <a:solidFill>
                  <a:schemeClr val="bg1"/>
                </a:solidFill>
              </a:defRPr>
            </a:lvl1pPr>
          </a:lstStyle>
          <a:p>
            <a:pPr rtl="0"/>
            <a:fld id="{EECC7194-A4D0-457B-9D3E-53681723AFF7}" type="slidenum">
              <a:rPr lang="es-ES" noProof="0" smtClean="0"/>
              <a:pPr rtl="0"/>
              <a:t>‹Nº›</a:t>
            </a:fld>
            <a:endParaRPr lang="es-ES" noProof="0"/>
          </a:p>
        </p:txBody>
      </p:sp>
      <p:sp>
        <p:nvSpPr>
          <p:cNvPr id="12" name="Título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rtlCol="0"/>
          <a:lstStyle>
            <a:lvl1pPr>
              <a:defRPr sz="4000" cap="all" baseline="0">
                <a:solidFill>
                  <a:schemeClr val="bg1"/>
                </a:solidFill>
              </a:defRPr>
            </a:lvl1pPr>
          </a:lstStyle>
          <a:p>
            <a:pPr rtl="0"/>
            <a:r>
              <a:rPr lang="es-ES" noProof="0"/>
              <a:t>Haga clic para modificar el estilo de título del patrón</a:t>
            </a:r>
          </a:p>
        </p:txBody>
      </p:sp>
      <p:sp>
        <p:nvSpPr>
          <p:cNvPr id="19" name="Forma libre: Forma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759471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8227AE5-2AA4-4BDF-8EE3-606462D57CC8}" type="datetimeFigureOut">
              <a:rPr lang="es-MX" smtClean="0"/>
              <a:t>23/02/2022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63DFD5E-20C0-4450-BBAD-C8079330B43E}" type="slidenum">
              <a:rPr lang="es-MX" smtClean="0"/>
              <a:t>‹Nº›</a:t>
            </a:fld>
            <a:endParaRPr lang="es-MX"/>
          </a:p>
        </p:txBody>
      </p:sp>
    </p:spTree>
    <p:extLst>
      <p:ext uri="{BB962C8B-B14F-4D97-AF65-F5344CB8AC3E}">
        <p14:creationId xmlns:p14="http://schemas.microsoft.com/office/powerpoint/2010/main" val="30691331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X Número e icono">
    <p:bg>
      <p:bgPr>
        <a:solidFill>
          <a:schemeClr val="bg1"/>
        </a:solidFill>
        <a:effectLst/>
      </p:bgPr>
    </p:bg>
    <p:spTree>
      <p:nvGrpSpPr>
        <p:cNvPr id="1" name=""/>
        <p:cNvGrpSpPr/>
        <p:nvPr/>
      </p:nvGrpSpPr>
      <p:grpSpPr>
        <a:xfrm>
          <a:off x="0" y="0"/>
          <a:ext cx="0" cy="0"/>
          <a:chOff x="0" y="0"/>
          <a:chExt cx="0" cy="0"/>
        </a:xfrm>
      </p:grpSpPr>
      <p:sp>
        <p:nvSpPr>
          <p:cNvPr id="24" name="Marcador de posición de imagen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rtlCol="0" anchor="t">
            <a:noAutofit/>
          </a:bodyPr>
          <a:lstStyle>
            <a:lvl1pPr marL="0" indent="0" algn="ctr">
              <a:lnSpc>
                <a:spcPct val="100000"/>
              </a:lnSpc>
              <a:buNone/>
              <a:defRPr sz="1200" i="1">
                <a:solidFill>
                  <a:schemeClr val="bg1"/>
                </a:solidFill>
              </a:defRPr>
            </a:lvl1pPr>
          </a:lstStyle>
          <a:p>
            <a:pPr rtl="0"/>
            <a:r>
              <a:rPr lang="es-ES" noProof="0"/>
              <a:t>Arrastre y suelte su </a:t>
            </a:r>
            <a:br>
              <a:rPr lang="es-ES" noProof="0"/>
            </a:br>
            <a:r>
              <a:rPr lang="es-ES" noProof="0"/>
              <a:t>Foto de fondo aquí</a:t>
            </a:r>
          </a:p>
        </p:txBody>
      </p:sp>
      <p:sp>
        <p:nvSpPr>
          <p:cNvPr id="2" name="Título 1">
            <a:extLst>
              <a:ext uri="{FF2B5EF4-FFF2-40B4-BE49-F238E27FC236}">
                <a16:creationId xmlns:a16="http://schemas.microsoft.com/office/drawing/2014/main" id="{DF797B74-E645-46F4-8F77-49AF7F0D443F}"/>
              </a:ext>
            </a:extLst>
          </p:cNvPr>
          <p:cNvSpPr>
            <a:spLocks noGrp="1"/>
          </p:cNvSpPr>
          <p:nvPr>
            <p:ph type="title" hasCustomPrompt="1"/>
          </p:nvPr>
        </p:nvSpPr>
        <p:spPr>
          <a:xfrm>
            <a:off x="684000" y="808185"/>
            <a:ext cx="7560000" cy="360000"/>
          </a:xfrm>
        </p:spPr>
        <p:txBody>
          <a:bodyPr rtlCol="0"/>
          <a:lstStyle>
            <a:lvl1pPr>
              <a:defRPr cap="all" baseline="0">
                <a:solidFill>
                  <a:schemeClr val="bg1"/>
                </a:solidFill>
              </a:defRPr>
            </a:lvl1pPr>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id="{A557D1A2-E2DD-4CD8-B7DB-2864D4A97E02}"/>
              </a:ext>
            </a:extLst>
          </p:cNvPr>
          <p:cNvSpPr>
            <a:spLocks noGrp="1"/>
          </p:cNvSpPr>
          <p:nvPr>
            <p:ph type="ftr" sz="quarter" idx="10"/>
          </p:nvPr>
        </p:nvSpPr>
        <p:spPr/>
        <p:txBody>
          <a:bodyPr rtlCol="0"/>
          <a:lstStyle>
            <a:lvl1pPr>
              <a:defRPr>
                <a:solidFill>
                  <a:schemeClr val="bg1"/>
                </a:solidFill>
              </a:defRPr>
            </a:lvl1pPr>
          </a:lstStyle>
          <a:p>
            <a:pPr rtl="0"/>
            <a:endParaRPr lang="es-ES" noProof="0"/>
          </a:p>
        </p:txBody>
      </p:sp>
      <p:sp>
        <p:nvSpPr>
          <p:cNvPr id="8" name="Marcador de número de diapositiva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rtlCol="0"/>
          <a:lstStyle/>
          <a:p>
            <a:pPr rtl="0"/>
            <a:fld id="{EECC7194-A4D0-457B-9D3E-53681723AFF7}" type="slidenum">
              <a:rPr lang="es-ES" noProof="0" smtClean="0"/>
              <a:pPr rtl="0"/>
              <a:t>‹Nº›</a:t>
            </a:fld>
            <a:endParaRPr lang="es-ES" noProof="0"/>
          </a:p>
        </p:txBody>
      </p:sp>
      <p:sp>
        <p:nvSpPr>
          <p:cNvPr id="9" name="Forma libre: Forma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texto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rtlCol="0"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#NÚMERO</a:t>
            </a:r>
          </a:p>
        </p:txBody>
      </p:sp>
      <p:sp>
        <p:nvSpPr>
          <p:cNvPr id="11" name="Marcador de texto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rtlCol="0"/>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Descripción</a:t>
            </a:r>
          </a:p>
        </p:txBody>
      </p:sp>
      <p:sp>
        <p:nvSpPr>
          <p:cNvPr id="12" name="Marcador de texto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rtlCol="0"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#NÚMERO</a:t>
            </a:r>
          </a:p>
        </p:txBody>
      </p:sp>
      <p:sp>
        <p:nvSpPr>
          <p:cNvPr id="13" name="Marcador de texto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rtlCol="0"/>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Descripción</a:t>
            </a:r>
          </a:p>
        </p:txBody>
      </p:sp>
      <p:sp>
        <p:nvSpPr>
          <p:cNvPr id="14" name="Marcador de texto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rtlCol="0"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#NÚMERO</a:t>
            </a:r>
          </a:p>
        </p:txBody>
      </p:sp>
      <p:sp>
        <p:nvSpPr>
          <p:cNvPr id="15" name="Marcador de texto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rtlCol="0"/>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Descripción</a:t>
            </a:r>
          </a:p>
        </p:txBody>
      </p:sp>
      <p:sp>
        <p:nvSpPr>
          <p:cNvPr id="16" name="Marcador de texto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rtlCol="0"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#NÚMERO</a:t>
            </a:r>
          </a:p>
        </p:txBody>
      </p:sp>
      <p:sp>
        <p:nvSpPr>
          <p:cNvPr id="17" name="Marcador de texto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rtlCol="0"/>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Descripción</a:t>
            </a:r>
          </a:p>
        </p:txBody>
      </p:sp>
      <p:sp>
        <p:nvSpPr>
          <p:cNvPr id="18" name="Marcador de texto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rtlCol="0"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#NÚMERO</a:t>
            </a:r>
          </a:p>
        </p:txBody>
      </p:sp>
      <p:sp>
        <p:nvSpPr>
          <p:cNvPr id="19" name="Marcador de texto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rtlCol="0"/>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Descripción</a:t>
            </a:r>
          </a:p>
        </p:txBody>
      </p:sp>
      <p:sp>
        <p:nvSpPr>
          <p:cNvPr id="22" name="Subtítulo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rtlCol="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Resultado</a:t>
            </a:r>
          </a:p>
        </p:txBody>
      </p:sp>
      <p:sp>
        <p:nvSpPr>
          <p:cNvPr id="26" name="Marcador de posición de imagen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rtlCol="0" anchor="ctr"/>
          <a:lstStyle>
            <a:lvl1pPr marL="0" indent="0" algn="ctr">
              <a:buNone/>
              <a:defRPr sz="1050" i="1">
                <a:solidFill>
                  <a:schemeClr val="bg1"/>
                </a:solidFill>
              </a:defRPr>
            </a:lvl1pPr>
          </a:lstStyle>
          <a:p>
            <a:pPr rtl="0"/>
            <a:r>
              <a:rPr lang="es-ES" noProof="0"/>
              <a:t>Icono</a:t>
            </a:r>
          </a:p>
        </p:txBody>
      </p:sp>
      <p:sp>
        <p:nvSpPr>
          <p:cNvPr id="27" name="Marcador de posición de imagen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rtlCol="0" anchor="ctr"/>
          <a:lstStyle>
            <a:lvl1pPr marL="0" indent="0" algn="ctr">
              <a:buNone/>
              <a:defRPr sz="1050" i="1">
                <a:solidFill>
                  <a:schemeClr val="bg1"/>
                </a:solidFill>
              </a:defRPr>
            </a:lvl1pPr>
          </a:lstStyle>
          <a:p>
            <a:pPr rtl="0"/>
            <a:r>
              <a:rPr lang="es-ES" noProof="0"/>
              <a:t>Icono</a:t>
            </a:r>
          </a:p>
        </p:txBody>
      </p:sp>
      <p:sp>
        <p:nvSpPr>
          <p:cNvPr id="28" name="Marcador de posición de imagen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rtlCol="0" anchor="ctr"/>
          <a:lstStyle>
            <a:lvl1pPr marL="0" indent="0" algn="ctr">
              <a:buNone/>
              <a:defRPr sz="1050" i="1">
                <a:solidFill>
                  <a:schemeClr val="bg1"/>
                </a:solidFill>
              </a:defRPr>
            </a:lvl1pPr>
          </a:lstStyle>
          <a:p>
            <a:pPr rtl="0"/>
            <a:r>
              <a:rPr lang="es-ES" noProof="0"/>
              <a:t>Icono</a:t>
            </a:r>
          </a:p>
        </p:txBody>
      </p:sp>
      <p:sp>
        <p:nvSpPr>
          <p:cNvPr id="29" name="Marcador de posición de imagen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rtlCol="0" anchor="ctr"/>
          <a:lstStyle>
            <a:lvl1pPr marL="0" indent="0" algn="ctr">
              <a:buNone/>
              <a:defRPr sz="1050" i="1">
                <a:solidFill>
                  <a:schemeClr val="bg1"/>
                </a:solidFill>
              </a:defRPr>
            </a:lvl1pPr>
          </a:lstStyle>
          <a:p>
            <a:pPr rtl="0"/>
            <a:r>
              <a:rPr lang="es-ES" noProof="0"/>
              <a:t>Icono</a:t>
            </a:r>
          </a:p>
        </p:txBody>
      </p:sp>
      <p:sp>
        <p:nvSpPr>
          <p:cNvPr id="30" name="Marcador de posición de imagen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rtlCol="0" anchor="ctr"/>
          <a:lstStyle>
            <a:lvl1pPr marL="0" indent="0" algn="ctr">
              <a:buNone/>
              <a:defRPr sz="1050" i="1">
                <a:solidFill>
                  <a:schemeClr val="bg1"/>
                </a:solidFill>
              </a:defRPr>
            </a:lvl1pPr>
          </a:lstStyle>
          <a:p>
            <a:pPr rtl="0"/>
            <a:r>
              <a:rPr lang="es-ES" noProof="0"/>
              <a:t>Icono</a:t>
            </a:r>
          </a:p>
        </p:txBody>
      </p:sp>
    </p:spTree>
    <p:extLst>
      <p:ext uri="{BB962C8B-B14F-4D97-AF65-F5344CB8AC3E}">
        <p14:creationId xmlns:p14="http://schemas.microsoft.com/office/powerpoint/2010/main" val="97231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0 40 dividida verticalmente">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Marcador de texto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rtlCol="0"/>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endParaRPr lang="es-ES" noProof="0"/>
          </a:p>
        </p:txBody>
      </p:sp>
      <p:sp>
        <p:nvSpPr>
          <p:cNvPr id="2" name="Título 1">
            <a:extLst>
              <a:ext uri="{FF2B5EF4-FFF2-40B4-BE49-F238E27FC236}">
                <a16:creationId xmlns:a16="http://schemas.microsoft.com/office/drawing/2014/main" id="{0BDF8FE7-66F4-4586-B49B-61E115ED291E}"/>
              </a:ext>
            </a:extLst>
          </p:cNvPr>
          <p:cNvSpPr>
            <a:spLocks noGrp="1"/>
          </p:cNvSpPr>
          <p:nvPr>
            <p:ph type="title"/>
          </p:nvPr>
        </p:nvSpPr>
        <p:spPr/>
        <p:txBody>
          <a:bodyPr rtlCol="0"/>
          <a:lstStyle>
            <a:lvl1pPr>
              <a:defRPr>
                <a:solidFill>
                  <a:schemeClr val="bg1"/>
                </a:solidFill>
              </a:defRPr>
            </a:lvl1pPr>
          </a:lstStyle>
          <a:p>
            <a:pPr rtl="0"/>
            <a:r>
              <a:rPr lang="es-ES" noProof="0"/>
              <a:t>Haga clic para modificar el estilo de título del patrón</a:t>
            </a:r>
          </a:p>
        </p:txBody>
      </p:sp>
      <p:sp>
        <p:nvSpPr>
          <p:cNvPr id="6" name="Marcador de pie de página 5">
            <a:extLst>
              <a:ext uri="{FF2B5EF4-FFF2-40B4-BE49-F238E27FC236}">
                <a16:creationId xmlns:a16="http://schemas.microsoft.com/office/drawing/2014/main" id="{AEB5B890-F885-418C-9812-59970CAC6BCD}"/>
              </a:ext>
            </a:extLst>
          </p:cNvPr>
          <p:cNvSpPr>
            <a:spLocks noGrp="1"/>
          </p:cNvSpPr>
          <p:nvPr>
            <p:ph type="ftr" sz="quarter" idx="10"/>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rtlCol="0"/>
          <a:lstStyle/>
          <a:p>
            <a:pPr rtl="0"/>
            <a:fld id="{EECC7194-A4D0-457B-9D3E-53681723AFF7}" type="slidenum">
              <a:rPr lang="es-ES" noProof="0" smtClean="0"/>
              <a:pPr rtl="0"/>
              <a:t>‹Nº›</a:t>
            </a:fld>
            <a:endParaRPr lang="es-ES" noProof="0"/>
          </a:p>
        </p:txBody>
      </p:sp>
      <p:sp>
        <p:nvSpPr>
          <p:cNvPr id="4" name="Marcador de texto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bg1"/>
                </a:solidFill>
                <a:latin typeface="+mj-lt"/>
              </a:defRPr>
            </a:lvl1pPr>
          </a:lstStyle>
          <a:p>
            <a:pPr lvl="0" rtl="0"/>
            <a:r>
              <a:rPr lang="es-ES" noProof="0"/>
              <a:t>SUBTÍTULO</a:t>
            </a:r>
          </a:p>
        </p:txBody>
      </p:sp>
      <p:sp>
        <p:nvSpPr>
          <p:cNvPr id="21" name="Forma libre: Forma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9" name="Forma libre: Forma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Tree>
    <p:extLst>
      <p:ext uri="{BB962C8B-B14F-4D97-AF65-F5344CB8AC3E}">
        <p14:creationId xmlns:p14="http://schemas.microsoft.com/office/powerpoint/2010/main" val="1420920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x bloque de contenido con icono">
    <p:spTree>
      <p:nvGrpSpPr>
        <p:cNvPr id="1" name=""/>
        <p:cNvGrpSpPr/>
        <p:nvPr/>
      </p:nvGrpSpPr>
      <p:grpSpPr>
        <a:xfrm>
          <a:off x="0" y="0"/>
          <a:ext cx="0" cy="0"/>
          <a:chOff x="0" y="0"/>
          <a:chExt cx="0" cy="0"/>
        </a:xfrm>
      </p:grpSpPr>
      <p:sp>
        <p:nvSpPr>
          <p:cNvPr id="6" name="Marcador de posición de imagen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rtlCol="0" anchor="t">
            <a:noAutofit/>
          </a:bodyPr>
          <a:lstStyle>
            <a:lvl1pPr marL="0" indent="0" algn="ctr">
              <a:lnSpc>
                <a:spcPct val="100000"/>
              </a:lnSpc>
              <a:buNone/>
              <a:defRPr sz="1200" i="1">
                <a:solidFill>
                  <a:schemeClr val="bg1"/>
                </a:solidFill>
              </a:defRPr>
            </a:lvl1pPr>
          </a:lstStyle>
          <a:p>
            <a:pPr rtl="0"/>
            <a:r>
              <a:rPr lang="es-ES" noProof="0"/>
              <a:t>Arrastre y suelte su </a:t>
            </a:r>
            <a:br>
              <a:rPr lang="es-ES" noProof="0"/>
            </a:br>
            <a:r>
              <a:rPr lang="es-ES" noProof="0"/>
              <a:t>Foto de fondo aquí</a:t>
            </a:r>
          </a:p>
        </p:txBody>
      </p:sp>
      <p:sp>
        <p:nvSpPr>
          <p:cNvPr id="9" name="Forma libre: Forma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DF797B74-E645-46F4-8F77-49AF7F0D443F}"/>
              </a:ext>
            </a:extLst>
          </p:cNvPr>
          <p:cNvSpPr>
            <a:spLocks noGrp="1"/>
          </p:cNvSpPr>
          <p:nvPr>
            <p:ph type="title" hasCustomPrompt="1"/>
          </p:nvPr>
        </p:nvSpPr>
        <p:spPr>
          <a:xfrm>
            <a:off x="684000" y="808186"/>
            <a:ext cx="7560000" cy="370166"/>
          </a:xfrm>
        </p:spPr>
        <p:txBody>
          <a:bodyPr rtlCol="0"/>
          <a:lstStyle>
            <a:lvl1pPr>
              <a:defRPr>
                <a:solidFill>
                  <a:schemeClr val="bg1"/>
                </a:solidFill>
              </a:defRPr>
            </a:lvl1pPr>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id="{A557D1A2-E2DD-4CD8-B7DB-2864D4A97E02}"/>
              </a:ext>
            </a:extLst>
          </p:cNvPr>
          <p:cNvSpPr>
            <a:spLocks noGrp="1"/>
          </p:cNvSpPr>
          <p:nvPr>
            <p:ph type="ftr" sz="quarter" idx="10"/>
          </p:nvPr>
        </p:nvSpPr>
        <p:spPr/>
        <p:txBody>
          <a:bodyPr rtlCol="0"/>
          <a:lstStyle/>
          <a:p>
            <a:pPr rtl="0"/>
            <a:endParaRPr lang="es-ES" noProof="0"/>
          </a:p>
        </p:txBody>
      </p:sp>
      <p:sp>
        <p:nvSpPr>
          <p:cNvPr id="8" name="Marcador de número de diapositiva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rtlCol="0"/>
          <a:lstStyle/>
          <a:p>
            <a:pPr rtl="0"/>
            <a:fld id="{EECC7194-A4D0-457B-9D3E-53681723AFF7}" type="slidenum">
              <a:rPr lang="es-ES" noProof="0" smtClean="0"/>
              <a:pPr rtl="0"/>
              <a:t>‹Nº›</a:t>
            </a:fld>
            <a:endParaRPr lang="es-ES" noProof="0"/>
          </a:p>
        </p:txBody>
      </p:sp>
      <p:sp>
        <p:nvSpPr>
          <p:cNvPr id="5" name="Marcador de texto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rtlCol="0"/>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Descripción</a:t>
            </a:r>
          </a:p>
        </p:txBody>
      </p:sp>
      <p:sp>
        <p:nvSpPr>
          <p:cNvPr id="13" name="Marcador de texto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rtlCol="0"/>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Encabezado</a:t>
            </a:r>
          </a:p>
        </p:txBody>
      </p:sp>
      <p:sp>
        <p:nvSpPr>
          <p:cNvPr id="15" name="Marcador de texto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rtlCol="0"/>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Descripción</a:t>
            </a:r>
          </a:p>
        </p:txBody>
      </p:sp>
      <p:sp>
        <p:nvSpPr>
          <p:cNvPr id="16" name="Marcador de texto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rtlCol="0"/>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Encabezado</a:t>
            </a:r>
          </a:p>
        </p:txBody>
      </p:sp>
      <p:sp>
        <p:nvSpPr>
          <p:cNvPr id="17" name="Marcador de texto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rtlCol="0"/>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Descripción</a:t>
            </a:r>
          </a:p>
        </p:txBody>
      </p:sp>
      <p:sp>
        <p:nvSpPr>
          <p:cNvPr id="18" name="Marcador de texto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rtlCol="0"/>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Encabezado</a:t>
            </a:r>
          </a:p>
        </p:txBody>
      </p:sp>
      <p:sp>
        <p:nvSpPr>
          <p:cNvPr id="19" name="Marcador de texto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rtlCol="0"/>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Descripción</a:t>
            </a:r>
          </a:p>
        </p:txBody>
      </p:sp>
      <p:sp>
        <p:nvSpPr>
          <p:cNvPr id="20" name="Marcador de texto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rtlCol="0"/>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Encabezado</a:t>
            </a:r>
          </a:p>
        </p:txBody>
      </p:sp>
      <p:sp>
        <p:nvSpPr>
          <p:cNvPr id="21" name="Marcador de texto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rtlCol="0"/>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Descripción</a:t>
            </a:r>
          </a:p>
        </p:txBody>
      </p:sp>
      <p:sp>
        <p:nvSpPr>
          <p:cNvPr id="22" name="Marcador de texto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rtlCol="0"/>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Encabezado</a:t>
            </a:r>
          </a:p>
        </p:txBody>
      </p:sp>
      <p:sp>
        <p:nvSpPr>
          <p:cNvPr id="23" name="Marcador de texto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rtlCol="0"/>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Descripción</a:t>
            </a:r>
          </a:p>
        </p:txBody>
      </p:sp>
      <p:sp>
        <p:nvSpPr>
          <p:cNvPr id="24" name="Marcador de texto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rtlCol="0"/>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Encabezado</a:t>
            </a:r>
          </a:p>
        </p:txBody>
      </p:sp>
    </p:spTree>
    <p:extLst>
      <p:ext uri="{BB962C8B-B14F-4D97-AF65-F5344CB8AC3E}">
        <p14:creationId xmlns:p14="http://schemas.microsoft.com/office/powerpoint/2010/main" val="2844328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6 x bloque de contenido con icono">
    <p:spTree>
      <p:nvGrpSpPr>
        <p:cNvPr id="1" name=""/>
        <p:cNvGrpSpPr/>
        <p:nvPr/>
      </p:nvGrpSpPr>
      <p:grpSpPr>
        <a:xfrm>
          <a:off x="0" y="0"/>
          <a:ext cx="0" cy="0"/>
          <a:chOff x="0" y="0"/>
          <a:chExt cx="0" cy="0"/>
        </a:xfrm>
      </p:grpSpPr>
      <p:sp>
        <p:nvSpPr>
          <p:cNvPr id="25" name="Forma libre: Forma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0" name="Marcador de texto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rtlCol="0"/>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endParaRPr lang="es-ES" noProof="0"/>
          </a:p>
        </p:txBody>
      </p:sp>
      <p:sp>
        <p:nvSpPr>
          <p:cNvPr id="2" name="Título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rtlCol="0"/>
          <a:lstStyle>
            <a:lvl1pPr>
              <a:defRPr>
                <a:solidFill>
                  <a:schemeClr val="bg1"/>
                </a:solidFill>
              </a:defRPr>
            </a:lvl1pPr>
          </a:lstStyle>
          <a:p>
            <a:pPr rtl="0"/>
            <a:r>
              <a:rPr lang="es-ES" noProof="0"/>
              <a:t>Haga clic para modificar el estilo de título del patrón</a:t>
            </a:r>
          </a:p>
        </p:txBody>
      </p:sp>
      <p:sp>
        <p:nvSpPr>
          <p:cNvPr id="7" name="Marcador de pie de página 6">
            <a:extLst>
              <a:ext uri="{FF2B5EF4-FFF2-40B4-BE49-F238E27FC236}">
                <a16:creationId xmlns:a16="http://schemas.microsoft.com/office/drawing/2014/main" id="{A557D1A2-E2DD-4CD8-B7DB-2864D4A97E02}"/>
              </a:ext>
            </a:extLst>
          </p:cNvPr>
          <p:cNvSpPr>
            <a:spLocks noGrp="1"/>
          </p:cNvSpPr>
          <p:nvPr>
            <p:ph type="ftr" sz="quarter" idx="10"/>
          </p:nvPr>
        </p:nvSpPr>
        <p:spPr/>
        <p:txBody>
          <a:bodyPr rtlCol="0"/>
          <a:lstStyle/>
          <a:p>
            <a:pPr rtl="0"/>
            <a:endParaRPr lang="es-ES" noProof="0"/>
          </a:p>
        </p:txBody>
      </p:sp>
      <p:sp>
        <p:nvSpPr>
          <p:cNvPr id="8" name="Marcador de número de diapositiva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rtlCol="0"/>
          <a:lstStyle/>
          <a:p>
            <a:pPr rtl="0"/>
            <a:fld id="{EECC7194-A4D0-457B-9D3E-53681723AFF7}" type="slidenum">
              <a:rPr lang="es-ES" noProof="0" smtClean="0"/>
              <a:pPr rtl="0"/>
              <a:t>‹Nº›</a:t>
            </a:fld>
            <a:endParaRPr lang="es-ES" noProof="0"/>
          </a:p>
        </p:txBody>
      </p:sp>
      <p:sp>
        <p:nvSpPr>
          <p:cNvPr id="5" name="Marcador de texto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rtlCol="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Descripción</a:t>
            </a:r>
          </a:p>
        </p:txBody>
      </p:sp>
      <p:sp>
        <p:nvSpPr>
          <p:cNvPr id="13" name="Marcador de texto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rtlCol="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Encabezado</a:t>
            </a:r>
          </a:p>
        </p:txBody>
      </p:sp>
      <p:sp>
        <p:nvSpPr>
          <p:cNvPr id="15" name="Marcador de texto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rtlCol="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Descripción</a:t>
            </a:r>
          </a:p>
        </p:txBody>
      </p:sp>
      <p:sp>
        <p:nvSpPr>
          <p:cNvPr id="16" name="Marcador de texto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rtlCol="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Encabezado</a:t>
            </a:r>
          </a:p>
        </p:txBody>
      </p:sp>
      <p:sp>
        <p:nvSpPr>
          <p:cNvPr id="17" name="Marcador de texto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rtlCol="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Descripción</a:t>
            </a:r>
          </a:p>
        </p:txBody>
      </p:sp>
      <p:sp>
        <p:nvSpPr>
          <p:cNvPr id="18" name="Marcador de texto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rtlCol="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Encabezado</a:t>
            </a:r>
          </a:p>
        </p:txBody>
      </p:sp>
      <p:sp>
        <p:nvSpPr>
          <p:cNvPr id="29" name="Marcador de posición de imagen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rtlCol="0" anchor="ctr"/>
          <a:lstStyle>
            <a:lvl1pPr marL="0" indent="0" algn="ctr">
              <a:buNone/>
              <a:defRPr sz="1050" i="1">
                <a:solidFill>
                  <a:schemeClr val="bg1"/>
                </a:solidFill>
              </a:defRPr>
            </a:lvl1pPr>
          </a:lstStyle>
          <a:p>
            <a:pPr rtl="0"/>
            <a:r>
              <a:rPr lang="es-ES" noProof="0"/>
              <a:t>Icono</a:t>
            </a:r>
          </a:p>
        </p:txBody>
      </p:sp>
      <p:sp>
        <p:nvSpPr>
          <p:cNvPr id="30" name="Marcador de posición de imagen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rtlCol="0" anchor="ctr"/>
          <a:lstStyle>
            <a:lvl1pPr marL="0" indent="0" algn="ctr">
              <a:buNone/>
              <a:defRPr sz="1050" i="1">
                <a:solidFill>
                  <a:schemeClr val="bg1"/>
                </a:solidFill>
              </a:defRPr>
            </a:lvl1pPr>
          </a:lstStyle>
          <a:p>
            <a:pPr rtl="0"/>
            <a:r>
              <a:rPr lang="es-ES" noProof="0"/>
              <a:t>Icono</a:t>
            </a:r>
          </a:p>
        </p:txBody>
      </p:sp>
      <p:sp>
        <p:nvSpPr>
          <p:cNvPr id="31" name="Marcador de posición de imagen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rtlCol="0" anchor="ctr"/>
          <a:lstStyle>
            <a:lvl1pPr marL="0" indent="0" algn="ctr">
              <a:buNone/>
              <a:defRPr sz="1050" i="1">
                <a:solidFill>
                  <a:schemeClr val="bg1"/>
                </a:solidFill>
              </a:defRPr>
            </a:lvl1pPr>
          </a:lstStyle>
          <a:p>
            <a:pPr rtl="0"/>
            <a:r>
              <a:rPr lang="es-ES" noProof="0"/>
              <a:t>Icono</a:t>
            </a:r>
          </a:p>
        </p:txBody>
      </p:sp>
      <p:sp>
        <p:nvSpPr>
          <p:cNvPr id="21" name="Marcador de texto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bg1"/>
                </a:solidFill>
                <a:latin typeface="+mj-lt"/>
              </a:defRPr>
            </a:lvl1pPr>
          </a:lstStyle>
          <a:p>
            <a:pPr lvl="0" rtl="0"/>
            <a:r>
              <a:rPr lang="es-ES" noProof="0"/>
              <a:t>SUBTÍTULO</a:t>
            </a:r>
          </a:p>
        </p:txBody>
      </p:sp>
      <p:sp>
        <p:nvSpPr>
          <p:cNvPr id="26" name="Forma libre: Forma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Tree>
    <p:extLst>
      <p:ext uri="{BB962C8B-B14F-4D97-AF65-F5344CB8AC3E}">
        <p14:creationId xmlns:p14="http://schemas.microsoft.com/office/powerpoint/2010/main" val="20116972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olo el título y el subtítulo - Oscuro">
    <p:spTree>
      <p:nvGrpSpPr>
        <p:cNvPr id="1" name=""/>
        <p:cNvGrpSpPr/>
        <p:nvPr/>
      </p:nvGrpSpPr>
      <p:grpSpPr>
        <a:xfrm>
          <a:off x="0" y="0"/>
          <a:ext cx="0" cy="0"/>
          <a:chOff x="0" y="0"/>
          <a:chExt cx="0" cy="0"/>
        </a:xfrm>
      </p:grpSpPr>
      <p:sp>
        <p:nvSpPr>
          <p:cNvPr id="25" name="Forma libre: Forma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0" name="Marcador de texto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rtlCol="0"/>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endParaRPr lang="es-ES" noProof="0"/>
          </a:p>
        </p:txBody>
      </p:sp>
      <p:sp>
        <p:nvSpPr>
          <p:cNvPr id="2" name="Título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rtlCol="0"/>
          <a:lstStyle>
            <a:lvl1pPr>
              <a:defRPr>
                <a:solidFill>
                  <a:schemeClr val="bg1"/>
                </a:solidFill>
              </a:defRPr>
            </a:lvl1pPr>
          </a:lstStyle>
          <a:p>
            <a:pPr rtl="0"/>
            <a:r>
              <a:rPr lang="es-ES" noProof="0"/>
              <a:t>Haga clic para modificar el estilo de título del patrón</a:t>
            </a:r>
          </a:p>
        </p:txBody>
      </p:sp>
      <p:sp>
        <p:nvSpPr>
          <p:cNvPr id="21" name="Marcador de texto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bg1"/>
                </a:solidFill>
                <a:latin typeface="+mj-lt"/>
              </a:defRPr>
            </a:lvl1pPr>
          </a:lstStyle>
          <a:p>
            <a:pPr lvl="0" rtl="0"/>
            <a:r>
              <a:rPr lang="es-ES" noProof="0"/>
              <a:t>SUBTÍTULO</a:t>
            </a:r>
          </a:p>
        </p:txBody>
      </p:sp>
      <p:sp>
        <p:nvSpPr>
          <p:cNvPr id="7" name="Marcador de pie de página 6">
            <a:extLst>
              <a:ext uri="{FF2B5EF4-FFF2-40B4-BE49-F238E27FC236}">
                <a16:creationId xmlns:a16="http://schemas.microsoft.com/office/drawing/2014/main" id="{A557D1A2-E2DD-4CD8-B7DB-2864D4A97E02}"/>
              </a:ext>
            </a:extLst>
          </p:cNvPr>
          <p:cNvSpPr>
            <a:spLocks noGrp="1"/>
          </p:cNvSpPr>
          <p:nvPr>
            <p:ph type="ftr" sz="quarter" idx="10"/>
          </p:nvPr>
        </p:nvSpPr>
        <p:spPr/>
        <p:txBody>
          <a:bodyPr rtlCol="0"/>
          <a:lstStyle/>
          <a:p>
            <a:pPr rtl="0"/>
            <a:endParaRPr lang="es-ES" noProof="0"/>
          </a:p>
        </p:txBody>
      </p:sp>
      <p:sp>
        <p:nvSpPr>
          <p:cNvPr id="8" name="Marcador de número de diapositiva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rtlCol="0"/>
          <a:lstStyle/>
          <a:p>
            <a:pPr rtl="0"/>
            <a:fld id="{EECC7194-A4D0-457B-9D3E-53681723AFF7}" type="slidenum">
              <a:rPr lang="es-ES" noProof="0" smtClean="0"/>
              <a:pPr rtl="0"/>
              <a:t>‹Nº›</a:t>
            </a:fld>
            <a:endParaRPr lang="es-ES" noProof="0"/>
          </a:p>
        </p:txBody>
      </p:sp>
      <p:sp>
        <p:nvSpPr>
          <p:cNvPr id="26" name="Forma libre: Forma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Tree>
    <p:extLst>
      <p:ext uri="{BB962C8B-B14F-4D97-AF65-F5344CB8AC3E}">
        <p14:creationId xmlns:p14="http://schemas.microsoft.com/office/powerpoint/2010/main" val="28348047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olo título y subtítulo - Foto completa">
    <p:bg>
      <p:bgPr>
        <a:solidFill>
          <a:schemeClr val="bg1"/>
        </a:solidFill>
        <a:effectLst/>
      </p:bgPr>
    </p:bg>
    <p:spTree>
      <p:nvGrpSpPr>
        <p:cNvPr id="1" name=""/>
        <p:cNvGrpSpPr/>
        <p:nvPr/>
      </p:nvGrpSpPr>
      <p:grpSpPr>
        <a:xfrm>
          <a:off x="0" y="0"/>
          <a:ext cx="0" cy="0"/>
          <a:chOff x="0" y="0"/>
          <a:chExt cx="0" cy="0"/>
        </a:xfrm>
      </p:grpSpPr>
      <p:sp>
        <p:nvSpPr>
          <p:cNvPr id="24" name="Marcador de posición de imagen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rtlCol="0" anchor="t">
            <a:noAutofit/>
          </a:bodyPr>
          <a:lstStyle>
            <a:lvl1pPr marL="0" indent="0" algn="ctr">
              <a:lnSpc>
                <a:spcPct val="100000"/>
              </a:lnSpc>
              <a:buNone/>
              <a:defRPr sz="1200" i="1">
                <a:solidFill>
                  <a:schemeClr val="bg1"/>
                </a:solidFill>
              </a:defRPr>
            </a:lvl1pPr>
          </a:lstStyle>
          <a:p>
            <a:pPr rtl="0"/>
            <a:r>
              <a:rPr lang="es-ES" noProof="0"/>
              <a:t>Arrastre y suelte su </a:t>
            </a:r>
            <a:br>
              <a:rPr lang="es-ES" noProof="0"/>
            </a:br>
            <a:r>
              <a:rPr lang="es-ES" noProof="0"/>
              <a:t>Foto de fondo aquí</a:t>
            </a:r>
          </a:p>
        </p:txBody>
      </p:sp>
      <p:sp>
        <p:nvSpPr>
          <p:cNvPr id="2" name="Título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rtlCol="0"/>
          <a:lstStyle>
            <a:lvl1pPr>
              <a:defRPr cap="all" baseline="0">
                <a:solidFill>
                  <a:schemeClr val="bg1"/>
                </a:solidFill>
              </a:defRPr>
            </a:lvl1pPr>
          </a:lstStyle>
          <a:p>
            <a:pPr rtl="0"/>
            <a:r>
              <a:rPr lang="es-ES" noProof="0"/>
              <a:t>Haga clic para modificar el estilo de título del patrón</a:t>
            </a:r>
          </a:p>
        </p:txBody>
      </p:sp>
      <p:sp>
        <p:nvSpPr>
          <p:cNvPr id="7" name="Marcador de pie de página 6">
            <a:extLst>
              <a:ext uri="{FF2B5EF4-FFF2-40B4-BE49-F238E27FC236}">
                <a16:creationId xmlns:a16="http://schemas.microsoft.com/office/drawing/2014/main" id="{A557D1A2-E2DD-4CD8-B7DB-2864D4A97E02}"/>
              </a:ext>
            </a:extLst>
          </p:cNvPr>
          <p:cNvSpPr>
            <a:spLocks noGrp="1"/>
          </p:cNvSpPr>
          <p:nvPr>
            <p:ph type="ftr" sz="quarter" idx="10"/>
          </p:nvPr>
        </p:nvSpPr>
        <p:spPr/>
        <p:txBody>
          <a:bodyPr rtlCol="0"/>
          <a:lstStyle>
            <a:lvl1pPr>
              <a:defRPr>
                <a:solidFill>
                  <a:schemeClr val="bg1"/>
                </a:solidFill>
              </a:defRPr>
            </a:lvl1pPr>
          </a:lstStyle>
          <a:p>
            <a:pPr rtl="0"/>
            <a:endParaRPr lang="es-ES" noProof="0"/>
          </a:p>
        </p:txBody>
      </p:sp>
      <p:sp>
        <p:nvSpPr>
          <p:cNvPr id="8" name="Marcador de número de diapositiva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rtlCol="0"/>
          <a:lstStyle/>
          <a:p>
            <a:pPr rtl="0"/>
            <a:fld id="{EECC7194-A4D0-457B-9D3E-53681723AFF7}" type="slidenum">
              <a:rPr lang="es-ES" noProof="0" smtClean="0"/>
              <a:pPr rtl="0"/>
              <a:t>‹Nº›</a:t>
            </a:fld>
            <a:endParaRPr lang="es-ES" noProof="0"/>
          </a:p>
        </p:txBody>
      </p:sp>
      <p:sp>
        <p:nvSpPr>
          <p:cNvPr id="9" name="Forma libre: Forma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rtlCol="0"/>
          <a:lstStyle>
            <a:lvl1pPr marL="0" indent="0">
              <a:buNone/>
              <a:defRPr sz="2200">
                <a:solidFill>
                  <a:schemeClr val="bg1"/>
                </a:solidFill>
                <a:latin typeface="+mj-lt"/>
              </a:defRPr>
            </a:lvl1pPr>
          </a:lstStyle>
          <a:p>
            <a:pPr lvl="0" rtl="0"/>
            <a:r>
              <a:rPr lang="es-ES" noProof="0"/>
              <a:t>SUBTÍTULO</a:t>
            </a:r>
          </a:p>
        </p:txBody>
      </p:sp>
    </p:spTree>
    <p:extLst>
      <p:ext uri="{BB962C8B-B14F-4D97-AF65-F5344CB8AC3E}">
        <p14:creationId xmlns:p14="http://schemas.microsoft.com/office/powerpoint/2010/main" val="9704103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olo el título y el subtítulo - Claro">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Marcador de texto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tx1"/>
                </a:solidFill>
                <a:latin typeface="+mj-lt"/>
              </a:defRPr>
            </a:lvl1pPr>
          </a:lstStyle>
          <a:p>
            <a:pPr lvl="0" rtl="0"/>
            <a:r>
              <a:rPr lang="es-ES" noProof="0"/>
              <a:t>SUBTÍTULO</a:t>
            </a:r>
          </a:p>
        </p:txBody>
      </p:sp>
      <p:sp>
        <p:nvSpPr>
          <p:cNvPr id="7" name="Marcador de pie de página 6">
            <a:extLst>
              <a:ext uri="{FF2B5EF4-FFF2-40B4-BE49-F238E27FC236}">
                <a16:creationId xmlns:a16="http://schemas.microsoft.com/office/drawing/2014/main" id="{A557D1A2-E2DD-4CD8-B7DB-2864D4A97E02}"/>
              </a:ext>
            </a:extLst>
          </p:cNvPr>
          <p:cNvSpPr>
            <a:spLocks noGrp="1"/>
          </p:cNvSpPr>
          <p:nvPr>
            <p:ph type="ftr" sz="quarter" idx="10"/>
          </p:nvPr>
        </p:nvSpPr>
        <p:spPr/>
        <p:txBody>
          <a:bodyPr rtlCol="0"/>
          <a:lstStyle/>
          <a:p>
            <a:pPr rtl="0"/>
            <a:endParaRPr lang="es-ES" noProof="0"/>
          </a:p>
        </p:txBody>
      </p:sp>
      <p:sp>
        <p:nvSpPr>
          <p:cNvPr id="8" name="Marcador de número de diapositiva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rtlCol="0"/>
          <a:lstStyle/>
          <a:p>
            <a:pPr rtl="0"/>
            <a:fld id="{EECC7194-A4D0-457B-9D3E-53681723AFF7}" type="slidenum">
              <a:rPr lang="es-ES" noProof="0" smtClean="0"/>
              <a:pPr rtl="0"/>
              <a:t>‹Nº›</a:t>
            </a:fld>
            <a:endParaRPr lang="es-ES" noProof="0"/>
          </a:p>
        </p:txBody>
      </p:sp>
      <p:sp>
        <p:nvSpPr>
          <p:cNvPr id="3" name="Título 2">
            <a:extLst>
              <a:ext uri="{FF2B5EF4-FFF2-40B4-BE49-F238E27FC236}">
                <a16:creationId xmlns:a16="http://schemas.microsoft.com/office/drawing/2014/main" id="{72F32FC1-1FF6-4874-9835-EB1A90F7E9F5}"/>
              </a:ext>
            </a:extLst>
          </p:cNvPr>
          <p:cNvSpPr>
            <a:spLocks noGrp="1"/>
          </p:cNvSpPr>
          <p:nvPr>
            <p:ph type="title"/>
          </p:nvPr>
        </p:nvSpPr>
        <p:spPr/>
        <p:txBody>
          <a:bodyPr rtlCol="0"/>
          <a:lstStyle/>
          <a:p>
            <a:pPr rtl="0"/>
            <a:r>
              <a:rPr lang="es-ES" noProof="0"/>
              <a:t>Haga clic para modificar el estilo de título del patrón</a:t>
            </a:r>
          </a:p>
        </p:txBody>
      </p:sp>
      <p:sp>
        <p:nvSpPr>
          <p:cNvPr id="10" name="Forma libre: Forma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1928886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20" name="Marcador de texto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rtlCol="0"/>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endParaRPr lang="es-ES" noProof="0"/>
          </a:p>
        </p:txBody>
      </p:sp>
      <p:sp>
        <p:nvSpPr>
          <p:cNvPr id="19" name="Forma libre: Forma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Marcador de pie de página 6">
            <a:extLst>
              <a:ext uri="{FF2B5EF4-FFF2-40B4-BE49-F238E27FC236}">
                <a16:creationId xmlns:a16="http://schemas.microsoft.com/office/drawing/2014/main" id="{A557D1A2-E2DD-4CD8-B7DB-2864D4A97E02}"/>
              </a:ext>
            </a:extLst>
          </p:cNvPr>
          <p:cNvSpPr>
            <a:spLocks noGrp="1"/>
          </p:cNvSpPr>
          <p:nvPr>
            <p:ph type="ftr" sz="quarter" idx="10"/>
          </p:nvPr>
        </p:nvSpPr>
        <p:spPr/>
        <p:txBody>
          <a:bodyPr rtlCol="0"/>
          <a:lstStyle/>
          <a:p>
            <a:pPr rtl="0"/>
            <a:endParaRPr lang="es-ES" noProof="0"/>
          </a:p>
        </p:txBody>
      </p:sp>
      <p:sp>
        <p:nvSpPr>
          <p:cNvPr id="8" name="Marcador de número de diapositiva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rtlCol="0"/>
          <a:lstStyle/>
          <a:p>
            <a:pPr rtl="0"/>
            <a:fld id="{EECC7194-A4D0-457B-9D3E-53681723AFF7}" type="slidenum">
              <a:rPr lang="es-ES" noProof="0" smtClean="0"/>
              <a:pPr rtl="0"/>
              <a:t>‹Nº›</a:t>
            </a:fld>
            <a:endParaRPr lang="es-ES" noProof="0"/>
          </a:p>
        </p:txBody>
      </p:sp>
      <p:sp>
        <p:nvSpPr>
          <p:cNvPr id="5" name="Marcador de texto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Rol</a:t>
            </a:r>
          </a:p>
        </p:txBody>
      </p:sp>
      <p:sp>
        <p:nvSpPr>
          <p:cNvPr id="13" name="Marcador de texto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Nombre completo</a:t>
            </a:r>
          </a:p>
        </p:txBody>
      </p:sp>
      <p:sp>
        <p:nvSpPr>
          <p:cNvPr id="15" name="Marcador de texto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Rol</a:t>
            </a:r>
          </a:p>
        </p:txBody>
      </p:sp>
      <p:sp>
        <p:nvSpPr>
          <p:cNvPr id="16" name="Marcador de texto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Nombre completo</a:t>
            </a:r>
          </a:p>
        </p:txBody>
      </p:sp>
      <p:sp>
        <p:nvSpPr>
          <p:cNvPr id="17" name="Marcador de texto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Rol</a:t>
            </a:r>
          </a:p>
        </p:txBody>
      </p:sp>
      <p:sp>
        <p:nvSpPr>
          <p:cNvPr id="18" name="Marcador de texto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Nombre completo</a:t>
            </a:r>
          </a:p>
        </p:txBody>
      </p:sp>
      <p:sp>
        <p:nvSpPr>
          <p:cNvPr id="29" name="Marcador de posición de imagen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rtlCol="0" anchor="ctr"/>
          <a:lstStyle>
            <a:lvl1pPr marL="0" indent="0" algn="ctr">
              <a:buNone/>
              <a:defRPr sz="1050" i="1">
                <a:solidFill>
                  <a:schemeClr val="bg1"/>
                </a:solidFill>
              </a:defRPr>
            </a:lvl1pPr>
          </a:lstStyle>
          <a:p>
            <a:pPr rtl="0"/>
            <a:r>
              <a:rPr lang="es-ES" noProof="0"/>
              <a:t>Icono</a:t>
            </a:r>
          </a:p>
        </p:txBody>
      </p:sp>
      <p:sp>
        <p:nvSpPr>
          <p:cNvPr id="30" name="Marcador de posición de imagen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rtlCol="0" anchor="ctr"/>
          <a:lstStyle>
            <a:lvl1pPr marL="0" indent="0" algn="ctr">
              <a:buNone/>
              <a:defRPr sz="1050" i="1">
                <a:solidFill>
                  <a:schemeClr val="bg1"/>
                </a:solidFill>
              </a:defRPr>
            </a:lvl1pPr>
          </a:lstStyle>
          <a:p>
            <a:pPr rtl="0"/>
            <a:r>
              <a:rPr lang="es-ES" noProof="0"/>
              <a:t>Icono</a:t>
            </a:r>
          </a:p>
        </p:txBody>
      </p:sp>
      <p:sp>
        <p:nvSpPr>
          <p:cNvPr id="31" name="Marcador de posición de imagen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rtlCol="0" anchor="ctr"/>
          <a:lstStyle>
            <a:lvl1pPr marL="0" indent="0" algn="ctr">
              <a:buNone/>
              <a:defRPr sz="1050" i="1">
                <a:solidFill>
                  <a:schemeClr val="bg1"/>
                </a:solidFill>
              </a:defRPr>
            </a:lvl1pPr>
          </a:lstStyle>
          <a:p>
            <a:pPr rtl="0"/>
            <a:r>
              <a:rPr lang="es-ES" noProof="0"/>
              <a:t>Icono</a:t>
            </a:r>
          </a:p>
        </p:txBody>
      </p:sp>
      <p:sp>
        <p:nvSpPr>
          <p:cNvPr id="22" name="Marcador de texto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Rol</a:t>
            </a:r>
          </a:p>
        </p:txBody>
      </p:sp>
      <p:sp>
        <p:nvSpPr>
          <p:cNvPr id="23" name="Marcador de texto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Nombre completo</a:t>
            </a:r>
          </a:p>
        </p:txBody>
      </p:sp>
      <p:sp>
        <p:nvSpPr>
          <p:cNvPr id="24" name="Marcador de texto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Rol</a:t>
            </a:r>
          </a:p>
        </p:txBody>
      </p:sp>
      <p:sp>
        <p:nvSpPr>
          <p:cNvPr id="27" name="Marcador de texto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Nombre completo</a:t>
            </a:r>
          </a:p>
        </p:txBody>
      </p:sp>
      <p:sp>
        <p:nvSpPr>
          <p:cNvPr id="28" name="Marcador de texto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Rol</a:t>
            </a:r>
          </a:p>
        </p:txBody>
      </p:sp>
      <p:sp>
        <p:nvSpPr>
          <p:cNvPr id="32" name="Marcador de texto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es-ES" noProof="0"/>
              <a:t>Nombre completo</a:t>
            </a:r>
          </a:p>
        </p:txBody>
      </p:sp>
      <p:sp>
        <p:nvSpPr>
          <p:cNvPr id="33" name="Marcador de posición de imagen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rtlCol="0" anchor="ctr"/>
          <a:lstStyle>
            <a:lvl1pPr marL="0" indent="0" algn="ctr">
              <a:buNone/>
              <a:defRPr sz="1050" i="1">
                <a:solidFill>
                  <a:schemeClr val="bg1"/>
                </a:solidFill>
              </a:defRPr>
            </a:lvl1pPr>
          </a:lstStyle>
          <a:p>
            <a:pPr rtl="0"/>
            <a:r>
              <a:rPr lang="es-ES" noProof="0"/>
              <a:t>Icono</a:t>
            </a:r>
          </a:p>
        </p:txBody>
      </p:sp>
      <p:sp>
        <p:nvSpPr>
          <p:cNvPr id="34" name="Marcador de posición de imagen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rtlCol="0" anchor="ctr"/>
          <a:lstStyle>
            <a:lvl1pPr marL="0" indent="0" algn="ctr">
              <a:buNone/>
              <a:defRPr sz="1050" i="1">
                <a:solidFill>
                  <a:schemeClr val="bg1"/>
                </a:solidFill>
              </a:defRPr>
            </a:lvl1pPr>
          </a:lstStyle>
          <a:p>
            <a:pPr rtl="0"/>
            <a:r>
              <a:rPr lang="es-ES" noProof="0"/>
              <a:t>Icono</a:t>
            </a:r>
          </a:p>
        </p:txBody>
      </p:sp>
      <p:sp>
        <p:nvSpPr>
          <p:cNvPr id="35" name="Marcador de posición de imagen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rtlCol="0" anchor="ctr"/>
          <a:lstStyle>
            <a:lvl1pPr marL="0" indent="0" algn="ctr">
              <a:buNone/>
              <a:defRPr sz="1050" i="1">
                <a:solidFill>
                  <a:schemeClr val="bg1"/>
                </a:solidFill>
              </a:defRPr>
            </a:lvl1pPr>
          </a:lstStyle>
          <a:p>
            <a:pPr rtl="0"/>
            <a:r>
              <a:rPr lang="es-ES" noProof="0"/>
              <a:t>Icono</a:t>
            </a:r>
          </a:p>
        </p:txBody>
      </p:sp>
      <p:sp>
        <p:nvSpPr>
          <p:cNvPr id="3" name="Título 2">
            <a:extLst>
              <a:ext uri="{FF2B5EF4-FFF2-40B4-BE49-F238E27FC236}">
                <a16:creationId xmlns:a16="http://schemas.microsoft.com/office/drawing/2014/main" id="{7C0EBF36-B9CA-4962-B198-27B56B54E58C}"/>
              </a:ext>
            </a:extLst>
          </p:cNvPr>
          <p:cNvSpPr>
            <a:spLocks noGrp="1"/>
          </p:cNvSpPr>
          <p:nvPr>
            <p:ph type="title"/>
          </p:nvPr>
        </p:nvSpPr>
        <p:spPr/>
        <p:txBody>
          <a:bodyPr rtlCol="0"/>
          <a:lstStyle>
            <a:lvl1pPr>
              <a:defRPr>
                <a:solidFill>
                  <a:schemeClr val="bg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10356845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ágenes de la lista">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texto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tx1"/>
                </a:solidFill>
                <a:latin typeface="+mj-lt"/>
              </a:defRPr>
            </a:lvl1pPr>
          </a:lstStyle>
          <a:p>
            <a:pPr lvl="0" rtl="0"/>
            <a:r>
              <a:rPr lang="es-ES" noProof="0"/>
              <a:t>SUBTÍTULO</a:t>
            </a:r>
          </a:p>
        </p:txBody>
      </p:sp>
      <p:sp>
        <p:nvSpPr>
          <p:cNvPr id="2" name="Título 1">
            <a:extLst>
              <a:ext uri="{FF2B5EF4-FFF2-40B4-BE49-F238E27FC236}">
                <a16:creationId xmlns:a16="http://schemas.microsoft.com/office/drawing/2014/main" id="{DF797B74-E645-46F4-8F77-49AF7F0D443F}"/>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3" name="Marcador de contenido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rtlCol="0"/>
          <a:lstStyle>
            <a:lvl1pPr marL="0" indent="0">
              <a:buNone/>
              <a:defRPr/>
            </a:lvl1pPr>
          </a:lstStyle>
          <a:p>
            <a:pPr lvl="0" rtl="0"/>
            <a:r>
              <a:rPr lang="es-ES" noProof="0"/>
              <a:t>Agregue una descripción aquí</a:t>
            </a:r>
          </a:p>
        </p:txBody>
      </p:sp>
      <p:sp>
        <p:nvSpPr>
          <p:cNvPr id="7" name="Marcador de pie de página 6">
            <a:extLst>
              <a:ext uri="{FF2B5EF4-FFF2-40B4-BE49-F238E27FC236}">
                <a16:creationId xmlns:a16="http://schemas.microsoft.com/office/drawing/2014/main" id="{A557D1A2-E2DD-4CD8-B7DB-2864D4A97E02}"/>
              </a:ext>
            </a:extLst>
          </p:cNvPr>
          <p:cNvSpPr>
            <a:spLocks noGrp="1"/>
          </p:cNvSpPr>
          <p:nvPr>
            <p:ph type="ftr" sz="quarter" idx="10"/>
          </p:nvPr>
        </p:nvSpPr>
        <p:spPr/>
        <p:txBody>
          <a:bodyPr rtlCol="0"/>
          <a:lstStyle/>
          <a:p>
            <a:pPr rtl="0"/>
            <a:endParaRPr lang="es-ES" noProof="0"/>
          </a:p>
        </p:txBody>
      </p:sp>
      <p:sp>
        <p:nvSpPr>
          <p:cNvPr id="8" name="Marcador de número de diapositiva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rtlCol="0"/>
          <a:lstStyle/>
          <a:p>
            <a:pPr rtl="0"/>
            <a:fld id="{EECC7194-A4D0-457B-9D3E-53681723AFF7}" type="slidenum">
              <a:rPr lang="es-ES" noProof="0" smtClean="0"/>
              <a:pPr rtl="0"/>
              <a:t>‹Nº›</a:t>
            </a:fld>
            <a:endParaRPr lang="es-ES" noProof="0"/>
          </a:p>
        </p:txBody>
      </p:sp>
      <p:sp>
        <p:nvSpPr>
          <p:cNvPr id="11" name="Marcador de posición de imagen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rtlCol="0" anchor="ctr"/>
          <a:lstStyle>
            <a:lvl1pPr marL="0" indent="0" algn="ctr">
              <a:buNone/>
              <a:defRPr sz="1050" i="1"/>
            </a:lvl1pPr>
          </a:lstStyle>
          <a:p>
            <a:pPr rtl="0"/>
            <a:r>
              <a:rPr lang="es-ES" noProof="0"/>
              <a:t>Lugar</a:t>
            </a:r>
            <a:br>
              <a:rPr lang="es-ES" noProof="0"/>
            </a:br>
            <a:r>
              <a:rPr lang="es-ES" noProof="0"/>
              <a:t>Coloque aquí su Imagen / Logotipo</a:t>
            </a:r>
          </a:p>
        </p:txBody>
      </p:sp>
      <p:sp>
        <p:nvSpPr>
          <p:cNvPr id="12" name="Marcador de posición de imagen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rtlCol="0" anchor="ctr"/>
          <a:lstStyle>
            <a:lvl1pPr marL="0" indent="0" algn="ctr">
              <a:buNone/>
              <a:defRPr sz="1050" i="1"/>
            </a:lvl1pPr>
          </a:lstStyle>
          <a:p>
            <a:pPr rtl="0"/>
            <a:r>
              <a:rPr lang="es-ES" noProof="0"/>
              <a:t>Lugar</a:t>
            </a:r>
            <a:br>
              <a:rPr lang="es-ES" noProof="0"/>
            </a:br>
            <a:r>
              <a:rPr lang="es-ES" noProof="0"/>
              <a:t>Coloque aquí su Imagen / Logotipo</a:t>
            </a:r>
          </a:p>
        </p:txBody>
      </p:sp>
      <p:sp>
        <p:nvSpPr>
          <p:cNvPr id="13" name="Marcador de posición de imagen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rtlCol="0" anchor="ctr"/>
          <a:lstStyle>
            <a:lvl1pPr marL="0" indent="0" algn="ctr">
              <a:buNone/>
              <a:defRPr sz="1050" i="1"/>
            </a:lvl1pPr>
          </a:lstStyle>
          <a:p>
            <a:pPr rtl="0"/>
            <a:r>
              <a:rPr lang="es-ES" noProof="0"/>
              <a:t>Lugar</a:t>
            </a:r>
            <a:br>
              <a:rPr lang="es-ES" noProof="0"/>
            </a:br>
            <a:r>
              <a:rPr lang="es-ES" noProof="0"/>
              <a:t>Coloque aquí su Imagen / Logotipo</a:t>
            </a:r>
          </a:p>
        </p:txBody>
      </p:sp>
      <p:sp>
        <p:nvSpPr>
          <p:cNvPr id="14" name="Marcador de contenido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rtlCol="0"/>
          <a:lstStyle>
            <a:lvl1pPr marL="0" indent="0">
              <a:buNone/>
              <a:defRPr/>
            </a:lvl1pPr>
          </a:lstStyle>
          <a:p>
            <a:pPr lvl="0" rtl="0"/>
            <a:r>
              <a:rPr lang="es-ES" noProof="0"/>
              <a:t>Agregue una descripción aquí</a:t>
            </a:r>
          </a:p>
        </p:txBody>
      </p:sp>
      <p:sp>
        <p:nvSpPr>
          <p:cNvPr id="15" name="Marcador de contenido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rtlCol="0"/>
          <a:lstStyle>
            <a:lvl1pPr marL="0" indent="0">
              <a:buNone/>
              <a:defRPr/>
            </a:lvl1pPr>
          </a:lstStyle>
          <a:p>
            <a:pPr lvl="0" rtl="0"/>
            <a:r>
              <a:rPr lang="es-ES" noProof="0"/>
              <a:t>Agregue una descripción aquí</a:t>
            </a:r>
          </a:p>
        </p:txBody>
      </p:sp>
    </p:spTree>
    <p:extLst>
      <p:ext uri="{BB962C8B-B14F-4D97-AF65-F5344CB8AC3E}">
        <p14:creationId xmlns:p14="http://schemas.microsoft.com/office/powerpoint/2010/main" val="6092985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texto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tx1"/>
                </a:solidFill>
                <a:latin typeface="+mj-lt"/>
              </a:defRPr>
            </a:lvl1pPr>
          </a:lstStyle>
          <a:p>
            <a:pPr lvl="0" rtl="0"/>
            <a:r>
              <a:rPr lang="es-ES" noProof="0"/>
              <a:t>SUBTÍTULO</a:t>
            </a:r>
          </a:p>
        </p:txBody>
      </p:sp>
      <p:sp>
        <p:nvSpPr>
          <p:cNvPr id="2" name="Título 1">
            <a:extLst>
              <a:ext uri="{FF2B5EF4-FFF2-40B4-BE49-F238E27FC236}">
                <a16:creationId xmlns:a16="http://schemas.microsoft.com/office/drawing/2014/main" id="{DF797B74-E645-46F4-8F77-49AF7F0D443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2E5EAA7C-AE70-48A8-B582-013424EB9C44}"/>
              </a:ext>
            </a:extLst>
          </p:cNvPr>
          <p:cNvSpPr>
            <a:spLocks noGrp="1"/>
          </p:cNvSpPr>
          <p:nvPr>
            <p:ph idx="1" hasCustomPrompt="1"/>
          </p:nvPr>
        </p:nvSpPr>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ie de página 6">
            <a:extLst>
              <a:ext uri="{FF2B5EF4-FFF2-40B4-BE49-F238E27FC236}">
                <a16:creationId xmlns:a16="http://schemas.microsoft.com/office/drawing/2014/main" id="{A557D1A2-E2DD-4CD8-B7DB-2864D4A97E02}"/>
              </a:ext>
            </a:extLst>
          </p:cNvPr>
          <p:cNvSpPr>
            <a:spLocks noGrp="1"/>
          </p:cNvSpPr>
          <p:nvPr>
            <p:ph type="ftr" sz="quarter" idx="10"/>
          </p:nvPr>
        </p:nvSpPr>
        <p:spPr/>
        <p:txBody>
          <a:bodyPr rtlCol="0"/>
          <a:lstStyle/>
          <a:p>
            <a:pPr rtl="0"/>
            <a:endParaRPr lang="es-ES" noProof="0"/>
          </a:p>
        </p:txBody>
      </p:sp>
      <p:sp>
        <p:nvSpPr>
          <p:cNvPr id="8" name="Marcador de número de diapositiva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rtlCol="0"/>
          <a:lstStyle/>
          <a:p>
            <a:pPr rtl="0"/>
            <a:fld id="{EECC7194-A4D0-457B-9D3E-53681723AFF7}" type="slidenum">
              <a:rPr lang="es-ES" noProof="0" smtClean="0"/>
              <a:pPr rtl="0"/>
              <a:t>‹Nº›</a:t>
            </a:fld>
            <a:endParaRPr lang="es-ES" noProof="0"/>
          </a:p>
        </p:txBody>
      </p:sp>
    </p:spTree>
    <p:extLst>
      <p:ext uri="{BB962C8B-B14F-4D97-AF65-F5344CB8AC3E}">
        <p14:creationId xmlns:p14="http://schemas.microsoft.com/office/powerpoint/2010/main" val="3287314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8227AE5-2AA4-4BDF-8EE3-606462D57CC8}" type="datetimeFigureOut">
              <a:rPr lang="es-MX" smtClean="0"/>
              <a:t>23/02/2022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63DFD5E-20C0-4450-BBAD-C8079330B43E}" type="slidenum">
              <a:rPr lang="es-MX" smtClean="0"/>
              <a:t>‹Nº›</a:t>
            </a:fld>
            <a:endParaRPr lang="es-MX"/>
          </a:p>
        </p:txBody>
      </p:sp>
    </p:spTree>
    <p:extLst>
      <p:ext uri="{BB962C8B-B14F-4D97-AF65-F5344CB8AC3E}">
        <p14:creationId xmlns:p14="http://schemas.microsoft.com/office/powerpoint/2010/main" val="41112086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chas gracias">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Marcador de posición de imagen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rtlCol="0" anchor="ctr"/>
          <a:lstStyle>
            <a:lvl1pPr marL="0" indent="0" algn="r">
              <a:lnSpc>
                <a:spcPct val="100000"/>
              </a:lnSpc>
              <a:buNone/>
              <a:defRPr sz="1200" i="1">
                <a:solidFill>
                  <a:schemeClr val="bg1">
                    <a:lumMod val="75000"/>
                  </a:schemeClr>
                </a:solidFill>
              </a:defRPr>
            </a:lvl1pPr>
          </a:lstStyle>
          <a:p>
            <a:pPr rtl="0"/>
            <a:r>
              <a:rPr lang="es-ES" noProof="0"/>
              <a:t>Arrastre y suelte su </a:t>
            </a:r>
            <a:br>
              <a:rPr lang="es-ES" noProof="0"/>
            </a:br>
            <a:r>
              <a:rPr lang="es-ES" noProof="0"/>
              <a:t>Foto de fondo aquí</a:t>
            </a:r>
          </a:p>
        </p:txBody>
      </p:sp>
      <p:sp>
        <p:nvSpPr>
          <p:cNvPr id="2" name="Título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rtlCol="0" anchor="ctr"/>
          <a:lstStyle>
            <a:lvl1pPr algn="l">
              <a:lnSpc>
                <a:spcPct val="65000"/>
              </a:lnSpc>
              <a:defRPr sz="8800" cap="all" baseline="0">
                <a:solidFill>
                  <a:schemeClr val="bg1"/>
                </a:solidFill>
              </a:defRPr>
            </a:lvl1pPr>
          </a:lstStyle>
          <a:p>
            <a:pPr rtl="0"/>
            <a:r>
              <a:rPr lang="es-ES" noProof="0"/>
              <a:t>Muchas </a:t>
            </a:r>
            <a:br>
              <a:rPr lang="es-ES" noProof="0"/>
            </a:br>
            <a:r>
              <a:rPr lang="es-ES" noProof="0"/>
              <a:t>gracias</a:t>
            </a:r>
          </a:p>
        </p:txBody>
      </p:sp>
      <p:sp>
        <p:nvSpPr>
          <p:cNvPr id="6" name="Marcador de texto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rtlCol="0"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es-ES" noProof="0"/>
              <a:t>Nombre completo</a:t>
            </a:r>
          </a:p>
        </p:txBody>
      </p:sp>
      <p:sp>
        <p:nvSpPr>
          <p:cNvPr id="9" name="Marcador de texto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rtlCol="0"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es-ES" noProof="0"/>
              <a:t>Correo electrónico</a:t>
            </a:r>
          </a:p>
        </p:txBody>
      </p:sp>
      <p:sp>
        <p:nvSpPr>
          <p:cNvPr id="10" name="Marcador de texto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rtlCol="0"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es-ES" noProof="0"/>
              <a:t>Teléfono</a:t>
            </a:r>
          </a:p>
        </p:txBody>
      </p:sp>
      <p:sp>
        <p:nvSpPr>
          <p:cNvPr id="11" name="Marcador de texto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rtlCol="0"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es-ES" noProof="0"/>
              <a:t>POSICIÓN</a:t>
            </a:r>
          </a:p>
        </p:txBody>
      </p:sp>
    </p:spTree>
    <p:extLst>
      <p:ext uri="{BB962C8B-B14F-4D97-AF65-F5344CB8AC3E}">
        <p14:creationId xmlns:p14="http://schemas.microsoft.com/office/powerpoint/2010/main" val="95923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8227AE5-2AA4-4BDF-8EE3-606462D57CC8}" type="datetimeFigureOut">
              <a:rPr lang="es-MX" smtClean="0"/>
              <a:t>23/02/2022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63DFD5E-20C0-4450-BBAD-C8079330B43E}" type="slidenum">
              <a:rPr lang="es-MX" smtClean="0"/>
              <a:t>‹Nº›</a:t>
            </a:fld>
            <a:endParaRPr lang="es-MX"/>
          </a:p>
        </p:txBody>
      </p:sp>
    </p:spTree>
    <p:extLst>
      <p:ext uri="{BB962C8B-B14F-4D97-AF65-F5344CB8AC3E}">
        <p14:creationId xmlns:p14="http://schemas.microsoft.com/office/powerpoint/2010/main" val="57044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8227AE5-2AA4-4BDF-8EE3-606462D57CC8}" type="datetimeFigureOut">
              <a:rPr lang="es-MX" smtClean="0"/>
              <a:t>23/02/2022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63DFD5E-20C0-4450-BBAD-C8079330B43E}" type="slidenum">
              <a:rPr lang="es-MX" smtClean="0"/>
              <a:t>‹Nº›</a:t>
            </a:fld>
            <a:endParaRPr lang="es-MX"/>
          </a:p>
        </p:txBody>
      </p:sp>
    </p:spTree>
    <p:extLst>
      <p:ext uri="{BB962C8B-B14F-4D97-AF65-F5344CB8AC3E}">
        <p14:creationId xmlns:p14="http://schemas.microsoft.com/office/powerpoint/2010/main" val="4195050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8227AE5-2AA4-4BDF-8EE3-606462D57CC8}" type="datetimeFigureOut">
              <a:rPr lang="es-MX" smtClean="0"/>
              <a:t>23/02/2022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63DFD5E-20C0-4450-BBAD-C8079330B43E}" type="slidenum">
              <a:rPr lang="es-MX" smtClean="0"/>
              <a:t>‹Nº›</a:t>
            </a:fld>
            <a:endParaRPr lang="es-MX"/>
          </a:p>
        </p:txBody>
      </p:sp>
    </p:spTree>
    <p:extLst>
      <p:ext uri="{BB962C8B-B14F-4D97-AF65-F5344CB8AC3E}">
        <p14:creationId xmlns:p14="http://schemas.microsoft.com/office/powerpoint/2010/main" val="204785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27AE5-2AA4-4BDF-8EE3-606462D57CC8}" type="datetimeFigureOut">
              <a:rPr lang="es-MX" smtClean="0"/>
              <a:t>23/02/2022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363DFD5E-20C0-4450-BBAD-C8079330B43E}" type="slidenum">
              <a:rPr lang="es-MX" smtClean="0"/>
              <a:t>‹Nº›</a:t>
            </a:fld>
            <a:endParaRPr lang="es-MX"/>
          </a:p>
        </p:txBody>
      </p:sp>
    </p:spTree>
    <p:extLst>
      <p:ext uri="{BB962C8B-B14F-4D97-AF65-F5344CB8AC3E}">
        <p14:creationId xmlns:p14="http://schemas.microsoft.com/office/powerpoint/2010/main" val="2874882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8227AE5-2AA4-4BDF-8EE3-606462D57CC8}" type="datetimeFigureOut">
              <a:rPr lang="es-MX" smtClean="0"/>
              <a:t>23/02/2022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63DFD5E-20C0-4450-BBAD-C8079330B43E}" type="slidenum">
              <a:rPr lang="es-MX" smtClean="0"/>
              <a:t>‹Nº›</a:t>
            </a:fld>
            <a:endParaRPr lang="es-MX"/>
          </a:p>
        </p:txBody>
      </p:sp>
    </p:spTree>
    <p:extLst>
      <p:ext uri="{BB962C8B-B14F-4D97-AF65-F5344CB8AC3E}">
        <p14:creationId xmlns:p14="http://schemas.microsoft.com/office/powerpoint/2010/main" val="3819961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8227AE5-2AA4-4BDF-8EE3-606462D57CC8}" type="datetimeFigureOut">
              <a:rPr lang="es-MX" smtClean="0"/>
              <a:t>23/02/2022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63DFD5E-20C0-4450-BBAD-C8079330B43E}" type="slidenum">
              <a:rPr lang="es-MX" smtClean="0"/>
              <a:t>‹Nº›</a:t>
            </a:fld>
            <a:endParaRPr lang="es-MX"/>
          </a:p>
        </p:txBody>
      </p:sp>
    </p:spTree>
    <p:extLst>
      <p:ext uri="{BB962C8B-B14F-4D97-AF65-F5344CB8AC3E}">
        <p14:creationId xmlns:p14="http://schemas.microsoft.com/office/powerpoint/2010/main" val="2733940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8227AE5-2AA4-4BDF-8EE3-606462D57CC8}" type="datetimeFigureOut">
              <a:rPr lang="es-MX" smtClean="0"/>
              <a:t>23/02/2022</a:t>
            </a:fld>
            <a:endParaRPr lang="es-MX"/>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63DFD5E-20C0-4450-BBAD-C8079330B43E}" type="slidenum">
              <a:rPr lang="es-MX" smtClean="0"/>
              <a:t>‹Nº›</a:t>
            </a:fld>
            <a:endParaRPr lang="es-MX"/>
          </a:p>
        </p:txBody>
      </p:sp>
    </p:spTree>
    <p:extLst>
      <p:ext uri="{BB962C8B-B14F-4D97-AF65-F5344CB8AC3E}">
        <p14:creationId xmlns:p14="http://schemas.microsoft.com/office/powerpoint/2010/main" val="299963652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pie de página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pPr rtl="0"/>
            <a:endParaRPr lang="es-ES" noProof="0"/>
          </a:p>
        </p:txBody>
      </p:sp>
      <p:sp>
        <p:nvSpPr>
          <p:cNvPr id="6" name="Marcador de posición de número de diapositiva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800">
                <a:solidFill>
                  <a:schemeClr val="tx2"/>
                </a:solidFill>
              </a:defRPr>
            </a:lvl1pPr>
          </a:lstStyle>
          <a:p>
            <a:fld id="{EECC7194-A4D0-457B-9D3E-53681723AFF7}" type="slidenum">
              <a:rPr lang="es-ES" smtClean="0"/>
              <a:pPr/>
              <a:t>‹Nº›</a:t>
            </a:fld>
            <a:endParaRPr lang="es-ES" dirty="0"/>
          </a:p>
        </p:txBody>
      </p:sp>
    </p:spTree>
    <p:extLst>
      <p:ext uri="{BB962C8B-B14F-4D97-AF65-F5344CB8AC3E}">
        <p14:creationId xmlns:p14="http://schemas.microsoft.com/office/powerpoint/2010/main" val="20942891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Marcador de posición de imagen 13" descr="Doctor apuntando en una pantalla grande">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ítulo 2">
            <a:extLst>
              <a:ext uri="{FF2B5EF4-FFF2-40B4-BE49-F238E27FC236}">
                <a16:creationId xmlns:a16="http://schemas.microsoft.com/office/drawing/2014/main" id="{B8D8E648-93B0-47FF-A306-492EFF7FC499}"/>
              </a:ext>
            </a:extLst>
          </p:cNvPr>
          <p:cNvSpPr>
            <a:spLocks noGrp="1"/>
          </p:cNvSpPr>
          <p:nvPr>
            <p:ph type="ctrTitle"/>
          </p:nvPr>
        </p:nvSpPr>
        <p:spPr/>
        <p:txBody>
          <a:bodyPr rtlCol="0"/>
          <a:lstStyle/>
          <a:p>
            <a:pPr marL="457200" algn="ctr">
              <a:lnSpc>
                <a:spcPct val="150000"/>
              </a:lnSpc>
              <a:spcAft>
                <a:spcPts val="800"/>
              </a:spcAft>
            </a:pPr>
            <a:r>
              <a:rPr lang="es-MX" sz="4800" b="1" dirty="0" err="1">
                <a:effectLst/>
                <a:latin typeface="Arial" panose="020B0604020202020204" pitchFamily="34" charset="0"/>
                <a:ea typeface="Calibri" panose="020F0502020204030204" pitchFamily="34" charset="0"/>
                <a:cs typeface="Times New Roman" panose="02020603050405020304" pitchFamily="18" charset="0"/>
              </a:rPr>
              <a:t>HiD-CliP</a:t>
            </a:r>
            <a:r>
              <a:rPr lang="es-MX" sz="4800" b="1" dirty="0">
                <a:effectLst/>
                <a:latin typeface="Arial" panose="020B0604020202020204" pitchFamily="34" charset="0"/>
                <a:ea typeface="Calibri" panose="020F0502020204030204" pitchFamily="34" charset="0"/>
                <a:cs typeface="Times New Roman" panose="02020603050405020304" pitchFamily="18" charset="0"/>
              </a:rPr>
              <a:t> </a:t>
            </a:r>
            <a:br>
              <a:rPr lang="es-MX" sz="3200" b="1" dirty="0">
                <a:effectLst/>
                <a:latin typeface="Arial" panose="020B0604020202020204" pitchFamily="34" charset="0"/>
                <a:ea typeface="Calibri" panose="020F0502020204030204" pitchFamily="34" charset="0"/>
                <a:cs typeface="Times New Roman" panose="02020603050405020304" pitchFamily="18" charset="0"/>
              </a:rPr>
            </a:br>
            <a:r>
              <a:rPr lang="es-MX" sz="3200" b="1" dirty="0">
                <a:effectLst/>
                <a:latin typeface="Arial" panose="020B0604020202020204" pitchFamily="34" charset="0"/>
                <a:ea typeface="Calibri" panose="020F0502020204030204" pitchFamily="34" charset="0"/>
                <a:cs typeface="Times New Roman" panose="02020603050405020304" pitchFamily="18" charset="0"/>
              </a:rPr>
              <a:t>Historial  Digital  Clínico  Portable</a:t>
            </a:r>
            <a:endParaRPr lang="es-MX"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objeto 7" descr="Rectángulo beige">
            <a:extLst>
              <a:ext uri="{FF2B5EF4-FFF2-40B4-BE49-F238E27FC236}">
                <a16:creationId xmlns:a16="http://schemas.microsoft.com/office/drawing/2014/main" id="{C85C272F-FCB2-478D-9E03-EC734D1AB6C0}"/>
              </a:ext>
            </a:extLst>
          </p:cNvPr>
          <p:cNvSpPr/>
          <p:nvPr/>
        </p:nvSpPr>
        <p:spPr bwMode="white">
          <a:xfrm>
            <a:off x="3687084" y="3441536"/>
            <a:ext cx="482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rial "/>
              <a:ea typeface="+mn-ea"/>
              <a:cs typeface="+mn-cs"/>
            </a:endParaRPr>
          </a:p>
        </p:txBody>
      </p:sp>
      <p:sp>
        <p:nvSpPr>
          <p:cNvPr id="15" name="Rectángulo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396000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Arial "/>
              <a:ea typeface="+mn-ea"/>
              <a:cs typeface="+mn-cs"/>
            </a:endParaRPr>
          </a:p>
        </p:txBody>
      </p:sp>
      <p:sp>
        <p:nvSpPr>
          <p:cNvPr id="2" name="CuadroTexto 1">
            <a:extLst>
              <a:ext uri="{FF2B5EF4-FFF2-40B4-BE49-F238E27FC236}">
                <a16:creationId xmlns:a16="http://schemas.microsoft.com/office/drawing/2014/main" id="{EA022300-F083-404C-A010-8D06174CADBC}"/>
              </a:ext>
            </a:extLst>
          </p:cNvPr>
          <p:cNvSpPr txBox="1"/>
          <p:nvPr/>
        </p:nvSpPr>
        <p:spPr>
          <a:xfrm>
            <a:off x="8165579" y="4896463"/>
            <a:ext cx="3960000" cy="1628394"/>
          </a:xfrm>
          <a:prstGeom prst="rect">
            <a:avLst/>
          </a:prstGeom>
          <a:noFill/>
        </p:spPr>
        <p:txBody>
          <a:bodyPr wrap="square" rtlCol="0">
            <a:spAutoFit/>
          </a:bodyPr>
          <a:lstStyle/>
          <a:p>
            <a:pPr algn="just">
              <a:lnSpc>
                <a:spcPct val="107000"/>
              </a:lnSpc>
              <a:spcAft>
                <a:spcPts val="800"/>
              </a:spcAft>
            </a:pPr>
            <a:r>
              <a:rPr lang="es-MX" sz="16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Integrantes del equipo:</a:t>
            </a:r>
            <a:endParaRPr lang="es-MX"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sz="1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Bastida Ramírez Amanda Sarahí </a:t>
            </a:r>
            <a:endParaRPr lang="es-MX"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sz="1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Romero Palacios Diego Antonio</a:t>
            </a:r>
            <a:endParaRPr lang="es-MX"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MX" sz="1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Sotelo Valdez Janeth</a:t>
            </a:r>
            <a:endParaRPr lang="es-MX"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MX" sz="1600" dirty="0"/>
          </a:p>
        </p:txBody>
      </p:sp>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489733B-9B46-401A-B683-887DC59BAAD5}"/>
              </a:ext>
            </a:extLst>
          </p:cNvPr>
          <p:cNvPicPr>
            <a:picLocks noChangeAspect="1"/>
          </p:cNvPicPr>
          <p:nvPr/>
        </p:nvPicPr>
        <p:blipFill rotWithShape="1">
          <a:blip r:embed="rId2"/>
          <a:srcRect l="15435" t="19695" r="12500" b="20759"/>
          <a:stretch/>
        </p:blipFill>
        <p:spPr>
          <a:xfrm>
            <a:off x="450573" y="910770"/>
            <a:ext cx="10841471" cy="5036460"/>
          </a:xfrm>
          <a:prstGeom prst="rect">
            <a:avLst/>
          </a:prstGeom>
        </p:spPr>
      </p:pic>
    </p:spTree>
    <p:extLst>
      <p:ext uri="{BB962C8B-B14F-4D97-AF65-F5344CB8AC3E}">
        <p14:creationId xmlns:p14="http://schemas.microsoft.com/office/powerpoint/2010/main" val="343744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5D3BCE6-01F1-42E4-A7FE-32E3E43BE428}"/>
              </a:ext>
            </a:extLst>
          </p:cNvPr>
          <p:cNvPicPr>
            <a:picLocks noChangeAspect="1"/>
          </p:cNvPicPr>
          <p:nvPr/>
        </p:nvPicPr>
        <p:blipFill rotWithShape="1">
          <a:blip r:embed="rId2"/>
          <a:srcRect l="15543" t="25495" r="11195" b="20758"/>
          <a:stretch/>
        </p:blipFill>
        <p:spPr>
          <a:xfrm>
            <a:off x="1200606" y="1315278"/>
            <a:ext cx="10249273" cy="4227444"/>
          </a:xfrm>
          <a:prstGeom prst="rect">
            <a:avLst/>
          </a:prstGeom>
        </p:spPr>
      </p:pic>
    </p:spTree>
    <p:extLst>
      <p:ext uri="{BB962C8B-B14F-4D97-AF65-F5344CB8AC3E}">
        <p14:creationId xmlns:p14="http://schemas.microsoft.com/office/powerpoint/2010/main" val="917428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0E53260-4531-438C-B248-29D685B79180}"/>
              </a:ext>
            </a:extLst>
          </p:cNvPr>
          <p:cNvPicPr>
            <a:picLocks noChangeAspect="1"/>
          </p:cNvPicPr>
          <p:nvPr/>
        </p:nvPicPr>
        <p:blipFill rotWithShape="1">
          <a:blip r:embed="rId2"/>
          <a:srcRect l="15652" t="25495" r="12718" b="23272"/>
          <a:stretch/>
        </p:blipFill>
        <p:spPr>
          <a:xfrm>
            <a:off x="1232654" y="1272208"/>
            <a:ext cx="10018443" cy="4028661"/>
          </a:xfrm>
          <a:prstGeom prst="rect">
            <a:avLst/>
          </a:prstGeom>
        </p:spPr>
      </p:pic>
    </p:spTree>
    <p:extLst>
      <p:ext uri="{BB962C8B-B14F-4D97-AF65-F5344CB8AC3E}">
        <p14:creationId xmlns:p14="http://schemas.microsoft.com/office/powerpoint/2010/main" val="622040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D71304E-5602-49F6-A67F-44503890322E}"/>
              </a:ext>
            </a:extLst>
          </p:cNvPr>
          <p:cNvSpPr txBox="1"/>
          <p:nvPr/>
        </p:nvSpPr>
        <p:spPr>
          <a:xfrm>
            <a:off x="1603512" y="1921515"/>
            <a:ext cx="9289774" cy="3569182"/>
          </a:xfrm>
          <a:prstGeom prst="rect">
            <a:avLst/>
          </a:prstGeom>
          <a:noFill/>
        </p:spPr>
        <p:txBody>
          <a:bodyPr wrap="square" rtlCol="0">
            <a:spAutoFit/>
          </a:bodyPr>
          <a:lstStyle/>
          <a:p>
            <a:pPr algn="just">
              <a:lnSpc>
                <a:spcPct val="107000"/>
              </a:lnSpc>
              <a:spcAft>
                <a:spcPts val="800"/>
              </a:spcAft>
            </a:pPr>
            <a:r>
              <a:rPr lang="es-MX" sz="2000" dirty="0">
                <a:effectLst/>
                <a:latin typeface="Arial" panose="020B0604020202020204" pitchFamily="34" charset="0"/>
                <a:ea typeface="Calibri" panose="020F0502020204030204" pitchFamily="34" charset="0"/>
                <a:cs typeface="Times New Roman" panose="02020603050405020304" pitchFamily="18" charset="0"/>
              </a:rPr>
              <a:t>Se espera que el </a:t>
            </a:r>
            <a:r>
              <a:rPr lang="es-MX" sz="2000" dirty="0" err="1">
                <a:effectLst/>
                <a:latin typeface="Arial" panose="020B0604020202020204" pitchFamily="34" charset="0"/>
                <a:ea typeface="Calibri" panose="020F0502020204030204" pitchFamily="34" charset="0"/>
                <a:cs typeface="Times New Roman" panose="02020603050405020304" pitchFamily="18" charset="0"/>
              </a:rPr>
              <a:t>HiD-CliP</a:t>
            </a:r>
            <a:r>
              <a:rPr lang="es-MX" sz="2000" dirty="0">
                <a:effectLst/>
                <a:latin typeface="Arial" panose="020B0604020202020204" pitchFamily="34" charset="0"/>
                <a:ea typeface="Calibri" panose="020F0502020204030204" pitchFamily="34" charset="0"/>
                <a:cs typeface="Times New Roman" panose="02020603050405020304" pitchFamily="18" charset="0"/>
              </a:rPr>
              <a:t> tenga repercusiones positivas para los pacientes, así como para los médicos, esto gracias a que se tendrá el 100% de certeza sobre los padecimientos previos de los pacientes, cirugías, ultimas medicaciones y últimos exámenes clínicos.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2000" dirty="0">
                <a:latin typeface="Arial" panose="020B0604020202020204" pitchFamily="34" charset="0"/>
                <a:ea typeface="Calibri" panose="020F0502020204030204" pitchFamily="34" charset="0"/>
                <a:cs typeface="Times New Roman" panose="02020603050405020304" pitchFamily="18" charset="0"/>
              </a:rPr>
              <a:t>S</a:t>
            </a:r>
            <a:r>
              <a:rPr lang="es-MX" sz="2000" dirty="0">
                <a:effectLst/>
                <a:latin typeface="Arial" panose="020B0604020202020204" pitchFamily="34" charset="0"/>
                <a:ea typeface="Calibri" panose="020F0502020204030204" pitchFamily="34" charset="0"/>
                <a:cs typeface="Times New Roman" panose="02020603050405020304" pitchFamily="18" charset="0"/>
              </a:rPr>
              <a:t>e pretende unificar en un solo expediente clínico toda la información del paciente para que sea posible tratarlo en instituciones privadas o públicas sin necesidad de hacer tanto papeleo y así facilitar segundas opiniones médicas que lleven al tratamiento adecuado para el bienestar físico y mental del paciente.</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MX" sz="2000" dirty="0"/>
          </a:p>
        </p:txBody>
      </p:sp>
      <p:sp>
        <p:nvSpPr>
          <p:cNvPr id="3" name="CuadroTexto 2">
            <a:extLst>
              <a:ext uri="{FF2B5EF4-FFF2-40B4-BE49-F238E27FC236}">
                <a16:creationId xmlns:a16="http://schemas.microsoft.com/office/drawing/2014/main" id="{3F25F903-02BB-49AA-A215-E0EC02A01BCA}"/>
              </a:ext>
            </a:extLst>
          </p:cNvPr>
          <p:cNvSpPr txBox="1"/>
          <p:nvPr/>
        </p:nvSpPr>
        <p:spPr>
          <a:xfrm>
            <a:off x="5098885" y="556591"/>
            <a:ext cx="2299027" cy="1200329"/>
          </a:xfrm>
          <a:prstGeom prst="rect">
            <a:avLst/>
          </a:prstGeom>
          <a:noFill/>
        </p:spPr>
        <p:txBody>
          <a:bodyPr wrap="none" rtlCol="0">
            <a:spAutoFit/>
          </a:bodyPr>
          <a:lstStyle/>
          <a:p>
            <a:r>
              <a:rPr lang="es-MX" sz="3600" b="1" dirty="0">
                <a:effectLst/>
                <a:latin typeface="+mj-lt"/>
                <a:ea typeface="Calibri" panose="020F0502020204030204" pitchFamily="34" charset="0"/>
                <a:cs typeface="Times New Roman" panose="02020603050405020304" pitchFamily="18" charset="0"/>
              </a:rPr>
              <a:t>Alcances</a:t>
            </a:r>
          </a:p>
          <a:p>
            <a:endParaRPr lang="es-MX" sz="3600" b="1" dirty="0">
              <a:latin typeface="+mj-lt"/>
            </a:endParaRPr>
          </a:p>
        </p:txBody>
      </p:sp>
    </p:spTree>
    <p:extLst>
      <p:ext uri="{BB962C8B-B14F-4D97-AF65-F5344CB8AC3E}">
        <p14:creationId xmlns:p14="http://schemas.microsoft.com/office/powerpoint/2010/main" val="1397084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392C6F9-02B5-4321-9921-B76418893599}"/>
              </a:ext>
            </a:extLst>
          </p:cNvPr>
          <p:cNvSpPr txBox="1"/>
          <p:nvPr/>
        </p:nvSpPr>
        <p:spPr>
          <a:xfrm>
            <a:off x="2014329" y="2715501"/>
            <a:ext cx="9037983" cy="1114279"/>
          </a:xfrm>
          <a:prstGeom prst="rect">
            <a:avLst/>
          </a:prstGeom>
          <a:noFill/>
        </p:spPr>
        <p:txBody>
          <a:bodyPr wrap="square">
            <a:spAutoFit/>
          </a:bodyPr>
          <a:lstStyle/>
          <a:p>
            <a:pPr algn="just">
              <a:lnSpc>
                <a:spcPct val="107000"/>
              </a:lnSpc>
              <a:spcAft>
                <a:spcPts val="800"/>
              </a:spcAft>
            </a:pPr>
            <a:r>
              <a:rPr lang="es-MX" sz="6600" b="1" dirty="0">
                <a:effectLst/>
                <a:latin typeface="+mj-lt"/>
                <a:ea typeface="Calibri" panose="020F0502020204030204" pitchFamily="34" charset="0"/>
                <a:cs typeface="Times New Roman" panose="02020603050405020304" pitchFamily="18" charset="0"/>
              </a:rPr>
              <a:t>Funcionamiento…</a:t>
            </a:r>
            <a:endParaRPr lang="es-MX" sz="60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781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0D120B8-B499-4287-BABC-041F003B40F0}"/>
              </a:ext>
            </a:extLst>
          </p:cNvPr>
          <p:cNvSpPr txBox="1"/>
          <p:nvPr/>
        </p:nvSpPr>
        <p:spPr>
          <a:xfrm>
            <a:off x="2471530" y="1997839"/>
            <a:ext cx="7593496" cy="2862322"/>
          </a:xfrm>
          <a:prstGeom prst="rect">
            <a:avLst/>
          </a:prstGeom>
          <a:noFill/>
        </p:spPr>
        <p:txBody>
          <a:bodyPr wrap="square" rtlCol="0">
            <a:spAutoFit/>
          </a:bodyPr>
          <a:lstStyle/>
          <a:p>
            <a:pPr algn="just"/>
            <a:r>
              <a:rPr lang="es-MX" sz="1800" dirty="0">
                <a:effectLst/>
                <a:latin typeface="Arial" panose="020B0604020202020204" pitchFamily="34" charset="0"/>
                <a:ea typeface="Calibri" panose="020F0502020204030204" pitchFamily="34" charset="0"/>
              </a:rPr>
              <a:t>Está pensado como un conjunto de herramientas digitales que permitan brindarle al paciente una atención médica de calidad debido a que el diagnóstico, tratamiento y recuperación serán más certeros y rápidos.</a:t>
            </a:r>
          </a:p>
          <a:p>
            <a:pPr algn="just"/>
            <a:endParaRPr lang="es-MX" sz="1800" dirty="0">
              <a:effectLst/>
              <a:latin typeface="Arial" panose="020B0604020202020204" pitchFamily="34" charset="0"/>
              <a:ea typeface="Calibri" panose="020F0502020204030204" pitchFamily="34" charset="0"/>
            </a:endParaRPr>
          </a:p>
          <a:p>
            <a:pPr algn="just"/>
            <a:r>
              <a:rPr lang="es-MX" dirty="0">
                <a:latin typeface="Arial" panose="020B0604020202020204" pitchFamily="34" charset="0"/>
                <a:ea typeface="Calibri" panose="020F0502020204030204" pitchFamily="34" charset="0"/>
              </a:rPr>
              <a:t>C</a:t>
            </a:r>
            <a:r>
              <a:rPr lang="es-MX" sz="1800" dirty="0">
                <a:effectLst/>
                <a:latin typeface="Arial" panose="020B0604020202020204" pitchFamily="34" charset="0"/>
                <a:ea typeface="Calibri" panose="020F0502020204030204" pitchFamily="34" charset="0"/>
              </a:rPr>
              <a:t>onsta de un acceso a una base de datos que puede ser consultada por el médico y el paciente, en ella se podrán localizar todos los datos clínicos relevantes del paciente desde los más básicos como nombre, fecha de nacimiento, talla, peso, enfermedades crónicas; así como algunos más complejos y que involucren diversos servicios médicos hospitalarios</a:t>
            </a:r>
            <a:endParaRPr lang="es-MX" dirty="0"/>
          </a:p>
        </p:txBody>
      </p:sp>
      <p:sp>
        <p:nvSpPr>
          <p:cNvPr id="5" name="CuadroTexto 4">
            <a:extLst>
              <a:ext uri="{FF2B5EF4-FFF2-40B4-BE49-F238E27FC236}">
                <a16:creationId xmlns:a16="http://schemas.microsoft.com/office/drawing/2014/main" id="{EEA0AEE8-4C4B-4BCF-B0D2-3C325ACE3532}"/>
              </a:ext>
            </a:extLst>
          </p:cNvPr>
          <p:cNvSpPr txBox="1"/>
          <p:nvPr/>
        </p:nvSpPr>
        <p:spPr>
          <a:xfrm>
            <a:off x="2160104" y="437322"/>
            <a:ext cx="8680174" cy="523220"/>
          </a:xfrm>
          <a:prstGeom prst="rect">
            <a:avLst/>
          </a:prstGeom>
          <a:noFill/>
        </p:spPr>
        <p:txBody>
          <a:bodyPr wrap="square" rtlCol="0">
            <a:spAutoFit/>
          </a:bodyPr>
          <a:lstStyle/>
          <a:p>
            <a:r>
              <a:rPr lang="es-MX" sz="2800" b="1" dirty="0" err="1">
                <a:effectLst/>
                <a:latin typeface="+mj-lt"/>
                <a:ea typeface="Calibri" panose="020F0502020204030204" pitchFamily="34" charset="0"/>
              </a:rPr>
              <a:t>HiD-CliP</a:t>
            </a:r>
            <a:r>
              <a:rPr lang="es-MX" sz="2800" b="1" dirty="0">
                <a:effectLst/>
                <a:latin typeface="+mj-lt"/>
                <a:ea typeface="Calibri" panose="020F0502020204030204" pitchFamily="34" charset="0"/>
              </a:rPr>
              <a:t> (Historial Digital Clínico Portable)</a:t>
            </a:r>
            <a:endParaRPr lang="es-MX" sz="2800" b="1" dirty="0">
              <a:latin typeface="+mj-lt"/>
            </a:endParaRPr>
          </a:p>
        </p:txBody>
      </p:sp>
    </p:spTree>
    <p:extLst>
      <p:ext uri="{BB962C8B-B14F-4D97-AF65-F5344CB8AC3E}">
        <p14:creationId xmlns:p14="http://schemas.microsoft.com/office/powerpoint/2010/main" val="140314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232EC-56D8-46E7-9E9E-B00917491D28}"/>
              </a:ext>
            </a:extLst>
          </p:cNvPr>
          <p:cNvSpPr txBox="1"/>
          <p:nvPr/>
        </p:nvSpPr>
        <p:spPr>
          <a:xfrm>
            <a:off x="901148" y="1417983"/>
            <a:ext cx="10522226" cy="2476832"/>
          </a:xfrm>
          <a:prstGeom prst="rect">
            <a:avLst/>
          </a:prstGeom>
          <a:noFill/>
        </p:spPr>
        <p:txBody>
          <a:bodyPr wrap="square" rtlCol="0">
            <a:spAutoFit/>
          </a:bodyPr>
          <a:lstStyle/>
          <a:p>
            <a:pPr marL="285750" indent="-285750" algn="just">
              <a:lnSpc>
                <a:spcPct val="107000"/>
              </a:lnSpc>
              <a:spcAft>
                <a:spcPts val="800"/>
              </a:spcAft>
              <a:buFont typeface="Arial" panose="020B0604020202020204" pitchFamily="34" charset="0"/>
              <a:buChar char="•"/>
            </a:pPr>
            <a:r>
              <a:rPr lang="es-MX" sz="2800" dirty="0">
                <a:effectLst/>
                <a:latin typeface="Arial" panose="020B0604020202020204" pitchFamily="34" charset="0"/>
                <a:ea typeface="Calibri" panose="020F0502020204030204" pitchFamily="34" charset="0"/>
                <a:cs typeface="Times New Roman" panose="02020603050405020304" pitchFamily="18" charset="0"/>
              </a:rPr>
              <a:t>En consultorios a nivel público y privado. </a:t>
            </a:r>
          </a:p>
          <a:p>
            <a:pPr marL="285750" indent="-285750" algn="just">
              <a:lnSpc>
                <a:spcPct val="107000"/>
              </a:lnSpc>
              <a:spcAft>
                <a:spcPts val="800"/>
              </a:spcAft>
              <a:buFont typeface="Arial" panose="020B0604020202020204" pitchFamily="34" charset="0"/>
              <a:buChar char="•"/>
            </a:pPr>
            <a:r>
              <a:rPr lang="es-MX" sz="2800" dirty="0">
                <a:effectLst/>
                <a:latin typeface="Arial" panose="020B0604020202020204" pitchFamily="34" charset="0"/>
                <a:ea typeface="Calibri" panose="020F0502020204030204" pitchFamily="34" charset="0"/>
                <a:cs typeface="Times New Roman" panose="02020603050405020304" pitchFamily="18" charset="0"/>
              </a:rPr>
              <a:t>Centros hospitalarios de primero, segundo y tercer nivel, teniendo como principales usuarios a personal médico, enfermería y al personal de salud involucrado en la detección, tratamiento y recuperación del paciente.  </a:t>
            </a:r>
            <a:endParaRPr lang="es-MX"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EFB397A7-0F08-43E3-99F2-FA91F596DB6A}"/>
              </a:ext>
            </a:extLst>
          </p:cNvPr>
          <p:cNvSpPr txBox="1"/>
          <p:nvPr/>
        </p:nvSpPr>
        <p:spPr>
          <a:xfrm>
            <a:off x="4094924" y="384314"/>
            <a:ext cx="5009322" cy="711670"/>
          </a:xfrm>
          <a:prstGeom prst="rect">
            <a:avLst/>
          </a:prstGeom>
          <a:noFill/>
        </p:spPr>
        <p:txBody>
          <a:bodyPr wrap="square" rtlCol="0">
            <a:spAutoFit/>
          </a:bodyPr>
          <a:lstStyle/>
          <a:p>
            <a:pPr algn="just">
              <a:lnSpc>
                <a:spcPct val="107000"/>
              </a:lnSpc>
              <a:spcAft>
                <a:spcPts val="800"/>
              </a:spcAft>
            </a:pPr>
            <a:r>
              <a:rPr lang="es-MX" sz="4000" b="1" dirty="0">
                <a:effectLst/>
                <a:latin typeface="+mj-lt"/>
                <a:ea typeface="Calibri" panose="020F0502020204030204" pitchFamily="34" charset="0"/>
                <a:cs typeface="Times New Roman" panose="02020603050405020304" pitchFamily="18" charset="0"/>
              </a:rPr>
              <a:t>Aplicaciones</a:t>
            </a:r>
            <a:endParaRPr lang="es-MX" sz="4000" dirty="0">
              <a:effectLst/>
              <a:latin typeface="+mj-lt"/>
              <a:ea typeface="Calibri" panose="020F0502020204030204" pitchFamily="34" charset="0"/>
              <a:cs typeface="Times New Roman" panose="02020603050405020304" pitchFamily="18" charset="0"/>
            </a:endParaRPr>
          </a:p>
        </p:txBody>
      </p:sp>
      <p:pic>
        <p:nvPicPr>
          <p:cNvPr id="1026" name="Picture 2" descr="Renta Tu Consultorio Medico Equipado Desde $100 por Hora, Ciudad de México  - Inmuebles24">
            <a:extLst>
              <a:ext uri="{FF2B5EF4-FFF2-40B4-BE49-F238E27FC236}">
                <a16:creationId xmlns:a16="http://schemas.microsoft.com/office/drawing/2014/main" id="{D30D3641-4418-4CD6-8A7C-87B5E39E4C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53" t="8526" r="2827" b="5798"/>
          <a:stretch/>
        </p:blipFill>
        <p:spPr bwMode="auto">
          <a:xfrm>
            <a:off x="1431235" y="3894815"/>
            <a:ext cx="4956312" cy="26098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04. Calidad, innovación y compromiso social distinguen al Hospital General  “Manuel Gea González” | Secretaría de Salud | Gobierno | gob.mx">
            <a:extLst>
              <a:ext uri="{FF2B5EF4-FFF2-40B4-BE49-F238E27FC236}">
                <a16:creationId xmlns:a16="http://schemas.microsoft.com/office/drawing/2014/main" id="{A26C78DB-AF6C-4284-804B-9406B24627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826" t="2854" b="2854"/>
          <a:stretch/>
        </p:blipFill>
        <p:spPr bwMode="auto">
          <a:xfrm>
            <a:off x="7831608" y="3961337"/>
            <a:ext cx="3061678" cy="2476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0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118CE70-6265-48AF-BDAC-A6F9C2809627}"/>
              </a:ext>
            </a:extLst>
          </p:cNvPr>
          <p:cNvSpPr txBox="1"/>
          <p:nvPr/>
        </p:nvSpPr>
        <p:spPr>
          <a:xfrm>
            <a:off x="2054087" y="1466367"/>
            <a:ext cx="8401878" cy="4967514"/>
          </a:xfrm>
          <a:prstGeom prst="rect">
            <a:avLst/>
          </a:prstGeom>
          <a:noFill/>
        </p:spPr>
        <p:txBody>
          <a:bodyPr wrap="square" rtlCol="0">
            <a:spAutoFit/>
          </a:bodyPr>
          <a:lstStyle/>
          <a:p>
            <a:pPr marL="285750" indent="-285750" algn="just">
              <a:lnSpc>
                <a:spcPct val="107000"/>
              </a:lnSpc>
              <a:spcAft>
                <a:spcPts val="800"/>
              </a:spcAft>
              <a:buFont typeface="Arial" panose="020B0604020202020204" pitchFamily="34" charset="0"/>
              <a:buChar char="•"/>
            </a:pPr>
            <a:r>
              <a:rPr lang="es-MX" sz="2000" dirty="0">
                <a:effectLst/>
                <a:latin typeface="Arial" panose="020B0604020202020204" pitchFamily="34" charset="0"/>
                <a:ea typeface="Calibri" panose="020F0502020204030204" pitchFamily="34" charset="0"/>
                <a:cs typeface="Times New Roman" panose="02020603050405020304" pitchFamily="18" charset="0"/>
              </a:rPr>
              <a:t>Concentrar en una sola base de datos la información clínica de cada paciente.</a:t>
            </a:r>
          </a:p>
          <a:p>
            <a:pPr marL="285750" indent="-285750" algn="just">
              <a:lnSpc>
                <a:spcPct val="107000"/>
              </a:lnSpc>
              <a:spcAft>
                <a:spcPts val="800"/>
              </a:spcAft>
              <a:buFont typeface="Arial" panose="020B0604020202020204" pitchFamily="34" charset="0"/>
              <a:buChar char="•"/>
            </a:pPr>
            <a:r>
              <a:rPr lang="es-MX" sz="2000" dirty="0">
                <a:effectLst/>
                <a:latin typeface="Arial" panose="020B0604020202020204" pitchFamily="34" charset="0"/>
                <a:ea typeface="Calibri" panose="020F0502020204030204" pitchFamily="34" charset="0"/>
                <a:cs typeface="Times New Roman" panose="02020603050405020304" pitchFamily="18" charset="0"/>
              </a:rPr>
              <a:t>Integrar la información de diferentes servicios médicos.</a:t>
            </a:r>
          </a:p>
          <a:p>
            <a:pPr marL="285750" indent="-285750" algn="just">
              <a:lnSpc>
                <a:spcPct val="107000"/>
              </a:lnSpc>
              <a:spcAft>
                <a:spcPts val="800"/>
              </a:spcAft>
              <a:buFont typeface="Arial" panose="020B0604020202020204" pitchFamily="34" charset="0"/>
              <a:buChar char="•"/>
            </a:pPr>
            <a:r>
              <a:rPr lang="es-MX" sz="2000" dirty="0">
                <a:effectLst/>
                <a:latin typeface="Arial" panose="020B0604020202020204" pitchFamily="34" charset="0"/>
                <a:ea typeface="Calibri" panose="020F0502020204030204" pitchFamily="34" charset="0"/>
                <a:cs typeface="Times New Roman" panose="02020603050405020304" pitchFamily="18" charset="0"/>
              </a:rPr>
              <a:t>Aumentar la sensación de facilidad, seguridad y efectividad en los servicios médicos y en la toma de decisiones médicas. </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s-MX" sz="2000" dirty="0">
                <a:effectLst/>
                <a:latin typeface="Arial" panose="020B0604020202020204" pitchFamily="34" charset="0"/>
                <a:ea typeface="Calibri" panose="020F0502020204030204" pitchFamily="34" charset="0"/>
                <a:cs typeface="Times New Roman" panose="02020603050405020304" pitchFamily="18" charset="0"/>
              </a:rPr>
              <a:t>Agilizar el proceso de atención médica al reducir tiempos de consulta y manejo de expedientes.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s-MX" sz="2000" dirty="0">
                <a:effectLst/>
                <a:latin typeface="Arial" panose="020B0604020202020204" pitchFamily="34" charset="0"/>
                <a:ea typeface="Calibri" panose="020F0502020204030204" pitchFamily="34" charset="0"/>
                <a:cs typeface="Times New Roman" panose="02020603050405020304" pitchFamily="18" charset="0"/>
              </a:rPr>
              <a:t>Permitir generar estadísticas y tendencias de enfermedades según el tipo de población y lugar con mayor exactitud, en menor tiempo y menor costo.</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s-MX" sz="2000" dirty="0">
                <a:effectLst/>
                <a:latin typeface="Arial" panose="020B0604020202020204" pitchFamily="34" charset="0"/>
                <a:ea typeface="Calibri" panose="020F0502020204030204" pitchFamily="34" charset="0"/>
                <a:cs typeface="Times New Roman" panose="02020603050405020304" pitchFamily="18" charset="0"/>
              </a:rPr>
              <a:t>Eficientizar los servicios de urgencias con el pronto reconocimiento de pacientes en calidad de desconocidos.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sz="2000" dirty="0"/>
          </a:p>
        </p:txBody>
      </p:sp>
      <p:sp>
        <p:nvSpPr>
          <p:cNvPr id="3" name="CuadroTexto 2">
            <a:extLst>
              <a:ext uri="{FF2B5EF4-FFF2-40B4-BE49-F238E27FC236}">
                <a16:creationId xmlns:a16="http://schemas.microsoft.com/office/drawing/2014/main" id="{6CBBC61E-6596-47C5-A363-69C0221B4054}"/>
              </a:ext>
            </a:extLst>
          </p:cNvPr>
          <p:cNvSpPr txBox="1"/>
          <p:nvPr/>
        </p:nvSpPr>
        <p:spPr>
          <a:xfrm>
            <a:off x="4188266" y="424119"/>
            <a:ext cx="4857420" cy="1200329"/>
          </a:xfrm>
          <a:prstGeom prst="rect">
            <a:avLst/>
          </a:prstGeom>
          <a:noFill/>
        </p:spPr>
        <p:txBody>
          <a:bodyPr wrap="none" rtlCol="0">
            <a:spAutoFit/>
          </a:bodyPr>
          <a:lstStyle/>
          <a:p>
            <a:r>
              <a:rPr lang="es-MX" sz="3600" b="1" dirty="0">
                <a:effectLst/>
                <a:latin typeface="+mj-lt"/>
                <a:ea typeface="Calibri" panose="020F0502020204030204" pitchFamily="34" charset="0"/>
                <a:cs typeface="Times New Roman" panose="02020603050405020304" pitchFamily="18" charset="0"/>
              </a:rPr>
              <a:t>Objetivos generales</a:t>
            </a:r>
          </a:p>
          <a:p>
            <a:endParaRPr lang="es-MX" sz="3600" b="1" dirty="0">
              <a:latin typeface="+mj-lt"/>
            </a:endParaRPr>
          </a:p>
        </p:txBody>
      </p:sp>
    </p:spTree>
    <p:extLst>
      <p:ext uri="{BB962C8B-B14F-4D97-AF65-F5344CB8AC3E}">
        <p14:creationId xmlns:p14="http://schemas.microsoft.com/office/powerpoint/2010/main" val="283992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A720578-2A91-4A03-BBB2-0EAFB6E4A605}"/>
              </a:ext>
            </a:extLst>
          </p:cNvPr>
          <p:cNvSpPr txBox="1"/>
          <p:nvPr/>
        </p:nvSpPr>
        <p:spPr>
          <a:xfrm>
            <a:off x="921934" y="2173358"/>
            <a:ext cx="5930349" cy="3671774"/>
          </a:xfrm>
          <a:prstGeom prst="rect">
            <a:avLst/>
          </a:prstGeom>
          <a:noFill/>
        </p:spPr>
        <p:txBody>
          <a:bodyPr wrap="square" rtlCol="0">
            <a:spAutoFit/>
          </a:bodyPr>
          <a:lstStyle/>
          <a:p>
            <a:pPr marL="285750" indent="-285750" algn="just">
              <a:lnSpc>
                <a:spcPct val="107000"/>
              </a:lnSpc>
              <a:spcAft>
                <a:spcPts val="800"/>
              </a:spcAft>
              <a:buFont typeface="Arial" panose="020B0604020202020204" pitchFamily="34" charset="0"/>
              <a:buChar char="•"/>
            </a:pPr>
            <a:r>
              <a:rPr lang="es-MX" sz="2000" dirty="0">
                <a:effectLst/>
                <a:latin typeface="Arial" panose="020B0604020202020204" pitchFamily="34" charset="0"/>
                <a:ea typeface="Calibri" panose="020F0502020204030204" pitchFamily="34" charset="0"/>
                <a:cs typeface="Times New Roman" panose="02020603050405020304" pitchFamily="18" charset="0"/>
              </a:rPr>
              <a:t>Acceder con mayor facilidad al historial clínico para asi facilitar la toma de decisiones sobre la salud del paciente.</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s-MX" sz="20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Que la información en las bases de datos sea única, confiable y en tiempo real para garantizar la integridad de la información e interconectar entre sí las diferentes aplicaciones existentes.</a:t>
            </a:r>
            <a:endParaRPr lang="es-MX"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s-MX" sz="2000" dirty="0">
                <a:effectLst/>
                <a:latin typeface="Arial" panose="020B0604020202020204" pitchFamily="34" charset="0"/>
                <a:ea typeface="Calibri" panose="020F0502020204030204" pitchFamily="34" charset="0"/>
                <a:cs typeface="Times New Roman" panose="02020603050405020304" pitchFamily="18" charset="0"/>
              </a:rPr>
              <a:t>Ayudar en la planificación a largo y corto plazo de tratamiento de enfermedades.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s-MX" sz="2000" dirty="0"/>
          </a:p>
        </p:txBody>
      </p:sp>
      <p:sp>
        <p:nvSpPr>
          <p:cNvPr id="3" name="CuadroTexto 2">
            <a:extLst>
              <a:ext uri="{FF2B5EF4-FFF2-40B4-BE49-F238E27FC236}">
                <a16:creationId xmlns:a16="http://schemas.microsoft.com/office/drawing/2014/main" id="{B1D8E5A8-458B-4C13-A5B7-139F655B77AD}"/>
              </a:ext>
            </a:extLst>
          </p:cNvPr>
          <p:cNvSpPr txBox="1"/>
          <p:nvPr/>
        </p:nvSpPr>
        <p:spPr>
          <a:xfrm>
            <a:off x="3887109" y="477128"/>
            <a:ext cx="5394425" cy="1200329"/>
          </a:xfrm>
          <a:prstGeom prst="rect">
            <a:avLst/>
          </a:prstGeom>
          <a:noFill/>
        </p:spPr>
        <p:txBody>
          <a:bodyPr wrap="none" rtlCol="0">
            <a:spAutoFit/>
          </a:bodyPr>
          <a:lstStyle/>
          <a:p>
            <a:r>
              <a:rPr lang="es-MX" sz="3600" b="1" dirty="0">
                <a:effectLst/>
                <a:latin typeface="+mj-lt"/>
                <a:ea typeface="Calibri" panose="020F0502020204030204" pitchFamily="34" charset="0"/>
                <a:cs typeface="Times New Roman" panose="02020603050405020304" pitchFamily="18" charset="0"/>
              </a:rPr>
              <a:t>Objetivos específicos </a:t>
            </a:r>
          </a:p>
          <a:p>
            <a:endParaRPr lang="es-MX" sz="3600" b="1" dirty="0">
              <a:latin typeface="+mj-lt"/>
            </a:endParaRPr>
          </a:p>
        </p:txBody>
      </p:sp>
      <p:pic>
        <p:nvPicPr>
          <p:cNvPr id="4" name="Imagen 3">
            <a:extLst>
              <a:ext uri="{FF2B5EF4-FFF2-40B4-BE49-F238E27FC236}">
                <a16:creationId xmlns:a16="http://schemas.microsoft.com/office/drawing/2014/main" id="{EAC91D1C-72B1-44E1-8E57-EDA4A152F8C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6805" y="1443785"/>
            <a:ext cx="4089457" cy="1985215"/>
          </a:xfrm>
          <a:prstGeom prst="rect">
            <a:avLst/>
          </a:prstGeom>
          <a:noFill/>
          <a:ln>
            <a:noFill/>
          </a:ln>
        </p:spPr>
      </p:pic>
      <p:pic>
        <p:nvPicPr>
          <p:cNvPr id="5" name="Imagen 4">
            <a:extLst>
              <a:ext uri="{FF2B5EF4-FFF2-40B4-BE49-F238E27FC236}">
                <a16:creationId xmlns:a16="http://schemas.microsoft.com/office/drawing/2014/main" id="{BD997EBD-21EA-4BA6-B154-33CD112D993F}"/>
              </a:ext>
            </a:extLst>
          </p:cNvPr>
          <p:cNvPicPr>
            <a:picLocks noChangeAspect="1"/>
          </p:cNvPicPr>
          <p:nvPr/>
        </p:nvPicPr>
        <p:blipFill rotWithShape="1">
          <a:blip r:embed="rId3">
            <a:extLst>
              <a:ext uri="{28A0092B-C50C-407E-A947-70E740481C1C}">
                <a14:useLocalDpi xmlns:a14="http://schemas.microsoft.com/office/drawing/2010/main" val="0"/>
              </a:ext>
            </a:extLst>
          </a:blip>
          <a:srcRect l="4753" t="15152" r="29509" b="1865"/>
          <a:stretch/>
        </p:blipFill>
        <p:spPr bwMode="auto">
          <a:xfrm>
            <a:off x="7170335" y="3749647"/>
            <a:ext cx="4417783" cy="27069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6436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6FF8DEA-C22B-4F6C-B80B-B9F98D1CE9FE}"/>
              </a:ext>
            </a:extLst>
          </p:cNvPr>
          <p:cNvSpPr txBox="1"/>
          <p:nvPr/>
        </p:nvSpPr>
        <p:spPr>
          <a:xfrm>
            <a:off x="4293706" y="887945"/>
            <a:ext cx="3829878" cy="646331"/>
          </a:xfrm>
          <a:prstGeom prst="rect">
            <a:avLst/>
          </a:prstGeom>
          <a:noFill/>
        </p:spPr>
        <p:txBody>
          <a:bodyPr wrap="square" rtlCol="0">
            <a:spAutoFit/>
          </a:bodyPr>
          <a:lstStyle/>
          <a:p>
            <a:r>
              <a:rPr lang="es-MX" sz="3600" b="1" dirty="0">
                <a:effectLst/>
                <a:latin typeface="+mj-lt"/>
                <a:ea typeface="Calibri" panose="020F0502020204030204" pitchFamily="34" charset="0"/>
                <a:cs typeface="Times New Roman" panose="02020603050405020304" pitchFamily="18" charset="0"/>
              </a:rPr>
              <a:t>Justificación</a:t>
            </a:r>
          </a:p>
        </p:txBody>
      </p:sp>
      <p:sp>
        <p:nvSpPr>
          <p:cNvPr id="3" name="CuadroTexto 2">
            <a:extLst>
              <a:ext uri="{FF2B5EF4-FFF2-40B4-BE49-F238E27FC236}">
                <a16:creationId xmlns:a16="http://schemas.microsoft.com/office/drawing/2014/main" id="{1F0746B5-6687-43B7-AD0E-79F8176B648E}"/>
              </a:ext>
            </a:extLst>
          </p:cNvPr>
          <p:cNvSpPr txBox="1"/>
          <p:nvPr/>
        </p:nvSpPr>
        <p:spPr>
          <a:xfrm>
            <a:off x="708991" y="2319131"/>
            <a:ext cx="10774017" cy="2862322"/>
          </a:xfrm>
          <a:prstGeom prst="rect">
            <a:avLst/>
          </a:prstGeom>
          <a:noFill/>
        </p:spPr>
        <p:txBody>
          <a:bodyPr wrap="square" rtlCol="0">
            <a:spAutoFit/>
          </a:bodyPr>
          <a:lstStyle/>
          <a:p>
            <a:pPr algn="just"/>
            <a:r>
              <a:rPr lang="es-MX" sz="2000" dirty="0">
                <a:solidFill>
                  <a:schemeClr val="bg1"/>
                </a:solidFill>
                <a:effectLst/>
                <a:latin typeface="Arial" panose="020B0604020202020204" pitchFamily="34" charset="0"/>
                <a:ea typeface="Times New Roman" panose="02020603050405020304" pitchFamily="18" charset="0"/>
              </a:rPr>
              <a:t>Teniendo en cuenta que la población de México para el 2021 es de poco más de 126 millones de los cuales, solamente en el sector público para 2018, se registró una demanda hospitalaria de 2 millones, según cifras del INEGI, y considerando que estas cifras no contemplen los procedimientos que se requieren para efectuar un adecuado diagnóstico y posterior tratamiento, sector privado, consultorios médicos privados independientes,  se hace necesario y de vital importancia adoptar un sistema para el manejo electrónico de las historias clínicas que facilite, optimice y unifique la historia clínica para así hacer tener un mejor manejo y control sobre la salud de cada uno de los pacientes.</a:t>
            </a:r>
            <a:endParaRPr lang="es-MX" sz="2000" dirty="0">
              <a:solidFill>
                <a:schemeClr val="bg1"/>
              </a:solidFill>
              <a:effectLst/>
              <a:latin typeface="Times New Roman" panose="02020603050405020304" pitchFamily="18" charset="0"/>
              <a:ea typeface="Times New Roman" panose="02020603050405020304" pitchFamily="18" charset="0"/>
            </a:endParaRPr>
          </a:p>
          <a:p>
            <a:pPr algn="just"/>
            <a:endParaRPr lang="es-MX" sz="2000" dirty="0">
              <a:solidFill>
                <a:schemeClr val="bg1"/>
              </a:solidFill>
            </a:endParaRPr>
          </a:p>
        </p:txBody>
      </p:sp>
    </p:spTree>
    <p:extLst>
      <p:ext uri="{BB962C8B-B14F-4D97-AF65-F5344CB8AC3E}">
        <p14:creationId xmlns:p14="http://schemas.microsoft.com/office/powerpoint/2010/main" val="9651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08558C0-53E1-4F4A-BC50-7911117E734F}"/>
              </a:ext>
            </a:extLst>
          </p:cNvPr>
          <p:cNvSpPr txBox="1"/>
          <p:nvPr/>
        </p:nvSpPr>
        <p:spPr>
          <a:xfrm>
            <a:off x="4200939" y="350996"/>
            <a:ext cx="3790121" cy="525850"/>
          </a:xfrm>
          <a:prstGeom prst="rect">
            <a:avLst/>
          </a:prstGeom>
          <a:noFill/>
        </p:spPr>
        <p:txBody>
          <a:bodyPr wrap="square">
            <a:spAutoFit/>
          </a:bodyPr>
          <a:lstStyle/>
          <a:p>
            <a:pPr lvl="0" algn="just">
              <a:lnSpc>
                <a:spcPct val="107000"/>
              </a:lnSpc>
              <a:spcAft>
                <a:spcPts val="800"/>
              </a:spcAft>
            </a:pPr>
            <a:r>
              <a:rPr lang="es-MX" sz="2800" b="1" dirty="0">
                <a:effectLst/>
                <a:latin typeface="+mj-lt"/>
                <a:ea typeface="Calibri" panose="020F0502020204030204" pitchFamily="34" charset="0"/>
                <a:cs typeface="Times New Roman" panose="02020603050405020304" pitchFamily="18" charset="0"/>
              </a:rPr>
              <a:t>Material necesario</a:t>
            </a:r>
            <a:endParaRPr lang="es-MX" sz="2400" dirty="0">
              <a:effectLst/>
              <a:latin typeface="+mj-lt"/>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BCF68B9E-74C4-4BDA-B5C7-300B5239DA2F}"/>
              </a:ext>
            </a:extLst>
          </p:cNvPr>
          <p:cNvSpPr txBox="1"/>
          <p:nvPr/>
        </p:nvSpPr>
        <p:spPr>
          <a:xfrm>
            <a:off x="1152939" y="1662417"/>
            <a:ext cx="6096000" cy="3041025"/>
          </a:xfrm>
          <a:prstGeom prst="rect">
            <a:avLst/>
          </a:prstGeom>
          <a:noFill/>
        </p:spPr>
        <p:txBody>
          <a:bodyPr wrap="square">
            <a:spAutoFit/>
          </a:bodyPr>
          <a:lstStyle/>
          <a:p>
            <a:pPr marL="342900" lvl="0" indent="-342900" algn="just">
              <a:lnSpc>
                <a:spcPct val="107000"/>
              </a:lnSpc>
              <a:buFont typeface="Arial" panose="020B0604020202020204" pitchFamily="34" charset="0"/>
              <a:buChar char="-"/>
            </a:pPr>
            <a:r>
              <a:rPr lang="es-MX" sz="1800" dirty="0">
                <a:effectLst/>
                <a:latin typeface="Arial" panose="020B0604020202020204" pitchFamily="34" charset="0"/>
                <a:ea typeface="Calibri" panose="020F0502020204030204" pitchFamily="34" charset="0"/>
                <a:cs typeface="Times New Roman" panose="02020603050405020304" pitchFamily="18" charset="0"/>
              </a:rPr>
              <a:t>Tarjeta RFID.</a:t>
            </a:r>
          </a:p>
          <a:p>
            <a:pPr marL="342900" lvl="0" indent="-342900" algn="just">
              <a:lnSpc>
                <a:spcPct val="107000"/>
              </a:lnSpc>
              <a:buFont typeface="Arial" panose="020B0604020202020204" pitchFamily="34" charset="0"/>
              <a:buChar char="-"/>
            </a:pPr>
            <a:r>
              <a:rPr lang="es-MX" dirty="0">
                <a:latin typeface="Arial" panose="020B0604020202020204" pitchFamily="34" charset="0"/>
                <a:ea typeface="Calibri" panose="020F0502020204030204" pitchFamily="34" charset="0"/>
                <a:cs typeface="Times New Roman" panose="02020603050405020304" pitchFamily="18" charset="0"/>
              </a:rPr>
              <a:t>Pulsera RFID.</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s-MX" sz="1800" dirty="0">
                <a:effectLst/>
                <a:latin typeface="Arial" panose="020B0604020202020204" pitchFamily="34" charset="0"/>
                <a:ea typeface="Calibri" panose="020F0502020204030204" pitchFamily="34" charset="0"/>
                <a:cs typeface="Times New Roman" panose="02020603050405020304" pitchFamily="18" charset="0"/>
              </a:rPr>
              <a:t>Sistema de cómputo.</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s-MX" sz="1800" dirty="0">
                <a:effectLst/>
                <a:latin typeface="Arial" panose="020B0604020202020204" pitchFamily="34" charset="0"/>
                <a:ea typeface="Calibri" panose="020F0502020204030204" pitchFamily="34" charset="0"/>
                <a:cs typeface="Times New Roman" panose="02020603050405020304" pitchFamily="18" charset="0"/>
              </a:rPr>
              <a:t>Raspberry pi3</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s-MX" sz="1800" dirty="0">
                <a:effectLst/>
                <a:latin typeface="Arial" panose="020B0604020202020204" pitchFamily="34" charset="0"/>
                <a:ea typeface="Calibri" panose="020F0502020204030204" pitchFamily="34" charset="0"/>
                <a:cs typeface="Times New Roman" panose="02020603050405020304" pitchFamily="18" charset="0"/>
              </a:rPr>
              <a:t>Sensor de temperatura MLX90614</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s-MX" sz="1800" dirty="0" err="1">
                <a:effectLst/>
                <a:latin typeface="Arial" panose="020B0604020202020204" pitchFamily="34" charset="0"/>
                <a:ea typeface="Calibri" panose="020F0502020204030204" pitchFamily="34" charset="0"/>
                <a:cs typeface="Times New Roman" panose="02020603050405020304" pitchFamily="18" charset="0"/>
              </a:rPr>
              <a:t>Protobord</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s-MX" sz="1800" dirty="0">
                <a:effectLst/>
                <a:latin typeface="Arial" panose="020B0604020202020204" pitchFamily="34" charset="0"/>
                <a:ea typeface="Calibri" panose="020F0502020204030204" pitchFamily="34" charset="0"/>
                <a:cs typeface="Times New Roman" panose="02020603050405020304" pitchFamily="18" charset="0"/>
              </a:rPr>
              <a:t>Base de datos.</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s-MX" sz="1800" dirty="0">
                <a:effectLst/>
                <a:latin typeface="Arial" panose="020B0604020202020204" pitchFamily="34" charset="0"/>
                <a:ea typeface="Calibri" panose="020F0502020204030204" pitchFamily="34" charset="0"/>
                <a:cs typeface="Times New Roman" panose="02020603050405020304" pitchFamily="18" charset="0"/>
              </a:rPr>
              <a:t>GPIO </a:t>
            </a:r>
            <a:r>
              <a:rPr lang="es-MX" sz="1800" dirty="0" err="1">
                <a:effectLst/>
                <a:latin typeface="Arial" panose="020B0604020202020204" pitchFamily="34" charset="0"/>
                <a:ea typeface="Calibri" panose="020F0502020204030204" pitchFamily="34" charset="0"/>
                <a:cs typeface="Times New Roman" panose="02020603050405020304" pitchFamily="18" charset="0"/>
              </a:rPr>
              <a:t>extension</a:t>
            </a:r>
            <a:r>
              <a:rPr lang="es-MX" sz="1800" dirty="0">
                <a:effectLst/>
                <a:latin typeface="Arial" panose="020B0604020202020204" pitchFamily="34" charset="0"/>
                <a:ea typeface="Calibri" panose="020F0502020204030204" pitchFamily="34" charset="0"/>
                <a:cs typeface="Times New Roman" panose="02020603050405020304" pitchFamily="18" charset="0"/>
              </a:rPr>
              <a:t> </a:t>
            </a:r>
            <a:r>
              <a:rPr lang="es-MX" sz="1800" dirty="0" err="1">
                <a:effectLst/>
                <a:latin typeface="Arial" panose="020B0604020202020204" pitchFamily="34" charset="0"/>
                <a:ea typeface="Calibri" panose="020F0502020204030204" pitchFamily="34" charset="0"/>
                <a:cs typeface="Times New Roman" panose="02020603050405020304" pitchFamily="18" charset="0"/>
              </a:rPr>
              <a:t>board</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s-MX" sz="1800" dirty="0">
                <a:effectLst/>
                <a:latin typeface="Arial" panose="020B0604020202020204" pitchFamily="34" charset="0"/>
                <a:ea typeface="Calibri" panose="020F0502020204030204" pitchFamily="34" charset="0"/>
                <a:cs typeface="Times New Roman" panose="02020603050405020304" pitchFamily="18" charset="0"/>
              </a:rPr>
              <a:t>Cable adaptador GPIO</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pPr>
            <a:r>
              <a:rPr lang="es-MX" sz="1800" dirty="0">
                <a:effectLst/>
                <a:latin typeface="Arial" panose="020B0604020202020204" pitchFamily="34" charset="0"/>
                <a:ea typeface="Calibri" panose="020F0502020204030204" pitchFamily="34" charset="0"/>
                <a:cs typeface="Times New Roman" panose="02020603050405020304" pitchFamily="18" charset="0"/>
              </a:rPr>
              <a:t>Jumpers macho-macho</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C38D33BE-D568-4348-8D5D-D2D0DCE67C6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023" t="-302" r="26790" b="19000"/>
          <a:stretch/>
        </p:blipFill>
        <p:spPr bwMode="auto">
          <a:xfrm rot="5400000">
            <a:off x="6237605" y="1400825"/>
            <a:ext cx="1545590" cy="1511935"/>
          </a:xfrm>
          <a:prstGeom prst="rect">
            <a:avLst/>
          </a:prstGeom>
          <a:noFill/>
          <a:ln>
            <a:noFill/>
          </a:ln>
          <a:extLst>
            <a:ext uri="{53640926-AAD7-44D8-BBD7-CCE9431645EC}">
              <a14:shadowObscured xmlns:a14="http://schemas.microsoft.com/office/drawing/2010/main"/>
            </a:ext>
          </a:extLst>
        </p:spPr>
      </p:pic>
      <p:pic>
        <p:nvPicPr>
          <p:cNvPr id="6" name="Imagen 5">
            <a:extLst>
              <a:ext uri="{FF2B5EF4-FFF2-40B4-BE49-F238E27FC236}">
                <a16:creationId xmlns:a16="http://schemas.microsoft.com/office/drawing/2014/main" id="{04214466-EF6D-47E8-9DC0-F321AA8F9F8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605" t="28806" r="17106" b="28917"/>
          <a:stretch/>
        </p:blipFill>
        <p:spPr bwMode="auto">
          <a:xfrm rot="5400000" flipH="1">
            <a:off x="8383891" y="1972945"/>
            <a:ext cx="1626235" cy="1285875"/>
          </a:xfrm>
          <a:prstGeom prst="rect">
            <a:avLst/>
          </a:prstGeom>
          <a:noFill/>
          <a:ln>
            <a:noFill/>
          </a:ln>
          <a:extLst>
            <a:ext uri="{53640926-AAD7-44D8-BBD7-CCE9431645EC}">
              <a14:shadowObscured xmlns:a14="http://schemas.microsoft.com/office/drawing/2010/main"/>
            </a:ext>
          </a:extLst>
        </p:spPr>
      </p:pic>
      <p:pic>
        <p:nvPicPr>
          <p:cNvPr id="7" name="Imagen 6">
            <a:extLst>
              <a:ext uri="{FF2B5EF4-FFF2-40B4-BE49-F238E27FC236}">
                <a16:creationId xmlns:a16="http://schemas.microsoft.com/office/drawing/2014/main" id="{BCABFB58-8D4D-4CE6-B42E-0DE019DC43E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580" t="9588" r="34074" b="18849"/>
          <a:stretch/>
        </p:blipFill>
        <p:spPr bwMode="auto">
          <a:xfrm rot="5400000">
            <a:off x="5299446" y="3890631"/>
            <a:ext cx="1765935" cy="1841500"/>
          </a:xfrm>
          <a:prstGeom prst="rect">
            <a:avLst/>
          </a:prstGeom>
          <a:noFill/>
          <a:ln>
            <a:noFill/>
          </a:ln>
          <a:extLst>
            <a:ext uri="{53640926-AAD7-44D8-BBD7-CCE9431645EC}">
              <a14:shadowObscured xmlns:a14="http://schemas.microsoft.com/office/drawing/2010/main"/>
            </a:ext>
          </a:extLst>
        </p:spPr>
      </p:pic>
      <p:pic>
        <p:nvPicPr>
          <p:cNvPr id="8" name="Imagen 7">
            <a:extLst>
              <a:ext uri="{FF2B5EF4-FFF2-40B4-BE49-F238E27FC236}">
                <a16:creationId xmlns:a16="http://schemas.microsoft.com/office/drawing/2014/main" id="{6D2E55DD-A50C-495F-BB90-F36A4D45713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4209" t="34183" r="32380" b="43311"/>
          <a:stretch/>
        </p:blipFill>
        <p:spPr bwMode="auto">
          <a:xfrm rot="16200000">
            <a:off x="9144910" y="4587310"/>
            <a:ext cx="1127125" cy="81089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24211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C8E6CBD-AD82-47EA-B9BA-39E1F009C304}"/>
              </a:ext>
            </a:extLst>
          </p:cNvPr>
          <p:cNvSpPr txBox="1"/>
          <p:nvPr/>
        </p:nvSpPr>
        <p:spPr>
          <a:xfrm>
            <a:off x="5115339" y="359001"/>
            <a:ext cx="2557670" cy="525850"/>
          </a:xfrm>
          <a:prstGeom prst="rect">
            <a:avLst/>
          </a:prstGeom>
          <a:noFill/>
        </p:spPr>
        <p:txBody>
          <a:bodyPr wrap="square">
            <a:spAutoFit/>
          </a:bodyPr>
          <a:lstStyle/>
          <a:p>
            <a:pPr lvl="0" algn="just">
              <a:lnSpc>
                <a:spcPct val="107000"/>
              </a:lnSpc>
              <a:spcAft>
                <a:spcPts val="800"/>
              </a:spcAft>
            </a:pPr>
            <a:r>
              <a:rPr lang="es-MX" sz="2800" b="1" dirty="0">
                <a:effectLst/>
                <a:latin typeface="+mj-lt"/>
                <a:ea typeface="Calibri" panose="020F0502020204030204" pitchFamily="34" charset="0"/>
                <a:cs typeface="Times New Roman" panose="02020603050405020304" pitchFamily="18" charset="0"/>
              </a:rPr>
              <a:t>Circuitos</a:t>
            </a:r>
            <a:endParaRPr lang="es-MX" sz="2400" dirty="0">
              <a:effectLst/>
              <a:latin typeface="+mj-lt"/>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C4254830-B803-4CD7-8D41-C8D45567E69A}"/>
              </a:ext>
            </a:extLst>
          </p:cNvPr>
          <p:cNvPicPr>
            <a:picLocks noChangeAspect="1"/>
          </p:cNvPicPr>
          <p:nvPr/>
        </p:nvPicPr>
        <p:blipFill rotWithShape="1">
          <a:blip r:embed="rId2">
            <a:extLst>
              <a:ext uri="{28A0092B-C50C-407E-A947-70E740481C1C}">
                <a14:useLocalDpi xmlns:a14="http://schemas.microsoft.com/office/drawing/2010/main" val="0"/>
              </a:ext>
            </a:extLst>
          </a:blip>
          <a:srcRect b="5128"/>
          <a:stretch/>
        </p:blipFill>
        <p:spPr bwMode="auto">
          <a:xfrm>
            <a:off x="323463" y="1765134"/>
            <a:ext cx="4981474" cy="3071909"/>
          </a:xfrm>
          <a:prstGeom prst="rect">
            <a:avLst/>
          </a:prstGeom>
          <a:noFill/>
          <a:ln>
            <a:noFill/>
          </a:ln>
          <a:extLst>
            <a:ext uri="{53640926-AAD7-44D8-BBD7-CCE9431645EC}">
              <a14:shadowObscured xmlns:a14="http://schemas.microsoft.com/office/drawing/2010/main"/>
            </a:ext>
          </a:extLst>
        </p:spPr>
      </p:pic>
      <p:pic>
        <p:nvPicPr>
          <p:cNvPr id="5" name="Imagen 4">
            <a:extLst>
              <a:ext uri="{FF2B5EF4-FFF2-40B4-BE49-F238E27FC236}">
                <a16:creationId xmlns:a16="http://schemas.microsoft.com/office/drawing/2014/main" id="{B917CC78-6180-42EA-9096-D2533E26E8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6586"/>
          <a:stretch/>
        </p:blipFill>
        <p:spPr bwMode="auto">
          <a:xfrm>
            <a:off x="5551849" y="2314230"/>
            <a:ext cx="6316688" cy="2229540"/>
          </a:xfrm>
          <a:prstGeom prst="rect">
            <a:avLst/>
          </a:prstGeom>
          <a:noFill/>
          <a:ln>
            <a:noFill/>
          </a:ln>
          <a:extLst>
            <a:ext uri="{53640926-AAD7-44D8-BBD7-CCE9431645EC}">
              <a14:shadowObscured xmlns:a14="http://schemas.microsoft.com/office/drawing/2010/main"/>
            </a:ext>
          </a:extLst>
        </p:spPr>
      </p:pic>
      <p:sp>
        <p:nvSpPr>
          <p:cNvPr id="6" name="Cuadro de texto 2">
            <a:extLst>
              <a:ext uri="{FF2B5EF4-FFF2-40B4-BE49-F238E27FC236}">
                <a16:creationId xmlns:a16="http://schemas.microsoft.com/office/drawing/2014/main" id="{3574019C-2B27-4702-8A9E-E8AA72FB90DD}"/>
              </a:ext>
            </a:extLst>
          </p:cNvPr>
          <p:cNvSpPr txBox="1">
            <a:spLocks noChangeArrowheads="1"/>
          </p:cNvSpPr>
          <p:nvPr/>
        </p:nvSpPr>
        <p:spPr bwMode="auto">
          <a:xfrm>
            <a:off x="637687" y="5263626"/>
            <a:ext cx="4667250" cy="670120"/>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es-MX" dirty="0">
                <a:latin typeface="Arial" panose="020B0604020202020204" pitchFamily="34" charset="0"/>
                <a:ea typeface="Calibri" panose="020F0502020204030204" pitchFamily="34" charset="0"/>
                <a:cs typeface="Times New Roman" panose="02020603050405020304" pitchFamily="18" charset="0"/>
              </a:rPr>
              <a:t>C</a:t>
            </a:r>
            <a:r>
              <a:rPr lang="es-MX" dirty="0">
                <a:effectLst/>
                <a:latin typeface="Arial" panose="020B0604020202020204" pitchFamily="34" charset="0"/>
                <a:ea typeface="Calibri" panose="020F0502020204030204" pitchFamily="34" charset="0"/>
                <a:cs typeface="Times New Roman" panose="02020603050405020304" pitchFamily="18" charset="0"/>
              </a:rPr>
              <a:t>onexiones entre la raspberry pi3 y el sensor RFID</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 de texto 2">
            <a:extLst>
              <a:ext uri="{FF2B5EF4-FFF2-40B4-BE49-F238E27FC236}">
                <a16:creationId xmlns:a16="http://schemas.microsoft.com/office/drawing/2014/main" id="{3F02B468-29F1-459B-ACF8-848E9AAD1A2F}"/>
              </a:ext>
            </a:extLst>
          </p:cNvPr>
          <p:cNvSpPr txBox="1">
            <a:spLocks noChangeArrowheads="1"/>
          </p:cNvSpPr>
          <p:nvPr/>
        </p:nvSpPr>
        <p:spPr bwMode="auto">
          <a:xfrm>
            <a:off x="6394174" y="4904216"/>
            <a:ext cx="4667250" cy="670120"/>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es-MX" dirty="0">
                <a:latin typeface="Arial" panose="020B0604020202020204" pitchFamily="34" charset="0"/>
                <a:ea typeface="Calibri" panose="020F0502020204030204" pitchFamily="34" charset="0"/>
                <a:cs typeface="Times New Roman" panose="02020603050405020304" pitchFamily="18" charset="0"/>
              </a:rPr>
              <a:t>C</a:t>
            </a:r>
            <a:r>
              <a:rPr lang="es-MX" dirty="0">
                <a:effectLst/>
                <a:latin typeface="Arial" panose="020B0604020202020204" pitchFamily="34" charset="0"/>
                <a:ea typeface="Calibri" panose="020F0502020204030204" pitchFamily="34" charset="0"/>
                <a:cs typeface="Times New Roman" panose="02020603050405020304" pitchFamily="18" charset="0"/>
              </a:rPr>
              <a:t>onexiones entre la raspberry pi3 y el sensor de temperatura</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628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E3C527F-D356-4D49-97F4-60F4342AA132}"/>
              </a:ext>
            </a:extLst>
          </p:cNvPr>
          <p:cNvSpPr txBox="1"/>
          <p:nvPr/>
        </p:nvSpPr>
        <p:spPr>
          <a:xfrm>
            <a:off x="3896139" y="48502"/>
            <a:ext cx="6096000" cy="525850"/>
          </a:xfrm>
          <a:prstGeom prst="rect">
            <a:avLst/>
          </a:prstGeom>
          <a:noFill/>
        </p:spPr>
        <p:txBody>
          <a:bodyPr wrap="square">
            <a:spAutoFit/>
          </a:bodyPr>
          <a:lstStyle/>
          <a:p>
            <a:pPr algn="just">
              <a:lnSpc>
                <a:spcPct val="107000"/>
              </a:lnSpc>
              <a:spcAft>
                <a:spcPts val="800"/>
              </a:spcAft>
            </a:pPr>
            <a:r>
              <a:rPr lang="es-MX" sz="2800" b="1" dirty="0">
                <a:effectLst/>
                <a:latin typeface="+mj-lt"/>
                <a:ea typeface="Calibri" panose="020F0502020204030204" pitchFamily="34" charset="0"/>
                <a:cs typeface="Times New Roman" panose="02020603050405020304" pitchFamily="18" charset="0"/>
              </a:rPr>
              <a:t>Visualización de datos</a:t>
            </a:r>
            <a:endParaRPr lang="es-MX" sz="2400" dirty="0">
              <a:effectLst/>
              <a:latin typeface="+mj-lt"/>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62FC813F-2101-4C38-8B09-4BD70E70D48F}"/>
              </a:ext>
            </a:extLst>
          </p:cNvPr>
          <p:cNvPicPr>
            <a:picLocks noChangeAspect="1"/>
          </p:cNvPicPr>
          <p:nvPr/>
        </p:nvPicPr>
        <p:blipFill rotWithShape="1">
          <a:blip r:embed="rId2"/>
          <a:srcRect l="15435" t="25302" r="11195" b="20759"/>
          <a:stretch/>
        </p:blipFill>
        <p:spPr>
          <a:xfrm>
            <a:off x="438726" y="1090660"/>
            <a:ext cx="11314548" cy="4676679"/>
          </a:xfrm>
          <a:prstGeom prst="rect">
            <a:avLst/>
          </a:prstGeom>
        </p:spPr>
      </p:pic>
    </p:spTree>
    <p:extLst>
      <p:ext uri="{BB962C8B-B14F-4D97-AF65-F5344CB8AC3E}">
        <p14:creationId xmlns:p14="http://schemas.microsoft.com/office/powerpoint/2010/main" val="1351842548"/>
      </p:ext>
    </p:extLst>
  </p:cSld>
  <p:clrMapOvr>
    <a:masterClrMapping/>
  </p:clrMapOvr>
  <p:transition spd="slow" advTm="0">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Personalizado 4">
      <a:dk1>
        <a:srgbClr val="FFFFFF"/>
      </a:dk1>
      <a:lt1>
        <a:sysClr val="window" lastClr="FFFFFF"/>
      </a:lt1>
      <a:dk2>
        <a:srgbClr val="0088EE"/>
      </a:dk2>
      <a:lt2>
        <a:srgbClr val="4B71DD"/>
      </a:lt2>
      <a:accent1>
        <a:srgbClr val="234ABA"/>
      </a:accent1>
      <a:accent2>
        <a:srgbClr val="0088EE"/>
      </a:accent2>
      <a:accent3>
        <a:srgbClr val="17317C"/>
      </a:accent3>
      <a:accent4>
        <a:srgbClr val="4B71DD"/>
      </a:accent4>
      <a:accent5>
        <a:srgbClr val="213240"/>
      </a:accent5>
      <a:accent6>
        <a:srgbClr val="D5E0E9"/>
      </a:accent6>
      <a:hlink>
        <a:srgbClr val="81A3BE"/>
      </a:hlink>
      <a:folHlink>
        <a:srgbClr val="D5E0E9"/>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2.xml><?xml version="1.0" encoding="utf-8"?>
<a:theme xmlns:a="http://schemas.openxmlformats.org/drawingml/2006/main" name="Tema de Offic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9225_TF00450287" id="{C8E8D555-4DBF-4CCD-9868-3A80285B451F}" vid="{5B045ECE-DA74-478B-B9F9-3188E0871C23}"/>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Damasco</Template>
  <TotalTime>105</TotalTime>
  <Words>610</Words>
  <Application>Microsoft Office PowerPoint</Application>
  <PresentationFormat>Panorámica</PresentationFormat>
  <Paragraphs>45</Paragraphs>
  <Slides>14</Slides>
  <Notes>1</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14</vt:i4>
      </vt:variant>
    </vt:vector>
  </HeadingPairs>
  <TitlesOfParts>
    <vt:vector size="25" baseType="lpstr">
      <vt:lpstr>Arial</vt:lpstr>
      <vt:lpstr>Arial </vt:lpstr>
      <vt:lpstr>Bookman Old Style</vt:lpstr>
      <vt:lpstr>Calibri</vt:lpstr>
      <vt:lpstr>Courier New</vt:lpstr>
      <vt:lpstr>Gill Sans MT</vt:lpstr>
      <vt:lpstr>Rockwell</vt:lpstr>
      <vt:lpstr>Symbol</vt:lpstr>
      <vt:lpstr>Times New Roman</vt:lpstr>
      <vt:lpstr>Damask</vt:lpstr>
      <vt:lpstr>Tema de Office</vt:lpstr>
      <vt:lpstr>HiD-CliP  Historial  Digital  Clínico  Portable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HiD-CliP  Historial  Digital  Clínico  Portable</dc:title>
  <dc:creator>Amanda Sarahi B.</dc:creator>
  <cp:lastModifiedBy>Amanda Sarahi B.</cp:lastModifiedBy>
  <cp:revision>4</cp:revision>
  <dcterms:created xsi:type="dcterms:W3CDTF">2022-02-21T05:49:23Z</dcterms:created>
  <dcterms:modified xsi:type="dcterms:W3CDTF">2022-02-23T22:56:45Z</dcterms:modified>
</cp:coreProperties>
</file>