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7" r:id="rId2"/>
    <p:sldId id="258" r:id="rId3"/>
    <p:sldId id="259" r:id="rId4"/>
    <p:sldId id="260" r:id="rId5"/>
    <p:sldId id="263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F8C7C4-7675-4F33-ADCB-76C40FD0CAA1}" type="doc">
      <dgm:prSet loTypeId="urn:microsoft.com/office/officeart/2018/2/layout/IconVerticalSolidList" loCatId="icon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B16442-9FD7-4A64-8371-DAD41A88CC1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Poucas linguagens usam caracteres coreanos.</a:t>
          </a:r>
          <a:endParaRPr lang="en-US"/>
        </a:p>
      </dgm:t>
    </dgm:pt>
    <dgm:pt modelId="{08DAF867-E411-4753-86AA-861FC5422D82}" type="parTrans" cxnId="{E59617E5-5F9E-449B-9569-9F5AE14A0399}">
      <dgm:prSet/>
      <dgm:spPr/>
      <dgm:t>
        <a:bodyPr/>
        <a:lstStyle/>
        <a:p>
          <a:endParaRPr lang="en-US"/>
        </a:p>
      </dgm:t>
    </dgm:pt>
    <dgm:pt modelId="{3F5107C2-1B34-4D1A-BD87-9C0287513645}" type="sibTrans" cxnId="{E59617E5-5F9E-449B-9569-9F5AE14A0399}">
      <dgm:prSet/>
      <dgm:spPr/>
      <dgm:t>
        <a:bodyPr/>
        <a:lstStyle/>
        <a:p>
          <a:endParaRPr lang="en-US"/>
        </a:p>
      </dgm:t>
    </dgm:pt>
    <dgm:pt modelId="{C0C13160-76FE-4C57-AEEA-3197EBB70CE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Uma linguagem com suporte em </a:t>
          </a:r>
          <a:r>
            <a:rPr lang="pt-BR" dirty="0" err="1"/>
            <a:t>Hangul</a:t>
          </a:r>
          <a:r>
            <a:rPr lang="pt-BR" dirty="0"/>
            <a:t> pode ajudar pessoas que não conhecem bem inglês ou linguagens de programação comumente usadas</a:t>
          </a:r>
          <a:endParaRPr lang="en-US" dirty="0"/>
        </a:p>
      </dgm:t>
    </dgm:pt>
    <dgm:pt modelId="{70BF3FDF-E235-462D-A6CC-0743DC97AFE2}" type="parTrans" cxnId="{CA3DF087-AD86-42AD-8FA0-BD2A9E907474}">
      <dgm:prSet/>
      <dgm:spPr/>
      <dgm:t>
        <a:bodyPr/>
        <a:lstStyle/>
        <a:p>
          <a:endParaRPr lang="en-US"/>
        </a:p>
      </dgm:t>
    </dgm:pt>
    <dgm:pt modelId="{34969652-DB38-4546-875E-0F6421B00DAF}" type="sibTrans" cxnId="{CA3DF087-AD86-42AD-8FA0-BD2A9E907474}">
      <dgm:prSet/>
      <dgm:spPr/>
      <dgm:t>
        <a:bodyPr/>
        <a:lstStyle/>
        <a:p>
          <a:endParaRPr lang="en-US"/>
        </a:p>
      </dgm:t>
    </dgm:pt>
    <dgm:pt modelId="{C3F6630E-164B-422D-AC41-3DF9315E059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Pode ser útil para introduzir programação em si para pessoas cuja linguagem materna é o Coreano, já que, usando-a, existe maior conforto.</a:t>
          </a:r>
          <a:endParaRPr lang="en-US" dirty="0"/>
        </a:p>
      </dgm:t>
    </dgm:pt>
    <dgm:pt modelId="{5CA7712B-D158-4AA2-B35E-66200812C457}" type="parTrans" cxnId="{613F6E6C-AAAA-49B4-B04A-BEEA8754067E}">
      <dgm:prSet/>
      <dgm:spPr/>
      <dgm:t>
        <a:bodyPr/>
        <a:lstStyle/>
        <a:p>
          <a:endParaRPr lang="en-US"/>
        </a:p>
      </dgm:t>
    </dgm:pt>
    <dgm:pt modelId="{9E8A99EB-C731-4904-B1AB-1F54E2BFF2B0}" type="sibTrans" cxnId="{613F6E6C-AAAA-49B4-B04A-BEEA8754067E}">
      <dgm:prSet/>
      <dgm:spPr/>
      <dgm:t>
        <a:bodyPr/>
        <a:lstStyle/>
        <a:p>
          <a:endParaRPr lang="en-US"/>
        </a:p>
      </dgm:t>
    </dgm:pt>
    <dgm:pt modelId="{73CA9DEF-83C1-42EE-978C-3E270C1B4CC0}" type="pres">
      <dgm:prSet presAssocID="{A2F8C7C4-7675-4F33-ADCB-76C40FD0CAA1}" presName="root" presStyleCnt="0">
        <dgm:presLayoutVars>
          <dgm:dir/>
          <dgm:resizeHandles val="exact"/>
        </dgm:presLayoutVars>
      </dgm:prSet>
      <dgm:spPr/>
    </dgm:pt>
    <dgm:pt modelId="{3416C405-0CE7-499D-B3BA-5EA2E177D974}" type="pres">
      <dgm:prSet presAssocID="{C1B16442-9FD7-4A64-8371-DAD41A88CC1F}" presName="compNode" presStyleCnt="0"/>
      <dgm:spPr/>
    </dgm:pt>
    <dgm:pt modelId="{0416906D-EEC4-4598-BD44-F23B6092B582}" type="pres">
      <dgm:prSet presAssocID="{C1B16442-9FD7-4A64-8371-DAD41A88CC1F}" presName="bgRect" presStyleLbl="bgShp" presStyleIdx="0" presStyleCnt="3"/>
      <dgm:spPr/>
    </dgm:pt>
    <dgm:pt modelId="{C893486B-DB4C-4C0C-8072-2C706E863315}" type="pres">
      <dgm:prSet presAssocID="{C1B16442-9FD7-4A64-8371-DAD41A88CC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49DF319-4817-438B-9997-175378927CBC}" type="pres">
      <dgm:prSet presAssocID="{C1B16442-9FD7-4A64-8371-DAD41A88CC1F}" presName="spaceRect" presStyleCnt="0"/>
      <dgm:spPr/>
    </dgm:pt>
    <dgm:pt modelId="{919640EC-282A-40A7-9279-67DC74B50D73}" type="pres">
      <dgm:prSet presAssocID="{C1B16442-9FD7-4A64-8371-DAD41A88CC1F}" presName="parTx" presStyleLbl="revTx" presStyleIdx="0" presStyleCnt="3">
        <dgm:presLayoutVars>
          <dgm:chMax val="0"/>
          <dgm:chPref val="0"/>
        </dgm:presLayoutVars>
      </dgm:prSet>
      <dgm:spPr/>
    </dgm:pt>
    <dgm:pt modelId="{5517032B-9B3F-47F8-B797-9ACDC990F46B}" type="pres">
      <dgm:prSet presAssocID="{3F5107C2-1B34-4D1A-BD87-9C0287513645}" presName="sibTrans" presStyleCnt="0"/>
      <dgm:spPr/>
    </dgm:pt>
    <dgm:pt modelId="{AF2F7890-A512-40ED-945C-96D7B378C3CE}" type="pres">
      <dgm:prSet presAssocID="{C0C13160-76FE-4C57-AEEA-3197EBB70CE7}" presName="compNode" presStyleCnt="0"/>
      <dgm:spPr/>
    </dgm:pt>
    <dgm:pt modelId="{544FB570-A5B0-4A44-816F-480E0F426936}" type="pres">
      <dgm:prSet presAssocID="{C0C13160-76FE-4C57-AEEA-3197EBB70CE7}" presName="bgRect" presStyleLbl="bgShp" presStyleIdx="1" presStyleCnt="3"/>
      <dgm:spPr/>
    </dgm:pt>
    <dgm:pt modelId="{4DA00A50-AEF7-4204-9860-AFCE3EA590A2}" type="pres">
      <dgm:prSet presAssocID="{C0C13160-76FE-4C57-AEEA-3197EBB70CE7}" presName="iconRect" presStyleLbl="nod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280" r="-78720"/>
          </a:stretch>
        </a:blipFill>
      </dgm:spPr>
    </dgm:pt>
    <dgm:pt modelId="{458199DD-55ED-47A4-A6A7-F6331AD5EBE1}" type="pres">
      <dgm:prSet presAssocID="{C0C13160-76FE-4C57-AEEA-3197EBB70CE7}" presName="spaceRect" presStyleCnt="0"/>
      <dgm:spPr/>
    </dgm:pt>
    <dgm:pt modelId="{56D248E1-4745-4324-B545-3DEE5DB5DF9E}" type="pres">
      <dgm:prSet presAssocID="{C0C13160-76FE-4C57-AEEA-3197EBB70CE7}" presName="parTx" presStyleLbl="revTx" presStyleIdx="1" presStyleCnt="3">
        <dgm:presLayoutVars>
          <dgm:chMax val="0"/>
          <dgm:chPref val="0"/>
        </dgm:presLayoutVars>
      </dgm:prSet>
      <dgm:spPr/>
    </dgm:pt>
    <dgm:pt modelId="{6E55518E-C719-461D-9356-C68B5F6EE07F}" type="pres">
      <dgm:prSet presAssocID="{34969652-DB38-4546-875E-0F6421B00DAF}" presName="sibTrans" presStyleCnt="0"/>
      <dgm:spPr/>
    </dgm:pt>
    <dgm:pt modelId="{AC4DCC4D-64B6-456A-B7CA-A05389A05EC1}" type="pres">
      <dgm:prSet presAssocID="{C3F6630E-164B-422D-AC41-3DF9315E0594}" presName="compNode" presStyleCnt="0"/>
      <dgm:spPr/>
    </dgm:pt>
    <dgm:pt modelId="{0B0455C2-7293-4933-947F-59BB8287E0D7}" type="pres">
      <dgm:prSet presAssocID="{C3F6630E-164B-422D-AC41-3DF9315E0594}" presName="bgRect" presStyleLbl="bgShp" presStyleIdx="2" presStyleCnt="3"/>
      <dgm:spPr/>
    </dgm:pt>
    <dgm:pt modelId="{48F47277-548B-4E01-95C5-B0E31055682C}" type="pres">
      <dgm:prSet presAssocID="{C3F6630E-164B-422D-AC41-3DF9315E0594}" presName="iconRect" presStyleLbl="node1" presStyleIdx="2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82FCA613-B2CA-4B69-A7AD-DFD55A3A8F9C}" type="pres">
      <dgm:prSet presAssocID="{C3F6630E-164B-422D-AC41-3DF9315E0594}" presName="spaceRect" presStyleCnt="0"/>
      <dgm:spPr/>
    </dgm:pt>
    <dgm:pt modelId="{E4977F27-2C87-422F-9403-B62ECEC919E5}" type="pres">
      <dgm:prSet presAssocID="{C3F6630E-164B-422D-AC41-3DF9315E059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02D0834-E21A-4719-8463-4A9F09CD3292}" type="presOf" srcId="{C1B16442-9FD7-4A64-8371-DAD41A88CC1F}" destId="{919640EC-282A-40A7-9279-67DC74B50D73}" srcOrd="0" destOrd="0" presId="urn:microsoft.com/office/officeart/2018/2/layout/IconVerticalSolidList"/>
    <dgm:cxn modelId="{613F6E6C-AAAA-49B4-B04A-BEEA8754067E}" srcId="{A2F8C7C4-7675-4F33-ADCB-76C40FD0CAA1}" destId="{C3F6630E-164B-422D-AC41-3DF9315E0594}" srcOrd="2" destOrd="0" parTransId="{5CA7712B-D158-4AA2-B35E-66200812C457}" sibTransId="{9E8A99EB-C731-4904-B1AB-1F54E2BFF2B0}"/>
    <dgm:cxn modelId="{E0E5B854-B12F-404F-B469-909FA244232D}" type="presOf" srcId="{C0C13160-76FE-4C57-AEEA-3197EBB70CE7}" destId="{56D248E1-4745-4324-B545-3DEE5DB5DF9E}" srcOrd="0" destOrd="0" presId="urn:microsoft.com/office/officeart/2018/2/layout/IconVerticalSolidList"/>
    <dgm:cxn modelId="{DEC57975-C308-42BA-BD62-849B431263CE}" type="presOf" srcId="{A2F8C7C4-7675-4F33-ADCB-76C40FD0CAA1}" destId="{73CA9DEF-83C1-42EE-978C-3E270C1B4CC0}" srcOrd="0" destOrd="0" presId="urn:microsoft.com/office/officeart/2018/2/layout/IconVerticalSolidList"/>
    <dgm:cxn modelId="{CA3DF087-AD86-42AD-8FA0-BD2A9E907474}" srcId="{A2F8C7C4-7675-4F33-ADCB-76C40FD0CAA1}" destId="{C0C13160-76FE-4C57-AEEA-3197EBB70CE7}" srcOrd="1" destOrd="0" parTransId="{70BF3FDF-E235-462D-A6CC-0743DC97AFE2}" sibTransId="{34969652-DB38-4546-875E-0F6421B00DAF}"/>
    <dgm:cxn modelId="{0426F788-CE51-45AE-BA50-9795819E8587}" type="presOf" srcId="{C3F6630E-164B-422D-AC41-3DF9315E0594}" destId="{E4977F27-2C87-422F-9403-B62ECEC919E5}" srcOrd="0" destOrd="0" presId="urn:microsoft.com/office/officeart/2018/2/layout/IconVerticalSolidList"/>
    <dgm:cxn modelId="{E59617E5-5F9E-449B-9569-9F5AE14A0399}" srcId="{A2F8C7C4-7675-4F33-ADCB-76C40FD0CAA1}" destId="{C1B16442-9FD7-4A64-8371-DAD41A88CC1F}" srcOrd="0" destOrd="0" parTransId="{08DAF867-E411-4753-86AA-861FC5422D82}" sibTransId="{3F5107C2-1B34-4D1A-BD87-9C0287513645}"/>
    <dgm:cxn modelId="{DFEB98F3-B232-4A30-A6D7-27E2850CA647}" type="presParOf" srcId="{73CA9DEF-83C1-42EE-978C-3E270C1B4CC0}" destId="{3416C405-0CE7-499D-B3BA-5EA2E177D974}" srcOrd="0" destOrd="0" presId="urn:microsoft.com/office/officeart/2018/2/layout/IconVerticalSolidList"/>
    <dgm:cxn modelId="{F5952FB2-FB9B-4A10-8D3F-C649A7A875AC}" type="presParOf" srcId="{3416C405-0CE7-499D-B3BA-5EA2E177D974}" destId="{0416906D-EEC4-4598-BD44-F23B6092B582}" srcOrd="0" destOrd="0" presId="urn:microsoft.com/office/officeart/2018/2/layout/IconVerticalSolidList"/>
    <dgm:cxn modelId="{CD550D79-F79F-466B-97C7-23B21DA1FC3D}" type="presParOf" srcId="{3416C405-0CE7-499D-B3BA-5EA2E177D974}" destId="{C893486B-DB4C-4C0C-8072-2C706E863315}" srcOrd="1" destOrd="0" presId="urn:microsoft.com/office/officeart/2018/2/layout/IconVerticalSolidList"/>
    <dgm:cxn modelId="{1ADA2B5D-04F6-4392-8A22-E22F4F80E27C}" type="presParOf" srcId="{3416C405-0CE7-499D-B3BA-5EA2E177D974}" destId="{B49DF319-4817-438B-9997-175378927CBC}" srcOrd="2" destOrd="0" presId="urn:microsoft.com/office/officeart/2018/2/layout/IconVerticalSolidList"/>
    <dgm:cxn modelId="{BB5A3098-A51C-48F6-A05E-0585E7C5C448}" type="presParOf" srcId="{3416C405-0CE7-499D-B3BA-5EA2E177D974}" destId="{919640EC-282A-40A7-9279-67DC74B50D73}" srcOrd="3" destOrd="0" presId="urn:microsoft.com/office/officeart/2018/2/layout/IconVerticalSolidList"/>
    <dgm:cxn modelId="{5E4C5D84-0123-4847-B384-EE22ECAF86E2}" type="presParOf" srcId="{73CA9DEF-83C1-42EE-978C-3E270C1B4CC0}" destId="{5517032B-9B3F-47F8-B797-9ACDC990F46B}" srcOrd="1" destOrd="0" presId="urn:microsoft.com/office/officeart/2018/2/layout/IconVerticalSolidList"/>
    <dgm:cxn modelId="{2B965B19-DF14-44EE-AA1E-95ED0D5CA8CC}" type="presParOf" srcId="{73CA9DEF-83C1-42EE-978C-3E270C1B4CC0}" destId="{AF2F7890-A512-40ED-945C-96D7B378C3CE}" srcOrd="2" destOrd="0" presId="urn:microsoft.com/office/officeart/2018/2/layout/IconVerticalSolidList"/>
    <dgm:cxn modelId="{8439613B-24CA-4AF4-A2C8-9F37346F06A7}" type="presParOf" srcId="{AF2F7890-A512-40ED-945C-96D7B378C3CE}" destId="{544FB570-A5B0-4A44-816F-480E0F426936}" srcOrd="0" destOrd="0" presId="urn:microsoft.com/office/officeart/2018/2/layout/IconVerticalSolidList"/>
    <dgm:cxn modelId="{9E68C3FC-0740-42F3-9E8F-8569BE55FDF1}" type="presParOf" srcId="{AF2F7890-A512-40ED-945C-96D7B378C3CE}" destId="{4DA00A50-AEF7-4204-9860-AFCE3EA590A2}" srcOrd="1" destOrd="0" presId="urn:microsoft.com/office/officeart/2018/2/layout/IconVerticalSolidList"/>
    <dgm:cxn modelId="{A058A35A-EBA0-4A10-8069-9AFFBA240267}" type="presParOf" srcId="{AF2F7890-A512-40ED-945C-96D7B378C3CE}" destId="{458199DD-55ED-47A4-A6A7-F6331AD5EBE1}" srcOrd="2" destOrd="0" presId="urn:microsoft.com/office/officeart/2018/2/layout/IconVerticalSolidList"/>
    <dgm:cxn modelId="{026408C8-10A3-4ED4-BB1B-B6766BE2628E}" type="presParOf" srcId="{AF2F7890-A512-40ED-945C-96D7B378C3CE}" destId="{56D248E1-4745-4324-B545-3DEE5DB5DF9E}" srcOrd="3" destOrd="0" presId="urn:microsoft.com/office/officeart/2018/2/layout/IconVerticalSolidList"/>
    <dgm:cxn modelId="{1643028F-8288-4454-A9A8-7B5088291493}" type="presParOf" srcId="{73CA9DEF-83C1-42EE-978C-3E270C1B4CC0}" destId="{6E55518E-C719-461D-9356-C68B5F6EE07F}" srcOrd="3" destOrd="0" presId="urn:microsoft.com/office/officeart/2018/2/layout/IconVerticalSolidList"/>
    <dgm:cxn modelId="{77EFB790-5763-4F1A-A26C-966AA573386D}" type="presParOf" srcId="{73CA9DEF-83C1-42EE-978C-3E270C1B4CC0}" destId="{AC4DCC4D-64B6-456A-B7CA-A05389A05EC1}" srcOrd="4" destOrd="0" presId="urn:microsoft.com/office/officeart/2018/2/layout/IconVerticalSolidList"/>
    <dgm:cxn modelId="{2E6272FF-3043-47C7-8B8F-934FFC097D95}" type="presParOf" srcId="{AC4DCC4D-64B6-456A-B7CA-A05389A05EC1}" destId="{0B0455C2-7293-4933-947F-59BB8287E0D7}" srcOrd="0" destOrd="0" presId="urn:microsoft.com/office/officeart/2018/2/layout/IconVerticalSolidList"/>
    <dgm:cxn modelId="{5C6A098B-1664-44D2-94E2-3647C3E008B2}" type="presParOf" srcId="{AC4DCC4D-64B6-456A-B7CA-A05389A05EC1}" destId="{48F47277-548B-4E01-95C5-B0E31055682C}" srcOrd="1" destOrd="0" presId="urn:microsoft.com/office/officeart/2018/2/layout/IconVerticalSolidList"/>
    <dgm:cxn modelId="{BB107FB6-D21E-458E-85C3-921F10D3940B}" type="presParOf" srcId="{AC4DCC4D-64B6-456A-B7CA-A05389A05EC1}" destId="{82FCA613-B2CA-4B69-A7AD-DFD55A3A8F9C}" srcOrd="2" destOrd="0" presId="urn:microsoft.com/office/officeart/2018/2/layout/IconVerticalSolidList"/>
    <dgm:cxn modelId="{D659D2B8-81A7-48A8-8905-2E088AC4A5BC}" type="presParOf" srcId="{AC4DCC4D-64B6-456A-B7CA-A05389A05EC1}" destId="{E4977F27-2C87-422F-9403-B62ECEC919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032D9-2987-4548-8BF8-1E57A5AFF71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A3A7A6-461D-47D3-A494-182AFCCEABEB}">
      <dgm:prSet/>
      <dgm:spPr/>
      <dgm:t>
        <a:bodyPr/>
        <a:lstStyle/>
        <a:p>
          <a:pPr algn="ctr"/>
          <a:r>
            <a:rPr lang="pt-BR" dirty="0"/>
            <a:t>Baseada na linguagem Julia</a:t>
          </a:r>
          <a:endParaRPr lang="en-US" dirty="0"/>
        </a:p>
      </dgm:t>
    </dgm:pt>
    <dgm:pt modelId="{D097BF5E-C658-4AB8-86FA-06008B8C9A25}" type="parTrans" cxnId="{147630C9-9689-46EF-B489-F37FFA1A5B2A}">
      <dgm:prSet/>
      <dgm:spPr/>
      <dgm:t>
        <a:bodyPr/>
        <a:lstStyle/>
        <a:p>
          <a:endParaRPr lang="en-US"/>
        </a:p>
      </dgm:t>
    </dgm:pt>
    <dgm:pt modelId="{F5AEC210-CFD0-4EC1-82FA-46F814055723}" type="sibTrans" cxnId="{147630C9-9689-46EF-B489-F37FFA1A5B2A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17A91B82-4BF0-402A-A03D-0BB9063DD733}">
      <dgm:prSet/>
      <dgm:spPr/>
      <dgm:t>
        <a:bodyPr/>
        <a:lstStyle/>
        <a:p>
          <a:pPr algn="ctr"/>
          <a:br>
            <a:rPr lang="pt-BR" dirty="0"/>
          </a:br>
          <a:r>
            <a:rPr lang="pt-BR" dirty="0"/>
            <a:t>Suporte para </a:t>
          </a:r>
          <a:r>
            <a:rPr lang="pt-BR" dirty="0" err="1"/>
            <a:t>Hangul</a:t>
          </a:r>
          <a:r>
            <a:rPr lang="pt-BR" dirty="0"/>
            <a:t> para criar variáveis</a:t>
          </a:r>
          <a:endParaRPr lang="en-US" dirty="0"/>
        </a:p>
      </dgm:t>
    </dgm:pt>
    <dgm:pt modelId="{A91E72A0-B2B3-49C2-92D0-0B26AB026DC1}" type="parTrans" cxnId="{92934066-752C-4269-ABAA-84F3156B3EB7}">
      <dgm:prSet/>
      <dgm:spPr/>
      <dgm:t>
        <a:bodyPr/>
        <a:lstStyle/>
        <a:p>
          <a:endParaRPr lang="en-US"/>
        </a:p>
      </dgm:t>
    </dgm:pt>
    <dgm:pt modelId="{9F53152F-5A71-4295-8464-AFCDCB560AD1}" type="sibTrans" cxnId="{92934066-752C-4269-ABAA-84F3156B3EB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2EC8465-801C-4B2F-A0F3-BEE2223CEDC1}">
      <dgm:prSet/>
      <dgm:spPr/>
      <dgm:t>
        <a:bodyPr/>
        <a:lstStyle/>
        <a:p>
          <a:pPr algn="ctr"/>
          <a:r>
            <a:rPr lang="pt-BR" dirty="0"/>
            <a:t>Palavras reservadas traduzidas para o coreano</a:t>
          </a:r>
          <a:endParaRPr lang="en-US" dirty="0"/>
        </a:p>
      </dgm:t>
    </dgm:pt>
    <dgm:pt modelId="{D63ECADE-6B01-4765-BDB1-CE87F4C13B77}" type="parTrans" cxnId="{0F457E97-C4F8-4350-8351-06AF1C09B8E0}">
      <dgm:prSet/>
      <dgm:spPr/>
      <dgm:t>
        <a:bodyPr/>
        <a:lstStyle/>
        <a:p>
          <a:endParaRPr lang="en-US"/>
        </a:p>
      </dgm:t>
    </dgm:pt>
    <dgm:pt modelId="{1C6506F2-4055-48D8-AAA8-697D4D1786B5}" type="sibTrans" cxnId="{0F457E97-C4F8-4350-8351-06AF1C09B8E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619DB1E-F00C-402F-8066-9C5155F1169B}">
      <dgm:prSet/>
      <dgm:spPr/>
      <dgm:t>
        <a:bodyPr/>
        <a:lstStyle/>
        <a:p>
          <a:pPr algn="ctr"/>
          <a:br>
            <a:rPr lang="en-US" dirty="0"/>
          </a:br>
          <a:r>
            <a:rPr lang="en-US" dirty="0" err="1"/>
            <a:t>Extensão</a:t>
          </a:r>
          <a:r>
            <a:rPr lang="en-US" dirty="0"/>
            <a:t>: </a:t>
          </a:r>
          <a:br>
            <a:rPr lang="en-US" dirty="0"/>
          </a:br>
          <a:r>
            <a:rPr lang="en-US" b="1" dirty="0"/>
            <a:t>.</a:t>
          </a:r>
          <a:r>
            <a:rPr lang="ko-KR" altLang="pt-BR" b="1" dirty="0"/>
            <a:t>한글</a:t>
          </a:r>
          <a:endParaRPr lang="en-US" dirty="0"/>
        </a:p>
      </dgm:t>
    </dgm:pt>
    <dgm:pt modelId="{D2C68992-45E7-4664-B7CC-21731E828788}" type="parTrans" cxnId="{B318768A-92D8-4209-BF0A-6B34CD04006E}">
      <dgm:prSet/>
      <dgm:spPr/>
      <dgm:t>
        <a:bodyPr/>
        <a:lstStyle/>
        <a:p>
          <a:endParaRPr lang="pt-BR"/>
        </a:p>
      </dgm:t>
    </dgm:pt>
    <dgm:pt modelId="{49294AF2-AC15-4946-8110-E72BE00582F9}" type="sibTrans" cxnId="{B318768A-92D8-4209-BF0A-6B34CD04006E}">
      <dgm:prSet phldrT="4" phldr="0"/>
      <dgm:spPr/>
      <dgm:t>
        <a:bodyPr/>
        <a:lstStyle/>
        <a:p>
          <a:r>
            <a:rPr lang="pt-BR"/>
            <a:t>4</a:t>
          </a:r>
        </a:p>
      </dgm:t>
    </dgm:pt>
    <dgm:pt modelId="{FB369517-899B-4D14-80F7-2CAA8702340F}" type="pres">
      <dgm:prSet presAssocID="{271032D9-2987-4548-8BF8-1E57A5AFF71F}" presName="Name0" presStyleCnt="0">
        <dgm:presLayoutVars>
          <dgm:animLvl val="lvl"/>
          <dgm:resizeHandles val="exact"/>
        </dgm:presLayoutVars>
      </dgm:prSet>
      <dgm:spPr/>
    </dgm:pt>
    <dgm:pt modelId="{0FB4E55F-50D1-4A8E-B30F-4E1CB12F7E7B}" type="pres">
      <dgm:prSet presAssocID="{D5A3A7A6-461D-47D3-A494-182AFCCEABEB}" presName="compositeNode" presStyleCnt="0">
        <dgm:presLayoutVars>
          <dgm:bulletEnabled val="1"/>
        </dgm:presLayoutVars>
      </dgm:prSet>
      <dgm:spPr/>
    </dgm:pt>
    <dgm:pt modelId="{0FE7316F-FBEB-4A64-9843-110A9D4EDBA6}" type="pres">
      <dgm:prSet presAssocID="{D5A3A7A6-461D-47D3-A494-182AFCCEABEB}" presName="bgRect" presStyleLbl="bgAccFollowNode1" presStyleIdx="0" presStyleCnt="4"/>
      <dgm:spPr/>
    </dgm:pt>
    <dgm:pt modelId="{AF8AD122-4719-4215-A659-64836EFFCD42}" type="pres">
      <dgm:prSet presAssocID="{F5AEC210-CFD0-4EC1-82FA-46F81405572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C881FBE3-8E4D-4AB1-BE18-CC683E080705}" type="pres">
      <dgm:prSet presAssocID="{D5A3A7A6-461D-47D3-A494-182AFCCEABEB}" presName="bottomLine" presStyleLbl="alignNode1" presStyleIdx="1" presStyleCnt="8">
        <dgm:presLayoutVars/>
      </dgm:prSet>
      <dgm:spPr/>
    </dgm:pt>
    <dgm:pt modelId="{EBFBD35E-0AD0-40C9-9910-AA4814C3084F}" type="pres">
      <dgm:prSet presAssocID="{D5A3A7A6-461D-47D3-A494-182AFCCEABEB}" presName="nodeText" presStyleLbl="bgAccFollowNode1" presStyleIdx="0" presStyleCnt="4">
        <dgm:presLayoutVars>
          <dgm:bulletEnabled val="1"/>
        </dgm:presLayoutVars>
      </dgm:prSet>
      <dgm:spPr/>
    </dgm:pt>
    <dgm:pt modelId="{9751D388-0488-4D8C-952C-7AF29649D774}" type="pres">
      <dgm:prSet presAssocID="{F5AEC210-CFD0-4EC1-82FA-46F814055723}" presName="sibTrans" presStyleCnt="0"/>
      <dgm:spPr/>
    </dgm:pt>
    <dgm:pt modelId="{8D30566C-3C8B-43E8-92A0-054EEDDAD2FA}" type="pres">
      <dgm:prSet presAssocID="{17A91B82-4BF0-402A-A03D-0BB9063DD733}" presName="compositeNode" presStyleCnt="0">
        <dgm:presLayoutVars>
          <dgm:bulletEnabled val="1"/>
        </dgm:presLayoutVars>
      </dgm:prSet>
      <dgm:spPr/>
    </dgm:pt>
    <dgm:pt modelId="{C3D8B4FB-DCBE-413C-AE2B-3321396D2454}" type="pres">
      <dgm:prSet presAssocID="{17A91B82-4BF0-402A-A03D-0BB9063DD733}" presName="bgRect" presStyleLbl="bgAccFollowNode1" presStyleIdx="1" presStyleCnt="4"/>
      <dgm:spPr/>
    </dgm:pt>
    <dgm:pt modelId="{5639CF86-2917-4442-B7C1-7D7EA43CB425}" type="pres">
      <dgm:prSet presAssocID="{9F53152F-5A71-4295-8464-AFCDCB560AD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99F25BC-ADBC-4782-8808-28A6DFEFA244}" type="pres">
      <dgm:prSet presAssocID="{17A91B82-4BF0-402A-A03D-0BB9063DD733}" presName="bottomLine" presStyleLbl="alignNode1" presStyleIdx="3" presStyleCnt="8">
        <dgm:presLayoutVars/>
      </dgm:prSet>
      <dgm:spPr/>
    </dgm:pt>
    <dgm:pt modelId="{B4D957DC-C5F3-447B-96AF-F059F3A3813D}" type="pres">
      <dgm:prSet presAssocID="{17A91B82-4BF0-402A-A03D-0BB9063DD733}" presName="nodeText" presStyleLbl="bgAccFollowNode1" presStyleIdx="1" presStyleCnt="4">
        <dgm:presLayoutVars>
          <dgm:bulletEnabled val="1"/>
        </dgm:presLayoutVars>
      </dgm:prSet>
      <dgm:spPr/>
    </dgm:pt>
    <dgm:pt modelId="{33A6B44F-48F0-479F-AC23-8BD1A346215C}" type="pres">
      <dgm:prSet presAssocID="{9F53152F-5A71-4295-8464-AFCDCB560AD1}" presName="sibTrans" presStyleCnt="0"/>
      <dgm:spPr/>
    </dgm:pt>
    <dgm:pt modelId="{155E28A8-4872-48B4-A4B7-41BB329FDFD3}" type="pres">
      <dgm:prSet presAssocID="{C2EC8465-801C-4B2F-A0F3-BEE2223CEDC1}" presName="compositeNode" presStyleCnt="0">
        <dgm:presLayoutVars>
          <dgm:bulletEnabled val="1"/>
        </dgm:presLayoutVars>
      </dgm:prSet>
      <dgm:spPr/>
    </dgm:pt>
    <dgm:pt modelId="{AA7FE8A7-99CD-434E-9B47-5A6687ACB4B8}" type="pres">
      <dgm:prSet presAssocID="{C2EC8465-801C-4B2F-A0F3-BEE2223CEDC1}" presName="bgRect" presStyleLbl="bgAccFollowNode1" presStyleIdx="2" presStyleCnt="4"/>
      <dgm:spPr/>
    </dgm:pt>
    <dgm:pt modelId="{E0CB4448-5D1E-464A-B882-321C0275096C}" type="pres">
      <dgm:prSet presAssocID="{1C6506F2-4055-48D8-AAA8-697D4D1786B5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BF1BAD6-6DF4-409B-A4D7-12634C7EE4E5}" type="pres">
      <dgm:prSet presAssocID="{C2EC8465-801C-4B2F-A0F3-BEE2223CEDC1}" presName="bottomLine" presStyleLbl="alignNode1" presStyleIdx="5" presStyleCnt="8">
        <dgm:presLayoutVars/>
      </dgm:prSet>
      <dgm:spPr/>
    </dgm:pt>
    <dgm:pt modelId="{63613C78-458B-4B61-B6F2-0819A7DA9616}" type="pres">
      <dgm:prSet presAssocID="{C2EC8465-801C-4B2F-A0F3-BEE2223CEDC1}" presName="nodeText" presStyleLbl="bgAccFollowNode1" presStyleIdx="2" presStyleCnt="4">
        <dgm:presLayoutVars>
          <dgm:bulletEnabled val="1"/>
        </dgm:presLayoutVars>
      </dgm:prSet>
      <dgm:spPr/>
    </dgm:pt>
    <dgm:pt modelId="{79272F91-6F52-41B3-87EE-54BA697BC527}" type="pres">
      <dgm:prSet presAssocID="{1C6506F2-4055-48D8-AAA8-697D4D1786B5}" presName="sibTrans" presStyleCnt="0"/>
      <dgm:spPr/>
    </dgm:pt>
    <dgm:pt modelId="{B829AD1F-F0D3-4A61-A739-5B3DE7A6DD53}" type="pres">
      <dgm:prSet presAssocID="{7619DB1E-F00C-402F-8066-9C5155F1169B}" presName="compositeNode" presStyleCnt="0">
        <dgm:presLayoutVars>
          <dgm:bulletEnabled val="1"/>
        </dgm:presLayoutVars>
      </dgm:prSet>
      <dgm:spPr/>
    </dgm:pt>
    <dgm:pt modelId="{C034CA9D-416D-42D4-87C4-B6C7165E93D7}" type="pres">
      <dgm:prSet presAssocID="{7619DB1E-F00C-402F-8066-9C5155F1169B}" presName="bgRect" presStyleLbl="bgAccFollowNode1" presStyleIdx="3" presStyleCnt="4" custLinFactNeighborX="-3230" custLinFactNeighborY="-159"/>
      <dgm:spPr/>
    </dgm:pt>
    <dgm:pt modelId="{26837F0F-CA77-479F-A25A-053BD8C04557}" type="pres">
      <dgm:prSet presAssocID="{49294AF2-AC15-4946-8110-E72BE00582F9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5A6A52A-EEAD-4664-B7F7-3631A4FE125E}" type="pres">
      <dgm:prSet presAssocID="{7619DB1E-F00C-402F-8066-9C5155F1169B}" presName="bottomLine" presStyleLbl="alignNode1" presStyleIdx="7" presStyleCnt="8">
        <dgm:presLayoutVars/>
      </dgm:prSet>
      <dgm:spPr/>
    </dgm:pt>
    <dgm:pt modelId="{C9762783-C876-43D3-BD60-8FEF8575A29E}" type="pres">
      <dgm:prSet presAssocID="{7619DB1E-F00C-402F-8066-9C5155F1169B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AFFF32C-C0D0-4538-9D4C-8E9BE52508D5}" type="presOf" srcId="{C2EC8465-801C-4B2F-A0F3-BEE2223CEDC1}" destId="{63613C78-458B-4B61-B6F2-0819A7DA9616}" srcOrd="1" destOrd="0" presId="urn:microsoft.com/office/officeart/2016/7/layout/BasicLinearProcessNumbered"/>
    <dgm:cxn modelId="{57FE9C36-D657-4AA0-9F97-AE97418508ED}" type="presOf" srcId="{F5AEC210-CFD0-4EC1-82FA-46F814055723}" destId="{AF8AD122-4719-4215-A659-64836EFFCD42}" srcOrd="0" destOrd="0" presId="urn:microsoft.com/office/officeart/2016/7/layout/BasicLinearProcessNumbered"/>
    <dgm:cxn modelId="{92934066-752C-4269-ABAA-84F3156B3EB7}" srcId="{271032D9-2987-4548-8BF8-1E57A5AFF71F}" destId="{17A91B82-4BF0-402A-A03D-0BB9063DD733}" srcOrd="1" destOrd="0" parTransId="{A91E72A0-B2B3-49C2-92D0-0B26AB026DC1}" sibTransId="{9F53152F-5A71-4295-8464-AFCDCB560AD1}"/>
    <dgm:cxn modelId="{5EFEB846-7CDB-43DB-B0E9-A5A1EB64558A}" type="presOf" srcId="{D5A3A7A6-461D-47D3-A494-182AFCCEABEB}" destId="{0FE7316F-FBEB-4A64-9843-110A9D4EDBA6}" srcOrd="0" destOrd="0" presId="urn:microsoft.com/office/officeart/2016/7/layout/BasicLinearProcessNumbered"/>
    <dgm:cxn modelId="{515D426D-833F-4772-A026-DDD8395BB02A}" type="presOf" srcId="{17A91B82-4BF0-402A-A03D-0BB9063DD733}" destId="{C3D8B4FB-DCBE-413C-AE2B-3321396D2454}" srcOrd="0" destOrd="0" presId="urn:microsoft.com/office/officeart/2016/7/layout/BasicLinearProcessNumbered"/>
    <dgm:cxn modelId="{749A7D4E-B761-4BFF-9FA7-4527AA5F8003}" type="presOf" srcId="{17A91B82-4BF0-402A-A03D-0BB9063DD733}" destId="{B4D957DC-C5F3-447B-96AF-F059F3A3813D}" srcOrd="1" destOrd="0" presId="urn:microsoft.com/office/officeart/2016/7/layout/BasicLinearProcessNumbered"/>
    <dgm:cxn modelId="{5C2D3C7F-41C9-4293-8F3D-FDB131EE5BF5}" type="presOf" srcId="{7619DB1E-F00C-402F-8066-9C5155F1169B}" destId="{C034CA9D-416D-42D4-87C4-B6C7165E93D7}" srcOrd="0" destOrd="0" presId="urn:microsoft.com/office/officeart/2016/7/layout/BasicLinearProcessNumbered"/>
    <dgm:cxn modelId="{B318768A-92D8-4209-BF0A-6B34CD04006E}" srcId="{271032D9-2987-4548-8BF8-1E57A5AFF71F}" destId="{7619DB1E-F00C-402F-8066-9C5155F1169B}" srcOrd="3" destOrd="0" parTransId="{D2C68992-45E7-4664-B7CC-21731E828788}" sibTransId="{49294AF2-AC15-4946-8110-E72BE00582F9}"/>
    <dgm:cxn modelId="{0F457E97-C4F8-4350-8351-06AF1C09B8E0}" srcId="{271032D9-2987-4548-8BF8-1E57A5AFF71F}" destId="{C2EC8465-801C-4B2F-A0F3-BEE2223CEDC1}" srcOrd="2" destOrd="0" parTransId="{D63ECADE-6B01-4765-BDB1-CE87F4C13B77}" sibTransId="{1C6506F2-4055-48D8-AAA8-697D4D1786B5}"/>
    <dgm:cxn modelId="{3D310F98-5CB8-4A4A-BF99-5E0252C718C2}" type="presOf" srcId="{9F53152F-5A71-4295-8464-AFCDCB560AD1}" destId="{5639CF86-2917-4442-B7C1-7D7EA43CB425}" srcOrd="0" destOrd="0" presId="urn:microsoft.com/office/officeart/2016/7/layout/BasicLinearProcessNumbered"/>
    <dgm:cxn modelId="{3C799C99-0D8A-44F5-AE51-2BC02CCB906B}" type="presOf" srcId="{49294AF2-AC15-4946-8110-E72BE00582F9}" destId="{26837F0F-CA77-479F-A25A-053BD8C04557}" srcOrd="0" destOrd="0" presId="urn:microsoft.com/office/officeart/2016/7/layout/BasicLinearProcessNumbered"/>
    <dgm:cxn modelId="{0C8A00A9-4198-4D77-931B-096A16B34AEF}" type="presOf" srcId="{1C6506F2-4055-48D8-AAA8-697D4D1786B5}" destId="{E0CB4448-5D1E-464A-B882-321C0275096C}" srcOrd="0" destOrd="0" presId="urn:microsoft.com/office/officeart/2016/7/layout/BasicLinearProcessNumbered"/>
    <dgm:cxn modelId="{218943AA-B003-486D-B340-D5833BCC6A35}" type="presOf" srcId="{D5A3A7A6-461D-47D3-A494-182AFCCEABEB}" destId="{EBFBD35E-0AD0-40C9-9910-AA4814C3084F}" srcOrd="1" destOrd="0" presId="urn:microsoft.com/office/officeart/2016/7/layout/BasicLinearProcessNumbered"/>
    <dgm:cxn modelId="{147630C9-9689-46EF-B489-F37FFA1A5B2A}" srcId="{271032D9-2987-4548-8BF8-1E57A5AFF71F}" destId="{D5A3A7A6-461D-47D3-A494-182AFCCEABEB}" srcOrd="0" destOrd="0" parTransId="{D097BF5E-C658-4AB8-86FA-06008B8C9A25}" sibTransId="{F5AEC210-CFD0-4EC1-82FA-46F814055723}"/>
    <dgm:cxn modelId="{18EE7AD2-5285-4795-88B0-FA8C2583E7D9}" type="presOf" srcId="{271032D9-2987-4548-8BF8-1E57A5AFF71F}" destId="{FB369517-899B-4D14-80F7-2CAA8702340F}" srcOrd="0" destOrd="0" presId="urn:microsoft.com/office/officeart/2016/7/layout/BasicLinearProcessNumbered"/>
    <dgm:cxn modelId="{790FBFD9-9AD1-4E29-9B7F-4BA9E8E2B193}" type="presOf" srcId="{7619DB1E-F00C-402F-8066-9C5155F1169B}" destId="{C9762783-C876-43D3-BD60-8FEF8575A29E}" srcOrd="1" destOrd="0" presId="urn:microsoft.com/office/officeart/2016/7/layout/BasicLinearProcessNumbered"/>
    <dgm:cxn modelId="{A798F5E3-A6B4-451F-9C37-842B20337CC6}" type="presOf" srcId="{C2EC8465-801C-4B2F-A0F3-BEE2223CEDC1}" destId="{AA7FE8A7-99CD-434E-9B47-5A6687ACB4B8}" srcOrd="0" destOrd="0" presId="urn:microsoft.com/office/officeart/2016/7/layout/BasicLinearProcessNumbered"/>
    <dgm:cxn modelId="{30A57C97-5F8E-4EFD-953C-3AA93C5F1298}" type="presParOf" srcId="{FB369517-899B-4D14-80F7-2CAA8702340F}" destId="{0FB4E55F-50D1-4A8E-B30F-4E1CB12F7E7B}" srcOrd="0" destOrd="0" presId="urn:microsoft.com/office/officeart/2016/7/layout/BasicLinearProcessNumbered"/>
    <dgm:cxn modelId="{E195FC24-DE9E-44C5-8BDF-BB1FA685063E}" type="presParOf" srcId="{0FB4E55F-50D1-4A8E-B30F-4E1CB12F7E7B}" destId="{0FE7316F-FBEB-4A64-9843-110A9D4EDBA6}" srcOrd="0" destOrd="0" presId="urn:microsoft.com/office/officeart/2016/7/layout/BasicLinearProcessNumbered"/>
    <dgm:cxn modelId="{73B5F371-8A56-4766-802D-97FA58597DA6}" type="presParOf" srcId="{0FB4E55F-50D1-4A8E-B30F-4E1CB12F7E7B}" destId="{AF8AD122-4719-4215-A659-64836EFFCD42}" srcOrd="1" destOrd="0" presId="urn:microsoft.com/office/officeart/2016/7/layout/BasicLinearProcessNumbered"/>
    <dgm:cxn modelId="{C840470C-ECF4-43D2-8444-BAD4AA83285F}" type="presParOf" srcId="{0FB4E55F-50D1-4A8E-B30F-4E1CB12F7E7B}" destId="{C881FBE3-8E4D-4AB1-BE18-CC683E080705}" srcOrd="2" destOrd="0" presId="urn:microsoft.com/office/officeart/2016/7/layout/BasicLinearProcessNumbered"/>
    <dgm:cxn modelId="{A1597BB3-C4B8-4D27-A2BF-FB3B93CF9802}" type="presParOf" srcId="{0FB4E55F-50D1-4A8E-B30F-4E1CB12F7E7B}" destId="{EBFBD35E-0AD0-40C9-9910-AA4814C3084F}" srcOrd="3" destOrd="0" presId="urn:microsoft.com/office/officeart/2016/7/layout/BasicLinearProcessNumbered"/>
    <dgm:cxn modelId="{C3315F2C-8EFD-4DF3-8666-082ACA77BB37}" type="presParOf" srcId="{FB369517-899B-4D14-80F7-2CAA8702340F}" destId="{9751D388-0488-4D8C-952C-7AF29649D774}" srcOrd="1" destOrd="0" presId="urn:microsoft.com/office/officeart/2016/7/layout/BasicLinearProcessNumbered"/>
    <dgm:cxn modelId="{35772F8F-3B3E-49A3-BBED-123594794513}" type="presParOf" srcId="{FB369517-899B-4D14-80F7-2CAA8702340F}" destId="{8D30566C-3C8B-43E8-92A0-054EEDDAD2FA}" srcOrd="2" destOrd="0" presId="urn:microsoft.com/office/officeart/2016/7/layout/BasicLinearProcessNumbered"/>
    <dgm:cxn modelId="{7E2B43DB-73C5-4B47-BD41-891C380DC550}" type="presParOf" srcId="{8D30566C-3C8B-43E8-92A0-054EEDDAD2FA}" destId="{C3D8B4FB-DCBE-413C-AE2B-3321396D2454}" srcOrd="0" destOrd="0" presId="urn:microsoft.com/office/officeart/2016/7/layout/BasicLinearProcessNumbered"/>
    <dgm:cxn modelId="{9D9CD18A-0399-4A4D-B610-FF6E167C56B1}" type="presParOf" srcId="{8D30566C-3C8B-43E8-92A0-054EEDDAD2FA}" destId="{5639CF86-2917-4442-B7C1-7D7EA43CB425}" srcOrd="1" destOrd="0" presId="urn:microsoft.com/office/officeart/2016/7/layout/BasicLinearProcessNumbered"/>
    <dgm:cxn modelId="{2BA205FD-D558-4921-85D7-2C8FD745EEE2}" type="presParOf" srcId="{8D30566C-3C8B-43E8-92A0-054EEDDAD2FA}" destId="{499F25BC-ADBC-4782-8808-28A6DFEFA244}" srcOrd="2" destOrd="0" presId="urn:microsoft.com/office/officeart/2016/7/layout/BasicLinearProcessNumbered"/>
    <dgm:cxn modelId="{78DE4642-8C40-48DA-B4DD-A82DC5A02D9A}" type="presParOf" srcId="{8D30566C-3C8B-43E8-92A0-054EEDDAD2FA}" destId="{B4D957DC-C5F3-447B-96AF-F059F3A3813D}" srcOrd="3" destOrd="0" presId="urn:microsoft.com/office/officeart/2016/7/layout/BasicLinearProcessNumbered"/>
    <dgm:cxn modelId="{70B69AEA-3872-4846-AC6E-38DFBD63877C}" type="presParOf" srcId="{FB369517-899B-4D14-80F7-2CAA8702340F}" destId="{33A6B44F-48F0-479F-AC23-8BD1A346215C}" srcOrd="3" destOrd="0" presId="urn:microsoft.com/office/officeart/2016/7/layout/BasicLinearProcessNumbered"/>
    <dgm:cxn modelId="{B4FD36AC-0E42-4D45-9E37-915D154926CF}" type="presParOf" srcId="{FB369517-899B-4D14-80F7-2CAA8702340F}" destId="{155E28A8-4872-48B4-A4B7-41BB329FDFD3}" srcOrd="4" destOrd="0" presId="urn:microsoft.com/office/officeart/2016/7/layout/BasicLinearProcessNumbered"/>
    <dgm:cxn modelId="{ABD809AF-1588-4B3F-9BC3-B6AC89C80458}" type="presParOf" srcId="{155E28A8-4872-48B4-A4B7-41BB329FDFD3}" destId="{AA7FE8A7-99CD-434E-9B47-5A6687ACB4B8}" srcOrd="0" destOrd="0" presId="urn:microsoft.com/office/officeart/2016/7/layout/BasicLinearProcessNumbered"/>
    <dgm:cxn modelId="{858E4065-7AF6-4D91-9732-F29C57882EC6}" type="presParOf" srcId="{155E28A8-4872-48B4-A4B7-41BB329FDFD3}" destId="{E0CB4448-5D1E-464A-B882-321C0275096C}" srcOrd="1" destOrd="0" presId="urn:microsoft.com/office/officeart/2016/7/layout/BasicLinearProcessNumbered"/>
    <dgm:cxn modelId="{FAC65953-07F3-408F-A0A0-516B61A5325A}" type="presParOf" srcId="{155E28A8-4872-48B4-A4B7-41BB329FDFD3}" destId="{5BF1BAD6-6DF4-409B-A4D7-12634C7EE4E5}" srcOrd="2" destOrd="0" presId="urn:microsoft.com/office/officeart/2016/7/layout/BasicLinearProcessNumbered"/>
    <dgm:cxn modelId="{28CC6139-ECAA-4DF5-A43C-FD4B1661DB6A}" type="presParOf" srcId="{155E28A8-4872-48B4-A4B7-41BB329FDFD3}" destId="{63613C78-458B-4B61-B6F2-0819A7DA9616}" srcOrd="3" destOrd="0" presId="urn:microsoft.com/office/officeart/2016/7/layout/BasicLinearProcessNumbered"/>
    <dgm:cxn modelId="{C2607F8C-624C-4E26-8B22-3A12B58C875E}" type="presParOf" srcId="{FB369517-899B-4D14-80F7-2CAA8702340F}" destId="{79272F91-6F52-41B3-87EE-54BA697BC527}" srcOrd="5" destOrd="0" presId="urn:microsoft.com/office/officeart/2016/7/layout/BasicLinearProcessNumbered"/>
    <dgm:cxn modelId="{4D9E6AEC-95B4-4DE2-8D08-BE0A82A5FF65}" type="presParOf" srcId="{FB369517-899B-4D14-80F7-2CAA8702340F}" destId="{B829AD1F-F0D3-4A61-A739-5B3DE7A6DD53}" srcOrd="6" destOrd="0" presId="urn:microsoft.com/office/officeart/2016/7/layout/BasicLinearProcessNumbered"/>
    <dgm:cxn modelId="{12FD3A6E-E576-41D5-A408-B9E1A8F39971}" type="presParOf" srcId="{B829AD1F-F0D3-4A61-A739-5B3DE7A6DD53}" destId="{C034CA9D-416D-42D4-87C4-B6C7165E93D7}" srcOrd="0" destOrd="0" presId="urn:microsoft.com/office/officeart/2016/7/layout/BasicLinearProcessNumbered"/>
    <dgm:cxn modelId="{102CF2A2-20EA-462D-9113-B62F39981729}" type="presParOf" srcId="{B829AD1F-F0D3-4A61-A739-5B3DE7A6DD53}" destId="{26837F0F-CA77-479F-A25A-053BD8C04557}" srcOrd="1" destOrd="0" presId="urn:microsoft.com/office/officeart/2016/7/layout/BasicLinearProcessNumbered"/>
    <dgm:cxn modelId="{12995172-944E-4EFE-ABA9-3FA558273E8A}" type="presParOf" srcId="{B829AD1F-F0D3-4A61-A739-5B3DE7A6DD53}" destId="{A5A6A52A-EEAD-4664-B7F7-3631A4FE125E}" srcOrd="2" destOrd="0" presId="urn:microsoft.com/office/officeart/2016/7/layout/BasicLinearProcessNumbered"/>
    <dgm:cxn modelId="{5B7826EA-0540-4C5B-ABAF-FB4318137D26}" type="presParOf" srcId="{B829AD1F-F0D3-4A61-A739-5B3DE7A6DD53}" destId="{C9762783-C876-43D3-BD60-8FEF8575A29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DE9010-AC49-45CA-A16E-AFBBA4294BD5}" type="doc">
      <dgm:prSet loTypeId="urn:microsoft.com/office/officeart/2005/8/layout/lProcess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A364D459-1372-40A9-B99B-C031972F7B44}">
      <dgm:prSet phldrT="[Texto]"/>
      <dgm:spPr/>
      <dgm:t>
        <a:bodyPr/>
        <a:lstStyle/>
        <a:p>
          <a:r>
            <a:rPr lang="pt-BR" dirty="0"/>
            <a:t>Print</a:t>
          </a:r>
        </a:p>
      </dgm:t>
    </dgm:pt>
    <dgm:pt modelId="{8E3F6FC1-5B30-4E55-98DD-E91FDDB588C6}" type="parTrans" cxnId="{DCB68589-68DB-4FB2-99D4-5F323CA6F425}">
      <dgm:prSet/>
      <dgm:spPr/>
      <dgm:t>
        <a:bodyPr/>
        <a:lstStyle/>
        <a:p>
          <a:endParaRPr lang="pt-BR"/>
        </a:p>
      </dgm:t>
    </dgm:pt>
    <dgm:pt modelId="{0307DF16-754D-4192-A709-A45501B726B7}" type="sibTrans" cxnId="{DCB68589-68DB-4FB2-99D4-5F323CA6F425}">
      <dgm:prSet/>
      <dgm:spPr/>
      <dgm:t>
        <a:bodyPr/>
        <a:lstStyle/>
        <a:p>
          <a:endParaRPr lang="pt-BR"/>
        </a:p>
      </dgm:t>
    </dgm:pt>
    <dgm:pt modelId="{51D00F69-E5DA-4891-8893-12A43B2AFBA6}">
      <dgm:prSet phldrT="[Texto]"/>
      <dgm:spPr/>
      <dgm:t>
        <a:bodyPr/>
        <a:lstStyle/>
        <a:p>
          <a:r>
            <a:rPr lang="ko-KR" altLang="pt-BR" b="0" dirty="0"/>
            <a:t>출력</a:t>
          </a:r>
          <a:endParaRPr lang="pt-BR" dirty="0"/>
        </a:p>
      </dgm:t>
    </dgm:pt>
    <dgm:pt modelId="{9A852847-6604-4A16-A165-0F08E84964B2}" type="parTrans" cxnId="{73BFCDA5-5F01-4CBD-968C-63DE4C581B07}">
      <dgm:prSet/>
      <dgm:spPr/>
      <dgm:t>
        <a:bodyPr/>
        <a:lstStyle/>
        <a:p>
          <a:endParaRPr lang="pt-BR"/>
        </a:p>
      </dgm:t>
    </dgm:pt>
    <dgm:pt modelId="{350CBE53-374B-44E5-A735-F993B0345144}" type="sibTrans" cxnId="{73BFCDA5-5F01-4CBD-968C-63DE4C581B07}">
      <dgm:prSet/>
      <dgm:spPr/>
      <dgm:t>
        <a:bodyPr/>
        <a:lstStyle/>
        <a:p>
          <a:endParaRPr lang="pt-BR"/>
        </a:p>
      </dgm:t>
    </dgm:pt>
    <dgm:pt modelId="{9B8C8C16-AF99-4CE6-8C2C-B638C3CC9C4F}">
      <dgm:prSet phldrT="[Texto]"/>
      <dgm:spPr/>
      <dgm:t>
        <a:bodyPr/>
        <a:lstStyle/>
        <a:p>
          <a:r>
            <a:rPr lang="pt-BR" dirty="0" err="1"/>
            <a:t>If</a:t>
          </a:r>
          <a:endParaRPr lang="pt-BR" dirty="0"/>
        </a:p>
      </dgm:t>
    </dgm:pt>
    <dgm:pt modelId="{865C4ED5-CBB2-4973-988E-2692FB62D3EA}" type="parTrans" cxnId="{04FA8245-E323-415F-AC2F-302E0AC94EF6}">
      <dgm:prSet/>
      <dgm:spPr/>
      <dgm:t>
        <a:bodyPr/>
        <a:lstStyle/>
        <a:p>
          <a:endParaRPr lang="pt-BR"/>
        </a:p>
      </dgm:t>
    </dgm:pt>
    <dgm:pt modelId="{27E42D42-F8CA-43D5-A120-2FCCE6E095A1}" type="sibTrans" cxnId="{04FA8245-E323-415F-AC2F-302E0AC94EF6}">
      <dgm:prSet/>
      <dgm:spPr/>
      <dgm:t>
        <a:bodyPr/>
        <a:lstStyle/>
        <a:p>
          <a:endParaRPr lang="pt-BR"/>
        </a:p>
      </dgm:t>
    </dgm:pt>
    <dgm:pt modelId="{76B882DD-2F0F-455A-9C6C-4EE48CAACE30}">
      <dgm:prSet phldrT="[Texto]"/>
      <dgm:spPr/>
      <dgm:t>
        <a:bodyPr/>
        <a:lstStyle/>
        <a:p>
          <a:r>
            <a:rPr lang="pt-BR" dirty="0"/>
            <a:t>Else</a:t>
          </a:r>
        </a:p>
      </dgm:t>
    </dgm:pt>
    <dgm:pt modelId="{ACE58243-E3B4-43F2-A626-5FC979A3D84D}" type="parTrans" cxnId="{342BF91E-8C57-483D-9BFB-CC13BD92FC60}">
      <dgm:prSet/>
      <dgm:spPr/>
      <dgm:t>
        <a:bodyPr/>
        <a:lstStyle/>
        <a:p>
          <a:endParaRPr lang="pt-BR"/>
        </a:p>
      </dgm:t>
    </dgm:pt>
    <dgm:pt modelId="{EEED744F-E444-489D-B1BD-56635F307CEC}" type="sibTrans" cxnId="{342BF91E-8C57-483D-9BFB-CC13BD92FC60}">
      <dgm:prSet/>
      <dgm:spPr/>
      <dgm:t>
        <a:bodyPr/>
        <a:lstStyle/>
        <a:p>
          <a:endParaRPr lang="pt-BR"/>
        </a:p>
      </dgm:t>
    </dgm:pt>
    <dgm:pt modelId="{2FCADD71-454E-40BD-A235-32EDE3253719}">
      <dgm:prSet phldrT="[Texto]"/>
      <dgm:spPr/>
      <dgm:t>
        <a:bodyPr/>
        <a:lstStyle/>
        <a:p>
          <a:r>
            <a:rPr lang="ko-KR" altLang="pt-BR" b="0" dirty="0"/>
            <a:t>아니면</a:t>
          </a:r>
          <a:endParaRPr lang="pt-BR" dirty="0"/>
        </a:p>
      </dgm:t>
    </dgm:pt>
    <dgm:pt modelId="{24B916F7-E93E-4B74-9DAB-12940EA54DA9}" type="parTrans" cxnId="{1E66735D-506B-474D-940E-8ADEBC25EE53}">
      <dgm:prSet/>
      <dgm:spPr/>
      <dgm:t>
        <a:bodyPr/>
        <a:lstStyle/>
        <a:p>
          <a:endParaRPr lang="pt-BR"/>
        </a:p>
      </dgm:t>
    </dgm:pt>
    <dgm:pt modelId="{748EEEEA-7001-4298-9F97-502CEDD85F78}" type="sibTrans" cxnId="{1E66735D-506B-474D-940E-8ADEBC25EE53}">
      <dgm:prSet/>
      <dgm:spPr/>
      <dgm:t>
        <a:bodyPr/>
        <a:lstStyle/>
        <a:p>
          <a:endParaRPr lang="pt-BR"/>
        </a:p>
      </dgm:t>
    </dgm:pt>
    <dgm:pt modelId="{60C4198F-E671-40B1-BF45-FF2A801BF971}">
      <dgm:prSet phldrT="[Texto]"/>
      <dgm:spPr/>
      <dgm:t>
        <a:bodyPr/>
        <a:lstStyle/>
        <a:p>
          <a:r>
            <a:rPr lang="pt-BR" dirty="0" err="1"/>
            <a:t>While</a:t>
          </a:r>
          <a:endParaRPr lang="pt-BR" dirty="0"/>
        </a:p>
      </dgm:t>
    </dgm:pt>
    <dgm:pt modelId="{72E086D2-AD12-4DF1-84CF-DE8C85AB61E4}" type="parTrans" cxnId="{380A5401-6AFB-4952-825C-B9F9B2A7F38B}">
      <dgm:prSet/>
      <dgm:spPr/>
      <dgm:t>
        <a:bodyPr/>
        <a:lstStyle/>
        <a:p>
          <a:endParaRPr lang="pt-BR"/>
        </a:p>
      </dgm:t>
    </dgm:pt>
    <dgm:pt modelId="{EAB2F76D-EAA5-4939-9A54-6C5A8DBA4420}" type="sibTrans" cxnId="{380A5401-6AFB-4952-825C-B9F9B2A7F38B}">
      <dgm:prSet/>
      <dgm:spPr/>
      <dgm:t>
        <a:bodyPr/>
        <a:lstStyle/>
        <a:p>
          <a:endParaRPr lang="pt-BR"/>
        </a:p>
      </dgm:t>
    </dgm:pt>
    <dgm:pt modelId="{FC2986F1-97A5-4DDB-8999-674D72D5BDB5}">
      <dgm:prSet phldrT="[Texto]"/>
      <dgm:spPr/>
      <dgm:t>
        <a:bodyPr/>
        <a:lstStyle/>
        <a:p>
          <a:r>
            <a:rPr lang="ko-KR" altLang="pt-BR" b="0" dirty="0"/>
            <a:t>만약</a:t>
          </a:r>
          <a:endParaRPr lang="pt-BR" dirty="0"/>
        </a:p>
      </dgm:t>
    </dgm:pt>
    <dgm:pt modelId="{846666F9-84D6-4D3F-B5F5-A1BC674C88BD}" type="parTrans" cxnId="{7EAC9779-7A5A-4581-A96F-DA96F4A6554F}">
      <dgm:prSet/>
      <dgm:spPr/>
      <dgm:t>
        <a:bodyPr/>
        <a:lstStyle/>
        <a:p>
          <a:endParaRPr lang="pt-BR"/>
        </a:p>
      </dgm:t>
    </dgm:pt>
    <dgm:pt modelId="{C1113F8E-0C39-4EDB-9D47-232F66187290}" type="sibTrans" cxnId="{7EAC9779-7A5A-4581-A96F-DA96F4A6554F}">
      <dgm:prSet/>
      <dgm:spPr/>
      <dgm:t>
        <a:bodyPr/>
        <a:lstStyle/>
        <a:p>
          <a:endParaRPr lang="pt-BR"/>
        </a:p>
      </dgm:t>
    </dgm:pt>
    <dgm:pt modelId="{887EA460-B5B4-461D-95B0-74E49D622FF7}">
      <dgm:prSet phldrT="[Texto]"/>
      <dgm:spPr/>
      <dgm:t>
        <a:bodyPr/>
        <a:lstStyle/>
        <a:p>
          <a:r>
            <a:rPr lang="pt-BR" dirty="0" err="1"/>
            <a:t>Function</a:t>
          </a:r>
          <a:endParaRPr lang="pt-BR" dirty="0"/>
        </a:p>
      </dgm:t>
    </dgm:pt>
    <dgm:pt modelId="{46619274-2401-4C25-A51F-9B41B36666A5}" type="parTrans" cxnId="{2C8D1CCA-7D5C-4B65-9C0C-88C2A56CE4AC}">
      <dgm:prSet/>
      <dgm:spPr/>
      <dgm:t>
        <a:bodyPr/>
        <a:lstStyle/>
        <a:p>
          <a:endParaRPr lang="pt-BR"/>
        </a:p>
      </dgm:t>
    </dgm:pt>
    <dgm:pt modelId="{C6B03627-DC85-46AD-ADF8-D1C385C8367D}" type="sibTrans" cxnId="{2C8D1CCA-7D5C-4B65-9C0C-88C2A56CE4AC}">
      <dgm:prSet/>
      <dgm:spPr/>
      <dgm:t>
        <a:bodyPr/>
        <a:lstStyle/>
        <a:p>
          <a:endParaRPr lang="pt-BR"/>
        </a:p>
      </dgm:t>
    </dgm:pt>
    <dgm:pt modelId="{680132CC-B10E-442C-9976-F8C24839657D}">
      <dgm:prSet phldrT="[Texto]"/>
      <dgm:spPr/>
      <dgm:t>
        <a:bodyPr/>
        <a:lstStyle/>
        <a:p>
          <a:r>
            <a:rPr lang="pt-BR" dirty="0" err="1"/>
            <a:t>Return</a:t>
          </a:r>
          <a:endParaRPr lang="pt-BR" dirty="0"/>
        </a:p>
      </dgm:t>
    </dgm:pt>
    <dgm:pt modelId="{0BB88C2C-ED4B-408A-9D8E-B1651E2FC46D}" type="parTrans" cxnId="{BEE32F91-D288-4F43-A8A3-38D5E6F46CF0}">
      <dgm:prSet/>
      <dgm:spPr/>
      <dgm:t>
        <a:bodyPr/>
        <a:lstStyle/>
        <a:p>
          <a:endParaRPr lang="pt-BR"/>
        </a:p>
      </dgm:t>
    </dgm:pt>
    <dgm:pt modelId="{6BC44BC4-9E20-446E-A7AD-59044D2DEFA2}" type="sibTrans" cxnId="{BEE32F91-D288-4F43-A8A3-38D5E6F46CF0}">
      <dgm:prSet/>
      <dgm:spPr/>
      <dgm:t>
        <a:bodyPr/>
        <a:lstStyle/>
        <a:p>
          <a:endParaRPr lang="pt-BR"/>
        </a:p>
      </dgm:t>
    </dgm:pt>
    <dgm:pt modelId="{A5F7CE53-895B-4D2A-97DE-57BF7D00B8E3}">
      <dgm:prSet phldrT="[Texto]"/>
      <dgm:spPr/>
      <dgm:t>
        <a:bodyPr/>
        <a:lstStyle/>
        <a:p>
          <a:r>
            <a:rPr lang="ko-KR" altLang="pt-BR" b="0" dirty="0"/>
            <a:t>동안</a:t>
          </a:r>
          <a:endParaRPr lang="pt-BR" dirty="0"/>
        </a:p>
      </dgm:t>
    </dgm:pt>
    <dgm:pt modelId="{39E13F3D-A616-467F-88C8-4CB5A8EA07F8}" type="parTrans" cxnId="{27D1F9D7-89B9-46E7-9908-FE45DB4B9ACF}">
      <dgm:prSet/>
      <dgm:spPr/>
      <dgm:t>
        <a:bodyPr/>
        <a:lstStyle/>
        <a:p>
          <a:endParaRPr lang="pt-BR"/>
        </a:p>
      </dgm:t>
    </dgm:pt>
    <dgm:pt modelId="{6FDAAE89-8E74-476B-A028-E28F643DE03A}" type="sibTrans" cxnId="{27D1F9D7-89B9-46E7-9908-FE45DB4B9ACF}">
      <dgm:prSet/>
      <dgm:spPr/>
      <dgm:t>
        <a:bodyPr/>
        <a:lstStyle/>
        <a:p>
          <a:endParaRPr lang="pt-BR"/>
        </a:p>
      </dgm:t>
    </dgm:pt>
    <dgm:pt modelId="{E6170494-4809-43FE-86FD-9D47DBBFE440}">
      <dgm:prSet phldrT="[Texto]"/>
      <dgm:spPr/>
      <dgm:t>
        <a:bodyPr/>
        <a:lstStyle/>
        <a:p>
          <a:r>
            <a:rPr lang="ko-KR" altLang="pt-BR" b="0" dirty="0"/>
            <a:t>함수</a:t>
          </a:r>
          <a:endParaRPr lang="pt-BR" dirty="0"/>
        </a:p>
      </dgm:t>
    </dgm:pt>
    <dgm:pt modelId="{671B5441-64D2-4C40-8306-3BD8D10DBFBF}" type="parTrans" cxnId="{B3B5FA88-82ED-4BAA-A960-E56C27FD6A7E}">
      <dgm:prSet/>
      <dgm:spPr/>
      <dgm:t>
        <a:bodyPr/>
        <a:lstStyle/>
        <a:p>
          <a:endParaRPr lang="pt-BR"/>
        </a:p>
      </dgm:t>
    </dgm:pt>
    <dgm:pt modelId="{EA188411-B99D-46B4-B54E-25529D91FE63}" type="sibTrans" cxnId="{B3B5FA88-82ED-4BAA-A960-E56C27FD6A7E}">
      <dgm:prSet/>
      <dgm:spPr/>
      <dgm:t>
        <a:bodyPr/>
        <a:lstStyle/>
        <a:p>
          <a:endParaRPr lang="pt-BR"/>
        </a:p>
      </dgm:t>
    </dgm:pt>
    <dgm:pt modelId="{03DB296D-E566-4F55-91EA-8C046D82D7C6}">
      <dgm:prSet phldrT="[Texto]"/>
      <dgm:spPr/>
      <dgm:t>
        <a:bodyPr/>
        <a:lstStyle/>
        <a:p>
          <a:r>
            <a:rPr lang="ko-KR" altLang="pt-BR" b="0" dirty="0"/>
            <a:t>반환</a:t>
          </a:r>
          <a:endParaRPr lang="pt-BR" dirty="0"/>
        </a:p>
      </dgm:t>
    </dgm:pt>
    <dgm:pt modelId="{FDBA2907-E961-4B27-8AC2-8551CA6C3A02}" type="parTrans" cxnId="{D6E768D4-D206-4DAE-9A52-E17188E7FA1A}">
      <dgm:prSet/>
      <dgm:spPr/>
      <dgm:t>
        <a:bodyPr/>
        <a:lstStyle/>
        <a:p>
          <a:endParaRPr lang="pt-BR"/>
        </a:p>
      </dgm:t>
    </dgm:pt>
    <dgm:pt modelId="{78CB4C39-A893-4D0D-AED4-9158C411101E}" type="sibTrans" cxnId="{D6E768D4-D206-4DAE-9A52-E17188E7FA1A}">
      <dgm:prSet/>
      <dgm:spPr/>
      <dgm:t>
        <a:bodyPr/>
        <a:lstStyle/>
        <a:p>
          <a:endParaRPr lang="pt-BR"/>
        </a:p>
      </dgm:t>
    </dgm:pt>
    <dgm:pt modelId="{708A31DA-E812-4D45-A393-7575BCEFEC1F}" type="pres">
      <dgm:prSet presAssocID="{7CDE9010-AC49-45CA-A16E-AFBBA4294BD5}" presName="theList" presStyleCnt="0">
        <dgm:presLayoutVars>
          <dgm:dir/>
          <dgm:animLvl val="lvl"/>
          <dgm:resizeHandles val="exact"/>
        </dgm:presLayoutVars>
      </dgm:prSet>
      <dgm:spPr/>
    </dgm:pt>
    <dgm:pt modelId="{6DFA4C73-437F-4E6F-8BDB-7D56951E13D0}" type="pres">
      <dgm:prSet presAssocID="{A364D459-1372-40A9-B99B-C031972F7B44}" presName="compNode" presStyleCnt="0"/>
      <dgm:spPr/>
    </dgm:pt>
    <dgm:pt modelId="{C6DDD90E-6493-4B15-AFBB-7ED098A6FE5B}" type="pres">
      <dgm:prSet presAssocID="{A364D459-1372-40A9-B99B-C031972F7B44}" presName="aNode" presStyleLbl="bgShp" presStyleIdx="0" presStyleCnt="6"/>
      <dgm:spPr/>
    </dgm:pt>
    <dgm:pt modelId="{33BFA1CF-34FC-4920-B208-870B9CB75625}" type="pres">
      <dgm:prSet presAssocID="{A364D459-1372-40A9-B99B-C031972F7B44}" presName="textNode" presStyleLbl="bgShp" presStyleIdx="0" presStyleCnt="6"/>
      <dgm:spPr/>
    </dgm:pt>
    <dgm:pt modelId="{D60F038E-8A8B-4A78-A887-440F3706F8EA}" type="pres">
      <dgm:prSet presAssocID="{A364D459-1372-40A9-B99B-C031972F7B44}" presName="compChildNode" presStyleCnt="0"/>
      <dgm:spPr/>
    </dgm:pt>
    <dgm:pt modelId="{DFCB78BC-10CE-408F-BE9B-4A4F33810223}" type="pres">
      <dgm:prSet presAssocID="{A364D459-1372-40A9-B99B-C031972F7B44}" presName="theInnerList" presStyleCnt="0"/>
      <dgm:spPr/>
    </dgm:pt>
    <dgm:pt modelId="{19A4D9BD-7A89-4AC1-AFB3-9C6421EB0078}" type="pres">
      <dgm:prSet presAssocID="{51D00F69-E5DA-4891-8893-12A43B2AFBA6}" presName="childNode" presStyleLbl="node1" presStyleIdx="0" presStyleCnt="6">
        <dgm:presLayoutVars>
          <dgm:bulletEnabled val="1"/>
        </dgm:presLayoutVars>
      </dgm:prSet>
      <dgm:spPr/>
    </dgm:pt>
    <dgm:pt modelId="{DC9725EB-A6F6-4D54-A6A3-4933FDECC206}" type="pres">
      <dgm:prSet presAssocID="{A364D459-1372-40A9-B99B-C031972F7B44}" presName="aSpace" presStyleCnt="0"/>
      <dgm:spPr/>
    </dgm:pt>
    <dgm:pt modelId="{93C94386-6AE6-4D4D-B18E-AA3CC64391E6}" type="pres">
      <dgm:prSet presAssocID="{9B8C8C16-AF99-4CE6-8C2C-B638C3CC9C4F}" presName="compNode" presStyleCnt="0"/>
      <dgm:spPr/>
    </dgm:pt>
    <dgm:pt modelId="{391C338D-1B5D-44C1-B318-DAA8788898CD}" type="pres">
      <dgm:prSet presAssocID="{9B8C8C16-AF99-4CE6-8C2C-B638C3CC9C4F}" presName="aNode" presStyleLbl="bgShp" presStyleIdx="1" presStyleCnt="6"/>
      <dgm:spPr/>
    </dgm:pt>
    <dgm:pt modelId="{D5D8E3FC-B436-4538-B586-282552CF89C0}" type="pres">
      <dgm:prSet presAssocID="{9B8C8C16-AF99-4CE6-8C2C-B638C3CC9C4F}" presName="textNode" presStyleLbl="bgShp" presStyleIdx="1" presStyleCnt="6"/>
      <dgm:spPr/>
    </dgm:pt>
    <dgm:pt modelId="{318C6AB7-0E03-4F8F-A4A7-F526BAE3C616}" type="pres">
      <dgm:prSet presAssocID="{9B8C8C16-AF99-4CE6-8C2C-B638C3CC9C4F}" presName="compChildNode" presStyleCnt="0"/>
      <dgm:spPr/>
    </dgm:pt>
    <dgm:pt modelId="{2D0B9935-98F1-4796-9E4A-05CEB425064B}" type="pres">
      <dgm:prSet presAssocID="{9B8C8C16-AF99-4CE6-8C2C-B638C3CC9C4F}" presName="theInnerList" presStyleCnt="0"/>
      <dgm:spPr/>
    </dgm:pt>
    <dgm:pt modelId="{1E5AEE98-20FC-4085-B456-14A4F8273117}" type="pres">
      <dgm:prSet presAssocID="{FC2986F1-97A5-4DDB-8999-674D72D5BDB5}" presName="childNode" presStyleLbl="node1" presStyleIdx="1" presStyleCnt="6">
        <dgm:presLayoutVars>
          <dgm:bulletEnabled val="1"/>
        </dgm:presLayoutVars>
      </dgm:prSet>
      <dgm:spPr/>
    </dgm:pt>
    <dgm:pt modelId="{1B956B1A-53A9-4943-B1CB-A1A6F39EC2C2}" type="pres">
      <dgm:prSet presAssocID="{9B8C8C16-AF99-4CE6-8C2C-B638C3CC9C4F}" presName="aSpace" presStyleCnt="0"/>
      <dgm:spPr/>
    </dgm:pt>
    <dgm:pt modelId="{EDDAD623-3B76-4A5F-A99F-7E5C042E101F}" type="pres">
      <dgm:prSet presAssocID="{76B882DD-2F0F-455A-9C6C-4EE48CAACE30}" presName="compNode" presStyleCnt="0"/>
      <dgm:spPr/>
    </dgm:pt>
    <dgm:pt modelId="{31A9C801-3575-40C5-827B-0084DEB6E47A}" type="pres">
      <dgm:prSet presAssocID="{76B882DD-2F0F-455A-9C6C-4EE48CAACE30}" presName="aNode" presStyleLbl="bgShp" presStyleIdx="2" presStyleCnt="6"/>
      <dgm:spPr/>
    </dgm:pt>
    <dgm:pt modelId="{C21C5AB6-DB9B-41F0-AB9C-506B391D154F}" type="pres">
      <dgm:prSet presAssocID="{76B882DD-2F0F-455A-9C6C-4EE48CAACE30}" presName="textNode" presStyleLbl="bgShp" presStyleIdx="2" presStyleCnt="6"/>
      <dgm:spPr/>
    </dgm:pt>
    <dgm:pt modelId="{BB872165-E20A-4278-8BD2-DD1B50610700}" type="pres">
      <dgm:prSet presAssocID="{76B882DD-2F0F-455A-9C6C-4EE48CAACE30}" presName="compChildNode" presStyleCnt="0"/>
      <dgm:spPr/>
    </dgm:pt>
    <dgm:pt modelId="{F2CAAF51-2E4D-44E2-84BD-D0652E2ADB7B}" type="pres">
      <dgm:prSet presAssocID="{76B882DD-2F0F-455A-9C6C-4EE48CAACE30}" presName="theInnerList" presStyleCnt="0"/>
      <dgm:spPr/>
    </dgm:pt>
    <dgm:pt modelId="{ADCCCB88-9FB6-40D2-A938-1FE5833B25A1}" type="pres">
      <dgm:prSet presAssocID="{2FCADD71-454E-40BD-A235-32EDE3253719}" presName="childNode" presStyleLbl="node1" presStyleIdx="2" presStyleCnt="6">
        <dgm:presLayoutVars>
          <dgm:bulletEnabled val="1"/>
        </dgm:presLayoutVars>
      </dgm:prSet>
      <dgm:spPr/>
    </dgm:pt>
    <dgm:pt modelId="{D99268CF-E860-49B9-B3D4-B190F0464B0F}" type="pres">
      <dgm:prSet presAssocID="{76B882DD-2F0F-455A-9C6C-4EE48CAACE30}" presName="aSpace" presStyleCnt="0"/>
      <dgm:spPr/>
    </dgm:pt>
    <dgm:pt modelId="{7D60974C-6478-485B-A0A4-4BCB1A796837}" type="pres">
      <dgm:prSet presAssocID="{60C4198F-E671-40B1-BF45-FF2A801BF971}" presName="compNode" presStyleCnt="0"/>
      <dgm:spPr/>
    </dgm:pt>
    <dgm:pt modelId="{AF5D6E57-E4C6-4FA2-A0AF-7D2D671551C8}" type="pres">
      <dgm:prSet presAssocID="{60C4198F-E671-40B1-BF45-FF2A801BF971}" presName="aNode" presStyleLbl="bgShp" presStyleIdx="3" presStyleCnt="6"/>
      <dgm:spPr/>
    </dgm:pt>
    <dgm:pt modelId="{B574759B-23EF-4BE6-A41A-64D7F6644FF9}" type="pres">
      <dgm:prSet presAssocID="{60C4198F-E671-40B1-BF45-FF2A801BF971}" presName="textNode" presStyleLbl="bgShp" presStyleIdx="3" presStyleCnt="6"/>
      <dgm:spPr/>
    </dgm:pt>
    <dgm:pt modelId="{5CC6F7C8-1D4E-4DFB-B91F-CE40AFDB7B5C}" type="pres">
      <dgm:prSet presAssocID="{60C4198F-E671-40B1-BF45-FF2A801BF971}" presName="compChildNode" presStyleCnt="0"/>
      <dgm:spPr/>
    </dgm:pt>
    <dgm:pt modelId="{10270554-89A6-4203-9207-2B0EB61B9627}" type="pres">
      <dgm:prSet presAssocID="{60C4198F-E671-40B1-BF45-FF2A801BF971}" presName="theInnerList" presStyleCnt="0"/>
      <dgm:spPr/>
    </dgm:pt>
    <dgm:pt modelId="{F6695704-0793-403A-BA77-6566F252B67B}" type="pres">
      <dgm:prSet presAssocID="{A5F7CE53-895B-4D2A-97DE-57BF7D00B8E3}" presName="childNode" presStyleLbl="node1" presStyleIdx="3" presStyleCnt="6">
        <dgm:presLayoutVars>
          <dgm:bulletEnabled val="1"/>
        </dgm:presLayoutVars>
      </dgm:prSet>
      <dgm:spPr/>
    </dgm:pt>
    <dgm:pt modelId="{8C2E1CFA-178F-4905-B8EF-4AECCECED939}" type="pres">
      <dgm:prSet presAssocID="{60C4198F-E671-40B1-BF45-FF2A801BF971}" presName="aSpace" presStyleCnt="0"/>
      <dgm:spPr/>
    </dgm:pt>
    <dgm:pt modelId="{E2A3CAB8-7D9E-4EF6-A408-09DCAEFA70B6}" type="pres">
      <dgm:prSet presAssocID="{887EA460-B5B4-461D-95B0-74E49D622FF7}" presName="compNode" presStyleCnt="0"/>
      <dgm:spPr/>
    </dgm:pt>
    <dgm:pt modelId="{F93DC186-0B7F-4492-91DD-858181B60B45}" type="pres">
      <dgm:prSet presAssocID="{887EA460-B5B4-461D-95B0-74E49D622FF7}" presName="aNode" presStyleLbl="bgShp" presStyleIdx="4" presStyleCnt="6"/>
      <dgm:spPr/>
    </dgm:pt>
    <dgm:pt modelId="{1F409FE8-E15C-4818-87EE-3A39EE7A7964}" type="pres">
      <dgm:prSet presAssocID="{887EA460-B5B4-461D-95B0-74E49D622FF7}" presName="textNode" presStyleLbl="bgShp" presStyleIdx="4" presStyleCnt="6"/>
      <dgm:spPr/>
    </dgm:pt>
    <dgm:pt modelId="{4504D929-A523-4CE2-9239-329E2C854BAC}" type="pres">
      <dgm:prSet presAssocID="{887EA460-B5B4-461D-95B0-74E49D622FF7}" presName="compChildNode" presStyleCnt="0"/>
      <dgm:spPr/>
    </dgm:pt>
    <dgm:pt modelId="{11521A7C-C659-4780-8A16-ADF912257E06}" type="pres">
      <dgm:prSet presAssocID="{887EA460-B5B4-461D-95B0-74E49D622FF7}" presName="theInnerList" presStyleCnt="0"/>
      <dgm:spPr/>
    </dgm:pt>
    <dgm:pt modelId="{1EDC55B1-E8A5-42F2-8010-06B9A6C7E6E8}" type="pres">
      <dgm:prSet presAssocID="{E6170494-4809-43FE-86FD-9D47DBBFE440}" presName="childNode" presStyleLbl="node1" presStyleIdx="4" presStyleCnt="6">
        <dgm:presLayoutVars>
          <dgm:bulletEnabled val="1"/>
        </dgm:presLayoutVars>
      </dgm:prSet>
      <dgm:spPr/>
    </dgm:pt>
    <dgm:pt modelId="{23AFAF32-8369-44AF-A1BE-C04803A2FB9A}" type="pres">
      <dgm:prSet presAssocID="{887EA460-B5B4-461D-95B0-74E49D622FF7}" presName="aSpace" presStyleCnt="0"/>
      <dgm:spPr/>
    </dgm:pt>
    <dgm:pt modelId="{BD414DA2-5B51-48A9-9E1D-F940A00D88E6}" type="pres">
      <dgm:prSet presAssocID="{680132CC-B10E-442C-9976-F8C24839657D}" presName="compNode" presStyleCnt="0"/>
      <dgm:spPr/>
    </dgm:pt>
    <dgm:pt modelId="{97F7BEAA-7C07-4CAF-9A56-86AD2ECB5264}" type="pres">
      <dgm:prSet presAssocID="{680132CC-B10E-442C-9976-F8C24839657D}" presName="aNode" presStyleLbl="bgShp" presStyleIdx="5" presStyleCnt="6"/>
      <dgm:spPr/>
    </dgm:pt>
    <dgm:pt modelId="{E6E224A5-DBB3-4CEB-8553-613B501EC537}" type="pres">
      <dgm:prSet presAssocID="{680132CC-B10E-442C-9976-F8C24839657D}" presName="textNode" presStyleLbl="bgShp" presStyleIdx="5" presStyleCnt="6"/>
      <dgm:spPr/>
    </dgm:pt>
    <dgm:pt modelId="{E40E85D4-4942-427A-ACB7-43933808F906}" type="pres">
      <dgm:prSet presAssocID="{680132CC-B10E-442C-9976-F8C24839657D}" presName="compChildNode" presStyleCnt="0"/>
      <dgm:spPr/>
    </dgm:pt>
    <dgm:pt modelId="{F78857AA-BB59-4418-AEE7-411F0D766C34}" type="pres">
      <dgm:prSet presAssocID="{680132CC-B10E-442C-9976-F8C24839657D}" presName="theInnerList" presStyleCnt="0"/>
      <dgm:spPr/>
    </dgm:pt>
    <dgm:pt modelId="{BF5F38A7-F418-470C-A355-0187BDAC5110}" type="pres">
      <dgm:prSet presAssocID="{03DB296D-E566-4F55-91EA-8C046D82D7C6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380A5401-6AFB-4952-825C-B9F9B2A7F38B}" srcId="{7CDE9010-AC49-45CA-A16E-AFBBA4294BD5}" destId="{60C4198F-E671-40B1-BF45-FF2A801BF971}" srcOrd="3" destOrd="0" parTransId="{72E086D2-AD12-4DF1-84CF-DE8C85AB61E4}" sibTransId="{EAB2F76D-EAA5-4939-9A54-6C5A8DBA4420}"/>
    <dgm:cxn modelId="{A2ED3B09-CFBE-432A-9042-4ED4EE906B16}" type="presOf" srcId="{2FCADD71-454E-40BD-A235-32EDE3253719}" destId="{ADCCCB88-9FB6-40D2-A938-1FE5833B25A1}" srcOrd="0" destOrd="0" presId="urn:microsoft.com/office/officeart/2005/8/layout/lProcess2"/>
    <dgm:cxn modelId="{A090DB1C-7FA3-4585-8E69-233EA1A35FB7}" type="presOf" srcId="{9B8C8C16-AF99-4CE6-8C2C-B638C3CC9C4F}" destId="{D5D8E3FC-B436-4538-B586-282552CF89C0}" srcOrd="1" destOrd="0" presId="urn:microsoft.com/office/officeart/2005/8/layout/lProcess2"/>
    <dgm:cxn modelId="{342BF91E-8C57-483D-9BFB-CC13BD92FC60}" srcId="{7CDE9010-AC49-45CA-A16E-AFBBA4294BD5}" destId="{76B882DD-2F0F-455A-9C6C-4EE48CAACE30}" srcOrd="2" destOrd="0" parTransId="{ACE58243-E3B4-43F2-A626-5FC979A3D84D}" sibTransId="{EEED744F-E444-489D-B1BD-56635F307CEC}"/>
    <dgm:cxn modelId="{91813232-D905-41FB-84FA-9C12B61982B3}" type="presOf" srcId="{FC2986F1-97A5-4DDB-8999-674D72D5BDB5}" destId="{1E5AEE98-20FC-4085-B456-14A4F8273117}" srcOrd="0" destOrd="0" presId="urn:microsoft.com/office/officeart/2005/8/layout/lProcess2"/>
    <dgm:cxn modelId="{1E66735D-506B-474D-940E-8ADEBC25EE53}" srcId="{76B882DD-2F0F-455A-9C6C-4EE48CAACE30}" destId="{2FCADD71-454E-40BD-A235-32EDE3253719}" srcOrd="0" destOrd="0" parTransId="{24B916F7-E93E-4B74-9DAB-12940EA54DA9}" sibTransId="{748EEEEA-7001-4298-9F97-502CEDD85F78}"/>
    <dgm:cxn modelId="{206A3C63-6096-4FBA-AE95-0EA3AA05FFB5}" type="presOf" srcId="{03DB296D-E566-4F55-91EA-8C046D82D7C6}" destId="{BF5F38A7-F418-470C-A355-0187BDAC5110}" srcOrd="0" destOrd="0" presId="urn:microsoft.com/office/officeart/2005/8/layout/lProcess2"/>
    <dgm:cxn modelId="{04FA8245-E323-415F-AC2F-302E0AC94EF6}" srcId="{7CDE9010-AC49-45CA-A16E-AFBBA4294BD5}" destId="{9B8C8C16-AF99-4CE6-8C2C-B638C3CC9C4F}" srcOrd="1" destOrd="0" parTransId="{865C4ED5-CBB2-4973-988E-2692FB62D3EA}" sibTransId="{27E42D42-F8CA-43D5-A120-2FCCE6E095A1}"/>
    <dgm:cxn modelId="{547BB355-729D-41F4-B35C-CCDD942BAF3F}" type="presOf" srcId="{A5F7CE53-895B-4D2A-97DE-57BF7D00B8E3}" destId="{F6695704-0793-403A-BA77-6566F252B67B}" srcOrd="0" destOrd="0" presId="urn:microsoft.com/office/officeart/2005/8/layout/lProcess2"/>
    <dgm:cxn modelId="{25576376-B727-4216-81D6-E387D7CCD84E}" type="presOf" srcId="{7CDE9010-AC49-45CA-A16E-AFBBA4294BD5}" destId="{708A31DA-E812-4D45-A393-7575BCEFEC1F}" srcOrd="0" destOrd="0" presId="urn:microsoft.com/office/officeart/2005/8/layout/lProcess2"/>
    <dgm:cxn modelId="{7EAC9779-7A5A-4581-A96F-DA96F4A6554F}" srcId="{9B8C8C16-AF99-4CE6-8C2C-B638C3CC9C4F}" destId="{FC2986F1-97A5-4DDB-8999-674D72D5BDB5}" srcOrd="0" destOrd="0" parTransId="{846666F9-84D6-4D3F-B5F5-A1BC674C88BD}" sibTransId="{C1113F8E-0C39-4EDB-9D47-232F66187290}"/>
    <dgm:cxn modelId="{5316557A-499C-45DE-A4A0-25476888F1E3}" type="presOf" srcId="{9B8C8C16-AF99-4CE6-8C2C-B638C3CC9C4F}" destId="{391C338D-1B5D-44C1-B318-DAA8788898CD}" srcOrd="0" destOrd="0" presId="urn:microsoft.com/office/officeart/2005/8/layout/lProcess2"/>
    <dgm:cxn modelId="{C8AFEC80-0A25-4391-82A8-1972364C3184}" type="presOf" srcId="{680132CC-B10E-442C-9976-F8C24839657D}" destId="{97F7BEAA-7C07-4CAF-9A56-86AD2ECB5264}" srcOrd="0" destOrd="0" presId="urn:microsoft.com/office/officeart/2005/8/layout/lProcess2"/>
    <dgm:cxn modelId="{B3B5FA88-82ED-4BAA-A960-E56C27FD6A7E}" srcId="{887EA460-B5B4-461D-95B0-74E49D622FF7}" destId="{E6170494-4809-43FE-86FD-9D47DBBFE440}" srcOrd="0" destOrd="0" parTransId="{671B5441-64D2-4C40-8306-3BD8D10DBFBF}" sibTransId="{EA188411-B99D-46B4-B54E-25529D91FE63}"/>
    <dgm:cxn modelId="{DCB68589-68DB-4FB2-99D4-5F323CA6F425}" srcId="{7CDE9010-AC49-45CA-A16E-AFBBA4294BD5}" destId="{A364D459-1372-40A9-B99B-C031972F7B44}" srcOrd="0" destOrd="0" parTransId="{8E3F6FC1-5B30-4E55-98DD-E91FDDB588C6}" sibTransId="{0307DF16-754D-4192-A709-A45501B726B7}"/>
    <dgm:cxn modelId="{F8EE768A-AFC2-4CF5-8CB4-D39FDF8CFB04}" type="presOf" srcId="{887EA460-B5B4-461D-95B0-74E49D622FF7}" destId="{F93DC186-0B7F-4492-91DD-858181B60B45}" srcOrd="0" destOrd="0" presId="urn:microsoft.com/office/officeart/2005/8/layout/lProcess2"/>
    <dgm:cxn modelId="{AEB1CD8A-D34F-4AA0-A271-B5532ED85C81}" type="presOf" srcId="{680132CC-B10E-442C-9976-F8C24839657D}" destId="{E6E224A5-DBB3-4CEB-8553-613B501EC537}" srcOrd="1" destOrd="0" presId="urn:microsoft.com/office/officeart/2005/8/layout/lProcess2"/>
    <dgm:cxn modelId="{BEE32F91-D288-4F43-A8A3-38D5E6F46CF0}" srcId="{7CDE9010-AC49-45CA-A16E-AFBBA4294BD5}" destId="{680132CC-B10E-442C-9976-F8C24839657D}" srcOrd="5" destOrd="0" parTransId="{0BB88C2C-ED4B-408A-9D8E-B1651E2FC46D}" sibTransId="{6BC44BC4-9E20-446E-A7AD-59044D2DEFA2}"/>
    <dgm:cxn modelId="{03E6C395-E9F4-449A-83CC-55EA0B4E66E6}" type="presOf" srcId="{60C4198F-E671-40B1-BF45-FF2A801BF971}" destId="{B574759B-23EF-4BE6-A41A-64D7F6644FF9}" srcOrd="1" destOrd="0" presId="urn:microsoft.com/office/officeart/2005/8/layout/lProcess2"/>
    <dgm:cxn modelId="{56FE809D-414B-44BF-A908-B8FA9D5AA6A5}" type="presOf" srcId="{A364D459-1372-40A9-B99B-C031972F7B44}" destId="{C6DDD90E-6493-4B15-AFBB-7ED098A6FE5B}" srcOrd="0" destOrd="0" presId="urn:microsoft.com/office/officeart/2005/8/layout/lProcess2"/>
    <dgm:cxn modelId="{2B313D9E-18B2-484C-8738-6DA9774A5D43}" type="presOf" srcId="{E6170494-4809-43FE-86FD-9D47DBBFE440}" destId="{1EDC55B1-E8A5-42F2-8010-06B9A6C7E6E8}" srcOrd="0" destOrd="0" presId="urn:microsoft.com/office/officeart/2005/8/layout/lProcess2"/>
    <dgm:cxn modelId="{73BFCDA5-5F01-4CBD-968C-63DE4C581B07}" srcId="{A364D459-1372-40A9-B99B-C031972F7B44}" destId="{51D00F69-E5DA-4891-8893-12A43B2AFBA6}" srcOrd="0" destOrd="0" parTransId="{9A852847-6604-4A16-A165-0F08E84964B2}" sibTransId="{350CBE53-374B-44E5-A735-F993B0345144}"/>
    <dgm:cxn modelId="{3F8B7BAE-E803-4756-9F0B-5452F07F4BE5}" type="presOf" srcId="{76B882DD-2F0F-455A-9C6C-4EE48CAACE30}" destId="{31A9C801-3575-40C5-827B-0084DEB6E47A}" srcOrd="0" destOrd="0" presId="urn:microsoft.com/office/officeart/2005/8/layout/lProcess2"/>
    <dgm:cxn modelId="{01F39CB3-C61E-4C7E-B9DF-E8FEBCC764A5}" type="presOf" srcId="{51D00F69-E5DA-4891-8893-12A43B2AFBA6}" destId="{19A4D9BD-7A89-4AC1-AFB3-9C6421EB0078}" srcOrd="0" destOrd="0" presId="urn:microsoft.com/office/officeart/2005/8/layout/lProcess2"/>
    <dgm:cxn modelId="{2C8D1CCA-7D5C-4B65-9C0C-88C2A56CE4AC}" srcId="{7CDE9010-AC49-45CA-A16E-AFBBA4294BD5}" destId="{887EA460-B5B4-461D-95B0-74E49D622FF7}" srcOrd="4" destOrd="0" parTransId="{46619274-2401-4C25-A51F-9B41B36666A5}" sibTransId="{C6B03627-DC85-46AD-ADF8-D1C385C8367D}"/>
    <dgm:cxn modelId="{85AED9CE-1C22-46D7-BF6A-03B29500AC3B}" type="presOf" srcId="{76B882DD-2F0F-455A-9C6C-4EE48CAACE30}" destId="{C21C5AB6-DB9B-41F0-AB9C-506B391D154F}" srcOrd="1" destOrd="0" presId="urn:microsoft.com/office/officeart/2005/8/layout/lProcess2"/>
    <dgm:cxn modelId="{8B4568D3-521D-4801-8D55-F2CFD1D99ABF}" type="presOf" srcId="{60C4198F-E671-40B1-BF45-FF2A801BF971}" destId="{AF5D6E57-E4C6-4FA2-A0AF-7D2D671551C8}" srcOrd="0" destOrd="0" presId="urn:microsoft.com/office/officeart/2005/8/layout/lProcess2"/>
    <dgm:cxn modelId="{D6E768D4-D206-4DAE-9A52-E17188E7FA1A}" srcId="{680132CC-B10E-442C-9976-F8C24839657D}" destId="{03DB296D-E566-4F55-91EA-8C046D82D7C6}" srcOrd="0" destOrd="0" parTransId="{FDBA2907-E961-4B27-8AC2-8551CA6C3A02}" sibTransId="{78CB4C39-A893-4D0D-AED4-9158C411101E}"/>
    <dgm:cxn modelId="{27D1F9D7-89B9-46E7-9908-FE45DB4B9ACF}" srcId="{60C4198F-E671-40B1-BF45-FF2A801BF971}" destId="{A5F7CE53-895B-4D2A-97DE-57BF7D00B8E3}" srcOrd="0" destOrd="0" parTransId="{39E13F3D-A616-467F-88C8-4CB5A8EA07F8}" sibTransId="{6FDAAE89-8E74-476B-A028-E28F643DE03A}"/>
    <dgm:cxn modelId="{4D656DDD-E54B-428A-972A-4EA17F41328C}" type="presOf" srcId="{887EA460-B5B4-461D-95B0-74E49D622FF7}" destId="{1F409FE8-E15C-4818-87EE-3A39EE7A7964}" srcOrd="1" destOrd="0" presId="urn:microsoft.com/office/officeart/2005/8/layout/lProcess2"/>
    <dgm:cxn modelId="{700368E7-83E9-425F-8AAD-5198C77C792B}" type="presOf" srcId="{A364D459-1372-40A9-B99B-C031972F7B44}" destId="{33BFA1CF-34FC-4920-B208-870B9CB75625}" srcOrd="1" destOrd="0" presId="urn:microsoft.com/office/officeart/2005/8/layout/lProcess2"/>
    <dgm:cxn modelId="{DE6351D8-6148-4131-966C-9E8E4189CA3C}" type="presParOf" srcId="{708A31DA-E812-4D45-A393-7575BCEFEC1F}" destId="{6DFA4C73-437F-4E6F-8BDB-7D56951E13D0}" srcOrd="0" destOrd="0" presId="urn:microsoft.com/office/officeart/2005/8/layout/lProcess2"/>
    <dgm:cxn modelId="{9CC443E3-C5E9-4B02-B0F7-9A342CF90DD6}" type="presParOf" srcId="{6DFA4C73-437F-4E6F-8BDB-7D56951E13D0}" destId="{C6DDD90E-6493-4B15-AFBB-7ED098A6FE5B}" srcOrd="0" destOrd="0" presId="urn:microsoft.com/office/officeart/2005/8/layout/lProcess2"/>
    <dgm:cxn modelId="{A7233F0C-FA0D-4493-B3BF-52246B451046}" type="presParOf" srcId="{6DFA4C73-437F-4E6F-8BDB-7D56951E13D0}" destId="{33BFA1CF-34FC-4920-B208-870B9CB75625}" srcOrd="1" destOrd="0" presId="urn:microsoft.com/office/officeart/2005/8/layout/lProcess2"/>
    <dgm:cxn modelId="{265D7501-1D23-4851-B4D1-222B32CB9FE6}" type="presParOf" srcId="{6DFA4C73-437F-4E6F-8BDB-7D56951E13D0}" destId="{D60F038E-8A8B-4A78-A887-440F3706F8EA}" srcOrd="2" destOrd="0" presId="urn:microsoft.com/office/officeart/2005/8/layout/lProcess2"/>
    <dgm:cxn modelId="{7DC73A36-562C-4886-9122-EF6F5311F162}" type="presParOf" srcId="{D60F038E-8A8B-4A78-A887-440F3706F8EA}" destId="{DFCB78BC-10CE-408F-BE9B-4A4F33810223}" srcOrd="0" destOrd="0" presId="urn:microsoft.com/office/officeart/2005/8/layout/lProcess2"/>
    <dgm:cxn modelId="{28256684-6127-44C8-AC90-D7146071EA93}" type="presParOf" srcId="{DFCB78BC-10CE-408F-BE9B-4A4F33810223}" destId="{19A4D9BD-7A89-4AC1-AFB3-9C6421EB0078}" srcOrd="0" destOrd="0" presId="urn:microsoft.com/office/officeart/2005/8/layout/lProcess2"/>
    <dgm:cxn modelId="{25712DB3-6F89-48F4-A3E8-A43AD0C970D5}" type="presParOf" srcId="{708A31DA-E812-4D45-A393-7575BCEFEC1F}" destId="{DC9725EB-A6F6-4D54-A6A3-4933FDECC206}" srcOrd="1" destOrd="0" presId="urn:microsoft.com/office/officeart/2005/8/layout/lProcess2"/>
    <dgm:cxn modelId="{9307F99C-67A1-4023-941C-87B52A65A805}" type="presParOf" srcId="{708A31DA-E812-4D45-A393-7575BCEFEC1F}" destId="{93C94386-6AE6-4D4D-B18E-AA3CC64391E6}" srcOrd="2" destOrd="0" presId="urn:microsoft.com/office/officeart/2005/8/layout/lProcess2"/>
    <dgm:cxn modelId="{491F2FA4-82DB-4B92-A903-658389192D0A}" type="presParOf" srcId="{93C94386-6AE6-4D4D-B18E-AA3CC64391E6}" destId="{391C338D-1B5D-44C1-B318-DAA8788898CD}" srcOrd="0" destOrd="0" presId="urn:microsoft.com/office/officeart/2005/8/layout/lProcess2"/>
    <dgm:cxn modelId="{9098771A-082A-4F6B-8138-D8A29DC1943D}" type="presParOf" srcId="{93C94386-6AE6-4D4D-B18E-AA3CC64391E6}" destId="{D5D8E3FC-B436-4538-B586-282552CF89C0}" srcOrd="1" destOrd="0" presId="urn:microsoft.com/office/officeart/2005/8/layout/lProcess2"/>
    <dgm:cxn modelId="{45EF0DB7-CD92-47C7-9E67-41A90663166D}" type="presParOf" srcId="{93C94386-6AE6-4D4D-B18E-AA3CC64391E6}" destId="{318C6AB7-0E03-4F8F-A4A7-F526BAE3C616}" srcOrd="2" destOrd="0" presId="urn:microsoft.com/office/officeart/2005/8/layout/lProcess2"/>
    <dgm:cxn modelId="{216E98A3-D791-4702-BB23-E50DA0F902B2}" type="presParOf" srcId="{318C6AB7-0E03-4F8F-A4A7-F526BAE3C616}" destId="{2D0B9935-98F1-4796-9E4A-05CEB425064B}" srcOrd="0" destOrd="0" presId="urn:microsoft.com/office/officeart/2005/8/layout/lProcess2"/>
    <dgm:cxn modelId="{87FE82B9-1103-4B34-BD4B-8956E9E93DEF}" type="presParOf" srcId="{2D0B9935-98F1-4796-9E4A-05CEB425064B}" destId="{1E5AEE98-20FC-4085-B456-14A4F8273117}" srcOrd="0" destOrd="0" presId="urn:microsoft.com/office/officeart/2005/8/layout/lProcess2"/>
    <dgm:cxn modelId="{78BC9FE1-C320-4255-98D6-48410B1889C6}" type="presParOf" srcId="{708A31DA-E812-4D45-A393-7575BCEFEC1F}" destId="{1B956B1A-53A9-4943-B1CB-A1A6F39EC2C2}" srcOrd="3" destOrd="0" presId="urn:microsoft.com/office/officeart/2005/8/layout/lProcess2"/>
    <dgm:cxn modelId="{F0CECF65-AD07-40E3-8D80-BB156004D044}" type="presParOf" srcId="{708A31DA-E812-4D45-A393-7575BCEFEC1F}" destId="{EDDAD623-3B76-4A5F-A99F-7E5C042E101F}" srcOrd="4" destOrd="0" presId="urn:microsoft.com/office/officeart/2005/8/layout/lProcess2"/>
    <dgm:cxn modelId="{1430461D-838B-4617-A342-7896A4DC60F3}" type="presParOf" srcId="{EDDAD623-3B76-4A5F-A99F-7E5C042E101F}" destId="{31A9C801-3575-40C5-827B-0084DEB6E47A}" srcOrd="0" destOrd="0" presId="urn:microsoft.com/office/officeart/2005/8/layout/lProcess2"/>
    <dgm:cxn modelId="{B092EE81-1129-406F-AFF8-A134C3FEA647}" type="presParOf" srcId="{EDDAD623-3B76-4A5F-A99F-7E5C042E101F}" destId="{C21C5AB6-DB9B-41F0-AB9C-506B391D154F}" srcOrd="1" destOrd="0" presId="urn:microsoft.com/office/officeart/2005/8/layout/lProcess2"/>
    <dgm:cxn modelId="{9FED19BB-B32E-4DC4-8D34-1E842753F384}" type="presParOf" srcId="{EDDAD623-3B76-4A5F-A99F-7E5C042E101F}" destId="{BB872165-E20A-4278-8BD2-DD1B50610700}" srcOrd="2" destOrd="0" presId="urn:microsoft.com/office/officeart/2005/8/layout/lProcess2"/>
    <dgm:cxn modelId="{4A6A33A5-FFD4-42DC-B100-03035AF5AC65}" type="presParOf" srcId="{BB872165-E20A-4278-8BD2-DD1B50610700}" destId="{F2CAAF51-2E4D-44E2-84BD-D0652E2ADB7B}" srcOrd="0" destOrd="0" presId="urn:microsoft.com/office/officeart/2005/8/layout/lProcess2"/>
    <dgm:cxn modelId="{FD290860-51E7-4E7F-859F-5315E02D260D}" type="presParOf" srcId="{F2CAAF51-2E4D-44E2-84BD-D0652E2ADB7B}" destId="{ADCCCB88-9FB6-40D2-A938-1FE5833B25A1}" srcOrd="0" destOrd="0" presId="urn:microsoft.com/office/officeart/2005/8/layout/lProcess2"/>
    <dgm:cxn modelId="{54E2E427-61B6-4D67-9EA8-CAE4CC9CB64A}" type="presParOf" srcId="{708A31DA-E812-4D45-A393-7575BCEFEC1F}" destId="{D99268CF-E860-49B9-B3D4-B190F0464B0F}" srcOrd="5" destOrd="0" presId="urn:microsoft.com/office/officeart/2005/8/layout/lProcess2"/>
    <dgm:cxn modelId="{691F5243-258E-4DA5-8BAD-417265F21304}" type="presParOf" srcId="{708A31DA-E812-4D45-A393-7575BCEFEC1F}" destId="{7D60974C-6478-485B-A0A4-4BCB1A796837}" srcOrd="6" destOrd="0" presId="urn:microsoft.com/office/officeart/2005/8/layout/lProcess2"/>
    <dgm:cxn modelId="{EC73B932-62CF-4D74-AEF0-9AF90D3F1BF4}" type="presParOf" srcId="{7D60974C-6478-485B-A0A4-4BCB1A796837}" destId="{AF5D6E57-E4C6-4FA2-A0AF-7D2D671551C8}" srcOrd="0" destOrd="0" presId="urn:microsoft.com/office/officeart/2005/8/layout/lProcess2"/>
    <dgm:cxn modelId="{055B4431-BDDB-4A07-892D-992C0B6BCA10}" type="presParOf" srcId="{7D60974C-6478-485B-A0A4-4BCB1A796837}" destId="{B574759B-23EF-4BE6-A41A-64D7F6644FF9}" srcOrd="1" destOrd="0" presId="urn:microsoft.com/office/officeart/2005/8/layout/lProcess2"/>
    <dgm:cxn modelId="{3B9684CF-758C-40C8-8035-47E1D85C25CE}" type="presParOf" srcId="{7D60974C-6478-485B-A0A4-4BCB1A796837}" destId="{5CC6F7C8-1D4E-4DFB-B91F-CE40AFDB7B5C}" srcOrd="2" destOrd="0" presId="urn:microsoft.com/office/officeart/2005/8/layout/lProcess2"/>
    <dgm:cxn modelId="{DD2E0542-C6F5-4BB6-8F5B-DEC5D2B71F8E}" type="presParOf" srcId="{5CC6F7C8-1D4E-4DFB-B91F-CE40AFDB7B5C}" destId="{10270554-89A6-4203-9207-2B0EB61B9627}" srcOrd="0" destOrd="0" presId="urn:microsoft.com/office/officeart/2005/8/layout/lProcess2"/>
    <dgm:cxn modelId="{62717436-C90C-42AF-A1F2-CCC9491ED22D}" type="presParOf" srcId="{10270554-89A6-4203-9207-2B0EB61B9627}" destId="{F6695704-0793-403A-BA77-6566F252B67B}" srcOrd="0" destOrd="0" presId="urn:microsoft.com/office/officeart/2005/8/layout/lProcess2"/>
    <dgm:cxn modelId="{959A79B0-C0AC-4BC9-A420-B3F45E3897AF}" type="presParOf" srcId="{708A31DA-E812-4D45-A393-7575BCEFEC1F}" destId="{8C2E1CFA-178F-4905-B8EF-4AECCECED939}" srcOrd="7" destOrd="0" presId="urn:microsoft.com/office/officeart/2005/8/layout/lProcess2"/>
    <dgm:cxn modelId="{F749EC95-4E15-4227-B2FA-D192E4672F96}" type="presParOf" srcId="{708A31DA-E812-4D45-A393-7575BCEFEC1F}" destId="{E2A3CAB8-7D9E-4EF6-A408-09DCAEFA70B6}" srcOrd="8" destOrd="0" presId="urn:microsoft.com/office/officeart/2005/8/layout/lProcess2"/>
    <dgm:cxn modelId="{9E31CA38-68B7-4569-A1FF-4F550EAF8DE0}" type="presParOf" srcId="{E2A3CAB8-7D9E-4EF6-A408-09DCAEFA70B6}" destId="{F93DC186-0B7F-4492-91DD-858181B60B45}" srcOrd="0" destOrd="0" presId="urn:microsoft.com/office/officeart/2005/8/layout/lProcess2"/>
    <dgm:cxn modelId="{D39B4223-D165-462D-9408-E1A5864948C4}" type="presParOf" srcId="{E2A3CAB8-7D9E-4EF6-A408-09DCAEFA70B6}" destId="{1F409FE8-E15C-4818-87EE-3A39EE7A7964}" srcOrd="1" destOrd="0" presId="urn:microsoft.com/office/officeart/2005/8/layout/lProcess2"/>
    <dgm:cxn modelId="{720DC2AC-4823-46EA-8EB0-A85ABCFBD3AB}" type="presParOf" srcId="{E2A3CAB8-7D9E-4EF6-A408-09DCAEFA70B6}" destId="{4504D929-A523-4CE2-9239-329E2C854BAC}" srcOrd="2" destOrd="0" presId="urn:microsoft.com/office/officeart/2005/8/layout/lProcess2"/>
    <dgm:cxn modelId="{9F5EF1A4-5B85-4560-999E-7BF3C0991FEC}" type="presParOf" srcId="{4504D929-A523-4CE2-9239-329E2C854BAC}" destId="{11521A7C-C659-4780-8A16-ADF912257E06}" srcOrd="0" destOrd="0" presId="urn:microsoft.com/office/officeart/2005/8/layout/lProcess2"/>
    <dgm:cxn modelId="{8F6C0A09-72E1-4490-B0C3-CC2E61124531}" type="presParOf" srcId="{11521A7C-C659-4780-8A16-ADF912257E06}" destId="{1EDC55B1-E8A5-42F2-8010-06B9A6C7E6E8}" srcOrd="0" destOrd="0" presId="urn:microsoft.com/office/officeart/2005/8/layout/lProcess2"/>
    <dgm:cxn modelId="{1CB73525-2E7D-43AD-97A6-8DF37D486104}" type="presParOf" srcId="{708A31DA-E812-4D45-A393-7575BCEFEC1F}" destId="{23AFAF32-8369-44AF-A1BE-C04803A2FB9A}" srcOrd="9" destOrd="0" presId="urn:microsoft.com/office/officeart/2005/8/layout/lProcess2"/>
    <dgm:cxn modelId="{69157762-B502-4D86-93DB-4B38375D862E}" type="presParOf" srcId="{708A31DA-E812-4D45-A393-7575BCEFEC1F}" destId="{BD414DA2-5B51-48A9-9E1D-F940A00D88E6}" srcOrd="10" destOrd="0" presId="urn:microsoft.com/office/officeart/2005/8/layout/lProcess2"/>
    <dgm:cxn modelId="{26505EE9-3079-43FD-9C25-738C022517D1}" type="presParOf" srcId="{BD414DA2-5B51-48A9-9E1D-F940A00D88E6}" destId="{97F7BEAA-7C07-4CAF-9A56-86AD2ECB5264}" srcOrd="0" destOrd="0" presId="urn:microsoft.com/office/officeart/2005/8/layout/lProcess2"/>
    <dgm:cxn modelId="{259657FE-617C-44F1-873D-257C8922DECC}" type="presParOf" srcId="{BD414DA2-5B51-48A9-9E1D-F940A00D88E6}" destId="{E6E224A5-DBB3-4CEB-8553-613B501EC537}" srcOrd="1" destOrd="0" presId="urn:microsoft.com/office/officeart/2005/8/layout/lProcess2"/>
    <dgm:cxn modelId="{A25134DF-90FB-48A6-B124-6B899130EBB2}" type="presParOf" srcId="{BD414DA2-5B51-48A9-9E1D-F940A00D88E6}" destId="{E40E85D4-4942-427A-ACB7-43933808F906}" srcOrd="2" destOrd="0" presId="urn:microsoft.com/office/officeart/2005/8/layout/lProcess2"/>
    <dgm:cxn modelId="{099E68C8-7CA1-45E9-B91E-1A0B07B81B03}" type="presParOf" srcId="{E40E85D4-4942-427A-ACB7-43933808F906}" destId="{F78857AA-BB59-4418-AEE7-411F0D766C34}" srcOrd="0" destOrd="0" presId="urn:microsoft.com/office/officeart/2005/8/layout/lProcess2"/>
    <dgm:cxn modelId="{F4EB38C1-D732-4D2D-9022-C52B1CDD416A}" type="presParOf" srcId="{F78857AA-BB59-4418-AEE7-411F0D766C34}" destId="{BF5F38A7-F418-470C-A355-0187BDAC511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DE9010-AC49-45CA-A16E-AFBBA4294BD5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F760296A-CFA3-4070-8904-A81D10472E7B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pt-BR"/>
            <a:t>End</a:t>
          </a:r>
        </a:p>
      </dgm:t>
    </dgm:pt>
    <dgm:pt modelId="{42B1697B-B7FA-428B-B718-30D66293EF8C}" type="parTrans" cxnId="{244CEFB2-F518-4A2F-AF3C-B4767EB4313F}">
      <dgm:prSet/>
      <dgm:spPr/>
      <dgm:t>
        <a:bodyPr/>
        <a:lstStyle/>
        <a:p>
          <a:endParaRPr lang="pt-BR"/>
        </a:p>
      </dgm:t>
    </dgm:pt>
    <dgm:pt modelId="{0E026937-9DDC-467E-B26C-9DFDC02754A4}" type="sibTrans" cxnId="{244CEFB2-F518-4A2F-AF3C-B4767EB4313F}">
      <dgm:prSet/>
      <dgm:spPr/>
      <dgm:t>
        <a:bodyPr/>
        <a:lstStyle/>
        <a:p>
          <a:endParaRPr lang="pt-BR"/>
        </a:p>
      </dgm:t>
    </dgm:pt>
    <dgm:pt modelId="{C1D775F3-DBEF-4EF3-A5F1-1A8AC2EAF819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ko-KR" b="0"/>
            <a:t>끝</a:t>
          </a:r>
          <a:endParaRPr lang="pt-BR"/>
        </a:p>
      </dgm:t>
    </dgm:pt>
    <dgm:pt modelId="{8E39E161-36FC-415F-B318-908C034525DA}" type="parTrans" cxnId="{A2E409BE-53A1-4F9E-B044-B63D6FB2F6D2}">
      <dgm:prSet/>
      <dgm:spPr/>
      <dgm:t>
        <a:bodyPr/>
        <a:lstStyle/>
        <a:p>
          <a:endParaRPr lang="pt-BR"/>
        </a:p>
      </dgm:t>
    </dgm:pt>
    <dgm:pt modelId="{CA0294DC-FE30-4D78-8782-327CA6F9D3CB}" type="sibTrans" cxnId="{A2E409BE-53A1-4F9E-B044-B63D6FB2F6D2}">
      <dgm:prSet/>
      <dgm:spPr/>
      <dgm:t>
        <a:bodyPr/>
        <a:lstStyle/>
        <a:p>
          <a:endParaRPr lang="pt-BR"/>
        </a:p>
      </dgm:t>
    </dgm:pt>
    <dgm:pt modelId="{C26D274B-9EBC-48BC-89D6-81A7B184463B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pt-BR"/>
            <a:t>Int</a:t>
          </a:r>
        </a:p>
      </dgm:t>
    </dgm:pt>
    <dgm:pt modelId="{F88C5FC4-4236-4A5D-BBCF-A486F81E83F4}" type="parTrans" cxnId="{9966D1DD-EAE0-4A0B-9DBD-1994CE7F6A95}">
      <dgm:prSet/>
      <dgm:spPr/>
      <dgm:t>
        <a:bodyPr/>
        <a:lstStyle/>
        <a:p>
          <a:endParaRPr lang="pt-BR"/>
        </a:p>
      </dgm:t>
    </dgm:pt>
    <dgm:pt modelId="{B6B44217-F283-40D5-938C-1463EED62ECD}" type="sibTrans" cxnId="{9966D1DD-EAE0-4A0B-9DBD-1994CE7F6A95}">
      <dgm:prSet/>
      <dgm:spPr/>
      <dgm:t>
        <a:bodyPr/>
        <a:lstStyle/>
        <a:p>
          <a:endParaRPr lang="pt-BR"/>
        </a:p>
      </dgm:t>
    </dgm:pt>
    <dgm:pt modelId="{295F4B43-F513-448D-86D0-5C66074C735B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ko-KR" b="0"/>
            <a:t>정수</a:t>
          </a:r>
          <a:endParaRPr lang="pt-BR"/>
        </a:p>
      </dgm:t>
    </dgm:pt>
    <dgm:pt modelId="{9C26A5D8-EFA3-4E5E-8A0D-B7EB03D5FA54}" type="parTrans" cxnId="{809A0CBB-84FE-46F7-95F9-987F1FA6C85C}">
      <dgm:prSet/>
      <dgm:spPr/>
      <dgm:t>
        <a:bodyPr/>
        <a:lstStyle/>
        <a:p>
          <a:endParaRPr lang="pt-BR"/>
        </a:p>
      </dgm:t>
    </dgm:pt>
    <dgm:pt modelId="{379E06E3-DDD9-4538-8F0A-7C80EA5BB43E}" type="sibTrans" cxnId="{809A0CBB-84FE-46F7-95F9-987F1FA6C85C}">
      <dgm:prSet/>
      <dgm:spPr/>
      <dgm:t>
        <a:bodyPr/>
        <a:lstStyle/>
        <a:p>
          <a:endParaRPr lang="pt-BR"/>
        </a:p>
      </dgm:t>
    </dgm:pt>
    <dgm:pt modelId="{B18BBB43-CE28-4D3C-BCD7-594397883F38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pt-BR"/>
            <a:t>Str</a:t>
          </a:r>
        </a:p>
      </dgm:t>
    </dgm:pt>
    <dgm:pt modelId="{EAF29715-FF25-42AA-B534-26227272B315}" type="parTrans" cxnId="{23477CD1-849F-4EA7-9522-99AE126B7087}">
      <dgm:prSet/>
      <dgm:spPr/>
      <dgm:t>
        <a:bodyPr/>
        <a:lstStyle/>
        <a:p>
          <a:endParaRPr lang="pt-BR"/>
        </a:p>
      </dgm:t>
    </dgm:pt>
    <dgm:pt modelId="{6F8DFE68-8548-4E0A-B268-BF14DDB746DA}" type="sibTrans" cxnId="{23477CD1-849F-4EA7-9522-99AE126B7087}">
      <dgm:prSet/>
      <dgm:spPr/>
      <dgm:t>
        <a:bodyPr/>
        <a:lstStyle/>
        <a:p>
          <a:endParaRPr lang="pt-BR"/>
        </a:p>
      </dgm:t>
    </dgm:pt>
    <dgm:pt modelId="{F3654C5F-407D-4338-8B69-36B0AA1BD8C4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ko-KR" b="0"/>
            <a:t>문자열</a:t>
          </a:r>
          <a:endParaRPr lang="pt-BR"/>
        </a:p>
      </dgm:t>
    </dgm:pt>
    <dgm:pt modelId="{52EE1803-1397-427D-8680-04BCC8A4919F}" type="parTrans" cxnId="{53883516-96FD-4594-ACD4-E002E444522D}">
      <dgm:prSet/>
      <dgm:spPr/>
      <dgm:t>
        <a:bodyPr/>
        <a:lstStyle/>
        <a:p>
          <a:endParaRPr lang="pt-BR"/>
        </a:p>
      </dgm:t>
    </dgm:pt>
    <dgm:pt modelId="{37FBFF1B-1177-4882-B043-CDDA74C6B025}" type="sibTrans" cxnId="{53883516-96FD-4594-ACD4-E002E444522D}">
      <dgm:prSet/>
      <dgm:spPr/>
      <dgm:t>
        <a:bodyPr/>
        <a:lstStyle/>
        <a:p>
          <a:endParaRPr lang="pt-BR"/>
        </a:p>
      </dgm:t>
    </dgm:pt>
    <dgm:pt modelId="{E0F96CF1-E323-4D90-B8F4-27447CCB96B2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pt-BR"/>
            <a:t>Read</a:t>
          </a:r>
        </a:p>
      </dgm:t>
    </dgm:pt>
    <dgm:pt modelId="{5536D087-EEED-461E-91A2-6E8C97C33B01}" type="parTrans" cxnId="{FD7B6313-04B5-42DF-9F64-6325CBCA52D0}">
      <dgm:prSet/>
      <dgm:spPr/>
      <dgm:t>
        <a:bodyPr/>
        <a:lstStyle/>
        <a:p>
          <a:endParaRPr lang="pt-BR"/>
        </a:p>
      </dgm:t>
    </dgm:pt>
    <dgm:pt modelId="{E16F7AB8-1CC0-4A1C-A29B-E0425AE2243F}" type="sibTrans" cxnId="{FD7B6313-04B5-42DF-9F64-6325CBCA52D0}">
      <dgm:prSet/>
      <dgm:spPr/>
      <dgm:t>
        <a:bodyPr/>
        <a:lstStyle/>
        <a:p>
          <a:endParaRPr lang="pt-BR"/>
        </a:p>
      </dgm:t>
    </dgm:pt>
    <dgm:pt modelId="{0637B3B5-2B31-4D03-A69A-A1C6BBBF8457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ko-KR" b="0"/>
            <a:t>입력</a:t>
          </a:r>
          <a:endParaRPr lang="pt-BR"/>
        </a:p>
      </dgm:t>
    </dgm:pt>
    <dgm:pt modelId="{CAB6F99A-3CFB-4D14-8432-71E292A63708}" type="parTrans" cxnId="{33558D70-DB89-4A4E-BD85-780F724B263A}">
      <dgm:prSet/>
      <dgm:spPr/>
      <dgm:t>
        <a:bodyPr/>
        <a:lstStyle/>
        <a:p>
          <a:endParaRPr lang="pt-BR"/>
        </a:p>
      </dgm:t>
    </dgm:pt>
    <dgm:pt modelId="{0BD04247-10A2-49FE-9BAF-24F480652258}" type="sibTrans" cxnId="{33558D70-DB89-4A4E-BD85-780F724B263A}">
      <dgm:prSet/>
      <dgm:spPr/>
      <dgm:t>
        <a:bodyPr/>
        <a:lstStyle/>
        <a:p>
          <a:endParaRPr lang="pt-BR"/>
        </a:p>
      </dgm:t>
    </dgm:pt>
    <dgm:pt modelId="{2EE07D7C-2CD5-4392-B515-48652F2F8DD1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pt-BR"/>
            <a:t>And</a:t>
          </a:r>
        </a:p>
      </dgm:t>
    </dgm:pt>
    <dgm:pt modelId="{86811A77-92C7-4CF4-8D0F-C23D223F0349}" type="parTrans" cxnId="{C5F5FC9D-1407-4C36-A609-EDCB6A45D51B}">
      <dgm:prSet/>
      <dgm:spPr/>
      <dgm:t>
        <a:bodyPr/>
        <a:lstStyle/>
        <a:p>
          <a:endParaRPr lang="pt-BR"/>
        </a:p>
      </dgm:t>
    </dgm:pt>
    <dgm:pt modelId="{0E43A38F-FFE8-4978-A4DF-EDBEC654B87C}" type="sibTrans" cxnId="{C5F5FC9D-1407-4C36-A609-EDCB6A45D51B}">
      <dgm:prSet/>
      <dgm:spPr/>
      <dgm:t>
        <a:bodyPr/>
        <a:lstStyle/>
        <a:p>
          <a:endParaRPr lang="pt-BR"/>
        </a:p>
      </dgm:t>
    </dgm:pt>
    <dgm:pt modelId="{5CBF7927-52A4-4FD1-846C-66354A0D7F6F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ko-KR" b="0"/>
            <a:t>그리고</a:t>
          </a:r>
          <a:endParaRPr lang="pt-BR"/>
        </a:p>
      </dgm:t>
    </dgm:pt>
    <dgm:pt modelId="{2EBB1F4E-FD33-46D9-B6C5-AD3D0A060982}" type="parTrans" cxnId="{7BFBDEEF-2DB0-411B-AF79-4C3352C96F33}">
      <dgm:prSet/>
      <dgm:spPr/>
      <dgm:t>
        <a:bodyPr/>
        <a:lstStyle/>
        <a:p>
          <a:endParaRPr lang="pt-BR"/>
        </a:p>
      </dgm:t>
    </dgm:pt>
    <dgm:pt modelId="{3DFC39B8-F87D-4407-86C2-5F37EE8B6546}" type="sibTrans" cxnId="{7BFBDEEF-2DB0-411B-AF79-4C3352C96F33}">
      <dgm:prSet/>
      <dgm:spPr/>
      <dgm:t>
        <a:bodyPr/>
        <a:lstStyle/>
        <a:p>
          <a:endParaRPr lang="pt-BR"/>
        </a:p>
      </dgm:t>
    </dgm:pt>
    <dgm:pt modelId="{DD42142F-8A54-4820-9D17-2D8847241139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pt-BR"/>
            <a:t>Or</a:t>
          </a:r>
        </a:p>
      </dgm:t>
    </dgm:pt>
    <dgm:pt modelId="{7937AD17-D36F-42EC-A056-1703DCB5BAED}" type="parTrans" cxnId="{078EE459-ED4D-4BE9-9968-C23E90F769EB}">
      <dgm:prSet/>
      <dgm:spPr/>
      <dgm:t>
        <a:bodyPr/>
        <a:lstStyle/>
        <a:p>
          <a:endParaRPr lang="pt-BR"/>
        </a:p>
      </dgm:t>
    </dgm:pt>
    <dgm:pt modelId="{07E60E47-03DB-433F-A606-539FF40282D2}" type="sibTrans" cxnId="{078EE459-ED4D-4BE9-9968-C23E90F769EB}">
      <dgm:prSet/>
      <dgm:spPr/>
      <dgm:t>
        <a:bodyPr/>
        <a:lstStyle/>
        <a:p>
          <a:endParaRPr lang="pt-BR"/>
        </a:p>
      </dgm:t>
    </dgm:pt>
    <dgm:pt modelId="{0B70495E-83E6-4012-995B-F04D8C345C8F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ko-KR" b="0"/>
            <a:t>또는</a:t>
          </a:r>
          <a:endParaRPr lang="pt-BR"/>
        </a:p>
      </dgm:t>
    </dgm:pt>
    <dgm:pt modelId="{0296B126-A198-447B-AF27-0C199CF2E547}" type="parTrans" cxnId="{CABFCF68-7A33-48B5-BB5B-1106AC0F655C}">
      <dgm:prSet/>
      <dgm:spPr/>
      <dgm:t>
        <a:bodyPr/>
        <a:lstStyle/>
        <a:p>
          <a:endParaRPr lang="pt-BR"/>
        </a:p>
      </dgm:t>
    </dgm:pt>
    <dgm:pt modelId="{D780AD9E-54DE-4DC6-823E-DD1D527D70EE}" type="sibTrans" cxnId="{CABFCF68-7A33-48B5-BB5B-1106AC0F655C}">
      <dgm:prSet/>
      <dgm:spPr/>
      <dgm:t>
        <a:bodyPr/>
        <a:lstStyle/>
        <a:p>
          <a:endParaRPr lang="pt-BR"/>
        </a:p>
      </dgm:t>
    </dgm:pt>
    <dgm:pt modelId="{708A31DA-E812-4D45-A393-7575BCEFEC1F}" type="pres">
      <dgm:prSet presAssocID="{7CDE9010-AC49-45CA-A16E-AFBBA4294BD5}" presName="theList" presStyleCnt="0">
        <dgm:presLayoutVars>
          <dgm:dir/>
          <dgm:animLvl val="lvl"/>
          <dgm:resizeHandles val="exact"/>
        </dgm:presLayoutVars>
      </dgm:prSet>
      <dgm:spPr/>
    </dgm:pt>
    <dgm:pt modelId="{DF7EF5A9-68DF-4489-ADAC-9BCD55DA743B}" type="pres">
      <dgm:prSet presAssocID="{F760296A-CFA3-4070-8904-A81D10472E7B}" presName="compNode" presStyleCnt="0"/>
      <dgm:spPr/>
    </dgm:pt>
    <dgm:pt modelId="{C7555FD3-7BC8-43E1-82E2-674E2FA34694}" type="pres">
      <dgm:prSet presAssocID="{F760296A-CFA3-4070-8904-A81D10472E7B}" presName="aNode" presStyleLbl="bgShp" presStyleIdx="0" presStyleCnt="6"/>
      <dgm:spPr/>
    </dgm:pt>
    <dgm:pt modelId="{BC35BFE5-7B0B-4A7D-8753-477CF8D2E097}" type="pres">
      <dgm:prSet presAssocID="{F760296A-CFA3-4070-8904-A81D10472E7B}" presName="textNode" presStyleLbl="bgShp" presStyleIdx="0" presStyleCnt="6"/>
      <dgm:spPr/>
    </dgm:pt>
    <dgm:pt modelId="{3934F170-B913-4D20-BB77-CEED001A5C50}" type="pres">
      <dgm:prSet presAssocID="{F760296A-CFA3-4070-8904-A81D10472E7B}" presName="compChildNode" presStyleCnt="0"/>
      <dgm:spPr/>
    </dgm:pt>
    <dgm:pt modelId="{2B56F0D2-E5DD-41FF-9F8D-FB90D3441404}" type="pres">
      <dgm:prSet presAssocID="{F760296A-CFA3-4070-8904-A81D10472E7B}" presName="theInnerList" presStyleCnt="0"/>
      <dgm:spPr/>
    </dgm:pt>
    <dgm:pt modelId="{AF1D25C6-3518-47DF-8ED5-8EB809976C09}" type="pres">
      <dgm:prSet presAssocID="{C1D775F3-DBEF-4EF3-A5F1-1A8AC2EAF819}" presName="childNode" presStyleLbl="node1" presStyleIdx="0" presStyleCnt="6">
        <dgm:presLayoutVars>
          <dgm:bulletEnabled val="1"/>
        </dgm:presLayoutVars>
      </dgm:prSet>
      <dgm:spPr/>
    </dgm:pt>
    <dgm:pt modelId="{2AA5B8C9-AFCE-4541-9DA5-D08442629294}" type="pres">
      <dgm:prSet presAssocID="{F760296A-CFA3-4070-8904-A81D10472E7B}" presName="aSpace" presStyleCnt="0"/>
      <dgm:spPr/>
    </dgm:pt>
    <dgm:pt modelId="{BB67158F-3E67-48E6-9118-BB9A8B72DCD5}" type="pres">
      <dgm:prSet presAssocID="{C26D274B-9EBC-48BC-89D6-81A7B184463B}" presName="compNode" presStyleCnt="0"/>
      <dgm:spPr/>
    </dgm:pt>
    <dgm:pt modelId="{D938EC1D-54CF-4D16-9B95-DA067E2E6550}" type="pres">
      <dgm:prSet presAssocID="{C26D274B-9EBC-48BC-89D6-81A7B184463B}" presName="aNode" presStyleLbl="bgShp" presStyleIdx="1" presStyleCnt="6"/>
      <dgm:spPr/>
    </dgm:pt>
    <dgm:pt modelId="{20BB6DE7-7B68-45D7-98E0-88025EFC874F}" type="pres">
      <dgm:prSet presAssocID="{C26D274B-9EBC-48BC-89D6-81A7B184463B}" presName="textNode" presStyleLbl="bgShp" presStyleIdx="1" presStyleCnt="6"/>
      <dgm:spPr/>
    </dgm:pt>
    <dgm:pt modelId="{B57D5F05-BFE5-4160-91C9-1FB58DEEF95E}" type="pres">
      <dgm:prSet presAssocID="{C26D274B-9EBC-48BC-89D6-81A7B184463B}" presName="compChildNode" presStyleCnt="0"/>
      <dgm:spPr/>
    </dgm:pt>
    <dgm:pt modelId="{AF44127C-2FDF-4F69-837B-E3BC789AC8FA}" type="pres">
      <dgm:prSet presAssocID="{C26D274B-9EBC-48BC-89D6-81A7B184463B}" presName="theInnerList" presStyleCnt="0"/>
      <dgm:spPr/>
    </dgm:pt>
    <dgm:pt modelId="{907E87DE-02F2-4A36-B343-6C44B56298BB}" type="pres">
      <dgm:prSet presAssocID="{295F4B43-F513-448D-86D0-5C66074C735B}" presName="childNode" presStyleLbl="node1" presStyleIdx="1" presStyleCnt="6">
        <dgm:presLayoutVars>
          <dgm:bulletEnabled val="1"/>
        </dgm:presLayoutVars>
      </dgm:prSet>
      <dgm:spPr/>
    </dgm:pt>
    <dgm:pt modelId="{B851C8E7-05B5-4A63-A50F-1F607560D21B}" type="pres">
      <dgm:prSet presAssocID="{C26D274B-9EBC-48BC-89D6-81A7B184463B}" presName="aSpace" presStyleCnt="0"/>
      <dgm:spPr/>
    </dgm:pt>
    <dgm:pt modelId="{B41517DF-D84E-45C9-BC41-E372CBF86234}" type="pres">
      <dgm:prSet presAssocID="{B18BBB43-CE28-4D3C-BCD7-594397883F38}" presName="compNode" presStyleCnt="0"/>
      <dgm:spPr/>
    </dgm:pt>
    <dgm:pt modelId="{4692D78D-4EE2-47E9-8B94-94802D276408}" type="pres">
      <dgm:prSet presAssocID="{B18BBB43-CE28-4D3C-BCD7-594397883F38}" presName="aNode" presStyleLbl="bgShp" presStyleIdx="2" presStyleCnt="6"/>
      <dgm:spPr/>
    </dgm:pt>
    <dgm:pt modelId="{A2A80415-B160-4170-A5F4-8809974E8DE8}" type="pres">
      <dgm:prSet presAssocID="{B18BBB43-CE28-4D3C-BCD7-594397883F38}" presName="textNode" presStyleLbl="bgShp" presStyleIdx="2" presStyleCnt="6"/>
      <dgm:spPr/>
    </dgm:pt>
    <dgm:pt modelId="{20C9C8FC-0FDD-435D-9C24-A2BF249D1C75}" type="pres">
      <dgm:prSet presAssocID="{B18BBB43-CE28-4D3C-BCD7-594397883F38}" presName="compChildNode" presStyleCnt="0"/>
      <dgm:spPr/>
    </dgm:pt>
    <dgm:pt modelId="{06F75BBF-8909-405F-A62F-0DB4EDBF2CCA}" type="pres">
      <dgm:prSet presAssocID="{B18BBB43-CE28-4D3C-BCD7-594397883F38}" presName="theInnerList" presStyleCnt="0"/>
      <dgm:spPr/>
    </dgm:pt>
    <dgm:pt modelId="{15382263-5A5C-40CE-AA84-DA63945F76A0}" type="pres">
      <dgm:prSet presAssocID="{F3654C5F-407D-4338-8B69-36B0AA1BD8C4}" presName="childNode" presStyleLbl="node1" presStyleIdx="2" presStyleCnt="6">
        <dgm:presLayoutVars>
          <dgm:bulletEnabled val="1"/>
        </dgm:presLayoutVars>
      </dgm:prSet>
      <dgm:spPr/>
    </dgm:pt>
    <dgm:pt modelId="{AF1CA588-1D3B-4879-9302-5DAB3ACA873A}" type="pres">
      <dgm:prSet presAssocID="{B18BBB43-CE28-4D3C-BCD7-594397883F38}" presName="aSpace" presStyleCnt="0"/>
      <dgm:spPr/>
    </dgm:pt>
    <dgm:pt modelId="{A013B356-8A1D-476B-9120-11B5A55A024C}" type="pres">
      <dgm:prSet presAssocID="{E0F96CF1-E323-4D90-B8F4-27447CCB96B2}" presName="compNode" presStyleCnt="0"/>
      <dgm:spPr/>
    </dgm:pt>
    <dgm:pt modelId="{5919F6A2-5B10-4FDB-8A7A-B27AAE7FDF3F}" type="pres">
      <dgm:prSet presAssocID="{E0F96CF1-E323-4D90-B8F4-27447CCB96B2}" presName="aNode" presStyleLbl="bgShp" presStyleIdx="3" presStyleCnt="6"/>
      <dgm:spPr/>
    </dgm:pt>
    <dgm:pt modelId="{7E16941A-100A-4413-A754-39050308C149}" type="pres">
      <dgm:prSet presAssocID="{E0F96CF1-E323-4D90-B8F4-27447CCB96B2}" presName="textNode" presStyleLbl="bgShp" presStyleIdx="3" presStyleCnt="6"/>
      <dgm:spPr/>
    </dgm:pt>
    <dgm:pt modelId="{DC8AB781-84BA-4FEF-A926-6B2C7A823C3E}" type="pres">
      <dgm:prSet presAssocID="{E0F96CF1-E323-4D90-B8F4-27447CCB96B2}" presName="compChildNode" presStyleCnt="0"/>
      <dgm:spPr/>
    </dgm:pt>
    <dgm:pt modelId="{93243BCB-80FE-4F10-8F71-36CBC0FAD106}" type="pres">
      <dgm:prSet presAssocID="{E0F96CF1-E323-4D90-B8F4-27447CCB96B2}" presName="theInnerList" presStyleCnt="0"/>
      <dgm:spPr/>
    </dgm:pt>
    <dgm:pt modelId="{A9C04B8C-6711-4971-95B2-2A3C241D26A5}" type="pres">
      <dgm:prSet presAssocID="{0637B3B5-2B31-4D03-A69A-A1C6BBBF8457}" presName="childNode" presStyleLbl="node1" presStyleIdx="3" presStyleCnt="6">
        <dgm:presLayoutVars>
          <dgm:bulletEnabled val="1"/>
        </dgm:presLayoutVars>
      </dgm:prSet>
      <dgm:spPr/>
    </dgm:pt>
    <dgm:pt modelId="{E737A643-1E15-4F33-87ED-5CF2B6DB73B4}" type="pres">
      <dgm:prSet presAssocID="{E0F96CF1-E323-4D90-B8F4-27447CCB96B2}" presName="aSpace" presStyleCnt="0"/>
      <dgm:spPr/>
    </dgm:pt>
    <dgm:pt modelId="{F3ED033F-FD94-4582-9352-68531C31BABF}" type="pres">
      <dgm:prSet presAssocID="{2EE07D7C-2CD5-4392-B515-48652F2F8DD1}" presName="compNode" presStyleCnt="0"/>
      <dgm:spPr/>
    </dgm:pt>
    <dgm:pt modelId="{0E70C3B3-F43F-49F4-BF50-64545FC2133D}" type="pres">
      <dgm:prSet presAssocID="{2EE07D7C-2CD5-4392-B515-48652F2F8DD1}" presName="aNode" presStyleLbl="bgShp" presStyleIdx="4" presStyleCnt="6"/>
      <dgm:spPr/>
    </dgm:pt>
    <dgm:pt modelId="{C764CA3F-E7C1-4F24-BBAF-98F4C777F37F}" type="pres">
      <dgm:prSet presAssocID="{2EE07D7C-2CD5-4392-B515-48652F2F8DD1}" presName="textNode" presStyleLbl="bgShp" presStyleIdx="4" presStyleCnt="6"/>
      <dgm:spPr/>
    </dgm:pt>
    <dgm:pt modelId="{83FFE96D-F0EB-471E-AB23-BD5886607EB5}" type="pres">
      <dgm:prSet presAssocID="{2EE07D7C-2CD5-4392-B515-48652F2F8DD1}" presName="compChildNode" presStyleCnt="0"/>
      <dgm:spPr/>
    </dgm:pt>
    <dgm:pt modelId="{6AC14D70-7524-49F5-B78C-7558E9FD3615}" type="pres">
      <dgm:prSet presAssocID="{2EE07D7C-2CD5-4392-B515-48652F2F8DD1}" presName="theInnerList" presStyleCnt="0"/>
      <dgm:spPr/>
    </dgm:pt>
    <dgm:pt modelId="{53574331-A1AC-43B3-8B9B-6C8D4EEE7342}" type="pres">
      <dgm:prSet presAssocID="{5CBF7927-52A4-4FD1-846C-66354A0D7F6F}" presName="childNode" presStyleLbl="node1" presStyleIdx="4" presStyleCnt="6">
        <dgm:presLayoutVars>
          <dgm:bulletEnabled val="1"/>
        </dgm:presLayoutVars>
      </dgm:prSet>
      <dgm:spPr/>
    </dgm:pt>
    <dgm:pt modelId="{76197896-0534-41A4-846B-9D13F7D3A9D1}" type="pres">
      <dgm:prSet presAssocID="{2EE07D7C-2CD5-4392-B515-48652F2F8DD1}" presName="aSpace" presStyleCnt="0"/>
      <dgm:spPr/>
    </dgm:pt>
    <dgm:pt modelId="{3811E558-EEDE-47C7-9F5B-6ED4CD2DA1A8}" type="pres">
      <dgm:prSet presAssocID="{DD42142F-8A54-4820-9D17-2D8847241139}" presName="compNode" presStyleCnt="0"/>
      <dgm:spPr/>
    </dgm:pt>
    <dgm:pt modelId="{CF99691C-DCF4-4F0C-836A-FCE590EA0F6E}" type="pres">
      <dgm:prSet presAssocID="{DD42142F-8A54-4820-9D17-2D8847241139}" presName="aNode" presStyleLbl="bgShp" presStyleIdx="5" presStyleCnt="6"/>
      <dgm:spPr/>
    </dgm:pt>
    <dgm:pt modelId="{0772B8E0-64A6-40B5-9EA2-712DB08C864A}" type="pres">
      <dgm:prSet presAssocID="{DD42142F-8A54-4820-9D17-2D8847241139}" presName="textNode" presStyleLbl="bgShp" presStyleIdx="5" presStyleCnt="6"/>
      <dgm:spPr/>
    </dgm:pt>
    <dgm:pt modelId="{E3F307B6-14D9-467B-8D99-592D8046C2E9}" type="pres">
      <dgm:prSet presAssocID="{DD42142F-8A54-4820-9D17-2D8847241139}" presName="compChildNode" presStyleCnt="0"/>
      <dgm:spPr/>
    </dgm:pt>
    <dgm:pt modelId="{0C5A5015-A555-4137-B2F0-9DF013CDCBFA}" type="pres">
      <dgm:prSet presAssocID="{DD42142F-8A54-4820-9D17-2D8847241139}" presName="theInnerList" presStyleCnt="0"/>
      <dgm:spPr/>
    </dgm:pt>
    <dgm:pt modelId="{F3672EB2-C533-49CA-BD2B-8635C19D7BA1}" type="pres">
      <dgm:prSet presAssocID="{0B70495E-83E6-4012-995B-F04D8C345C8F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03887902-606F-4FEF-B6D9-46FDDA88B93E}" type="presOf" srcId="{B18BBB43-CE28-4D3C-BCD7-594397883F38}" destId="{A2A80415-B160-4170-A5F4-8809974E8DE8}" srcOrd="1" destOrd="0" presId="urn:microsoft.com/office/officeart/2005/8/layout/lProcess2"/>
    <dgm:cxn modelId="{082BDF07-64D0-4743-923D-1636E95267C3}" type="presOf" srcId="{E0F96CF1-E323-4D90-B8F4-27447CCB96B2}" destId="{7E16941A-100A-4413-A754-39050308C149}" srcOrd="1" destOrd="0" presId="urn:microsoft.com/office/officeart/2005/8/layout/lProcess2"/>
    <dgm:cxn modelId="{FD7B6313-04B5-42DF-9F64-6325CBCA52D0}" srcId="{7CDE9010-AC49-45CA-A16E-AFBBA4294BD5}" destId="{E0F96CF1-E323-4D90-B8F4-27447CCB96B2}" srcOrd="3" destOrd="0" parTransId="{5536D087-EEED-461E-91A2-6E8C97C33B01}" sibTransId="{E16F7AB8-1CC0-4A1C-A29B-E0425AE2243F}"/>
    <dgm:cxn modelId="{53883516-96FD-4594-ACD4-E002E444522D}" srcId="{B18BBB43-CE28-4D3C-BCD7-594397883F38}" destId="{F3654C5F-407D-4338-8B69-36B0AA1BD8C4}" srcOrd="0" destOrd="0" parTransId="{52EE1803-1397-427D-8680-04BCC8A4919F}" sibTransId="{37FBFF1B-1177-4882-B043-CDDA74C6B025}"/>
    <dgm:cxn modelId="{5E81FB19-1A11-4180-AA55-CA5409409D34}" type="presOf" srcId="{5CBF7927-52A4-4FD1-846C-66354A0D7F6F}" destId="{53574331-A1AC-43B3-8B9B-6C8D4EEE7342}" srcOrd="0" destOrd="0" presId="urn:microsoft.com/office/officeart/2005/8/layout/lProcess2"/>
    <dgm:cxn modelId="{3D8B0D31-E684-4060-8CE6-2F326EB82C74}" type="presOf" srcId="{B18BBB43-CE28-4D3C-BCD7-594397883F38}" destId="{4692D78D-4EE2-47E9-8B94-94802D276408}" srcOrd="0" destOrd="0" presId="urn:microsoft.com/office/officeart/2005/8/layout/lProcess2"/>
    <dgm:cxn modelId="{5502105B-7329-41D6-95BE-C52830B6844F}" type="presOf" srcId="{F760296A-CFA3-4070-8904-A81D10472E7B}" destId="{BC35BFE5-7B0B-4A7D-8753-477CF8D2E097}" srcOrd="1" destOrd="0" presId="urn:microsoft.com/office/officeart/2005/8/layout/lProcess2"/>
    <dgm:cxn modelId="{9CB6535B-1729-4469-A9BB-3FFA02248836}" type="presOf" srcId="{C26D274B-9EBC-48BC-89D6-81A7B184463B}" destId="{D938EC1D-54CF-4D16-9B95-DA067E2E6550}" srcOrd="0" destOrd="0" presId="urn:microsoft.com/office/officeart/2005/8/layout/lProcess2"/>
    <dgm:cxn modelId="{145FE264-A7E4-4A7A-888F-F117A7F5317B}" type="presOf" srcId="{2EE07D7C-2CD5-4392-B515-48652F2F8DD1}" destId="{C764CA3F-E7C1-4F24-BBAF-98F4C777F37F}" srcOrd="1" destOrd="0" presId="urn:microsoft.com/office/officeart/2005/8/layout/lProcess2"/>
    <dgm:cxn modelId="{CABFCF68-7A33-48B5-BB5B-1106AC0F655C}" srcId="{DD42142F-8A54-4820-9D17-2D8847241139}" destId="{0B70495E-83E6-4012-995B-F04D8C345C8F}" srcOrd="0" destOrd="0" parTransId="{0296B126-A198-447B-AF27-0C199CF2E547}" sibTransId="{D780AD9E-54DE-4DC6-823E-DD1D527D70EE}"/>
    <dgm:cxn modelId="{1BCA7E6B-553C-4B3E-A58A-21294DC41EC4}" type="presOf" srcId="{DD42142F-8A54-4820-9D17-2D8847241139}" destId="{0772B8E0-64A6-40B5-9EA2-712DB08C864A}" srcOrd="1" destOrd="0" presId="urn:microsoft.com/office/officeart/2005/8/layout/lProcess2"/>
    <dgm:cxn modelId="{5DC3906F-1616-42C0-98CB-4B6CEA8C2733}" type="presOf" srcId="{2EE07D7C-2CD5-4392-B515-48652F2F8DD1}" destId="{0E70C3B3-F43F-49F4-BF50-64545FC2133D}" srcOrd="0" destOrd="0" presId="urn:microsoft.com/office/officeart/2005/8/layout/lProcess2"/>
    <dgm:cxn modelId="{33558D70-DB89-4A4E-BD85-780F724B263A}" srcId="{E0F96CF1-E323-4D90-B8F4-27447CCB96B2}" destId="{0637B3B5-2B31-4D03-A69A-A1C6BBBF8457}" srcOrd="0" destOrd="0" parTransId="{CAB6F99A-3CFB-4D14-8432-71E292A63708}" sibTransId="{0BD04247-10A2-49FE-9BAF-24F480652258}"/>
    <dgm:cxn modelId="{0AD8E671-60B0-4F80-A630-2FDFA022A9CB}" type="presOf" srcId="{F3654C5F-407D-4338-8B69-36B0AA1BD8C4}" destId="{15382263-5A5C-40CE-AA84-DA63945F76A0}" srcOrd="0" destOrd="0" presId="urn:microsoft.com/office/officeart/2005/8/layout/lProcess2"/>
    <dgm:cxn modelId="{25576376-B727-4216-81D6-E387D7CCD84E}" type="presOf" srcId="{7CDE9010-AC49-45CA-A16E-AFBBA4294BD5}" destId="{708A31DA-E812-4D45-A393-7575BCEFEC1F}" srcOrd="0" destOrd="0" presId="urn:microsoft.com/office/officeart/2005/8/layout/lProcess2"/>
    <dgm:cxn modelId="{078EE459-ED4D-4BE9-9968-C23E90F769EB}" srcId="{7CDE9010-AC49-45CA-A16E-AFBBA4294BD5}" destId="{DD42142F-8A54-4820-9D17-2D8847241139}" srcOrd="5" destOrd="0" parTransId="{7937AD17-D36F-42EC-A056-1703DCB5BAED}" sibTransId="{07E60E47-03DB-433F-A606-539FF40282D2}"/>
    <dgm:cxn modelId="{F4881D89-3F85-41D4-AF16-CBE78D13078B}" type="presOf" srcId="{295F4B43-F513-448D-86D0-5C66074C735B}" destId="{907E87DE-02F2-4A36-B343-6C44B56298BB}" srcOrd="0" destOrd="0" presId="urn:microsoft.com/office/officeart/2005/8/layout/lProcess2"/>
    <dgm:cxn modelId="{59489296-D93C-43CC-833F-4CFC209DF6E7}" type="presOf" srcId="{DD42142F-8A54-4820-9D17-2D8847241139}" destId="{CF99691C-DCF4-4F0C-836A-FCE590EA0F6E}" srcOrd="0" destOrd="0" presId="urn:microsoft.com/office/officeart/2005/8/layout/lProcess2"/>
    <dgm:cxn modelId="{6052149B-7966-4E51-B7F4-AAF9742224DE}" type="presOf" srcId="{C26D274B-9EBC-48BC-89D6-81A7B184463B}" destId="{20BB6DE7-7B68-45D7-98E0-88025EFC874F}" srcOrd="1" destOrd="0" presId="urn:microsoft.com/office/officeart/2005/8/layout/lProcess2"/>
    <dgm:cxn modelId="{C5F5FC9D-1407-4C36-A609-EDCB6A45D51B}" srcId="{7CDE9010-AC49-45CA-A16E-AFBBA4294BD5}" destId="{2EE07D7C-2CD5-4392-B515-48652F2F8DD1}" srcOrd="4" destOrd="0" parTransId="{86811A77-92C7-4CF4-8D0F-C23D223F0349}" sibTransId="{0E43A38F-FFE8-4978-A4DF-EDBEC654B87C}"/>
    <dgm:cxn modelId="{97323FA8-4C22-4C13-9981-732C64C9C05C}" type="presOf" srcId="{F760296A-CFA3-4070-8904-A81D10472E7B}" destId="{C7555FD3-7BC8-43E1-82E2-674E2FA34694}" srcOrd="0" destOrd="0" presId="urn:microsoft.com/office/officeart/2005/8/layout/lProcess2"/>
    <dgm:cxn modelId="{244CEFB2-F518-4A2F-AF3C-B4767EB4313F}" srcId="{7CDE9010-AC49-45CA-A16E-AFBBA4294BD5}" destId="{F760296A-CFA3-4070-8904-A81D10472E7B}" srcOrd="0" destOrd="0" parTransId="{42B1697B-B7FA-428B-B718-30D66293EF8C}" sibTransId="{0E026937-9DDC-467E-B26C-9DFDC02754A4}"/>
    <dgm:cxn modelId="{A577B1B8-EBE8-4D38-BF36-9594C7DFBD50}" type="presOf" srcId="{0637B3B5-2B31-4D03-A69A-A1C6BBBF8457}" destId="{A9C04B8C-6711-4971-95B2-2A3C241D26A5}" srcOrd="0" destOrd="0" presId="urn:microsoft.com/office/officeart/2005/8/layout/lProcess2"/>
    <dgm:cxn modelId="{809A0CBB-84FE-46F7-95F9-987F1FA6C85C}" srcId="{C26D274B-9EBC-48BC-89D6-81A7B184463B}" destId="{295F4B43-F513-448D-86D0-5C66074C735B}" srcOrd="0" destOrd="0" parTransId="{9C26A5D8-EFA3-4E5E-8A0D-B7EB03D5FA54}" sibTransId="{379E06E3-DDD9-4538-8F0A-7C80EA5BB43E}"/>
    <dgm:cxn modelId="{A2E409BE-53A1-4F9E-B044-B63D6FB2F6D2}" srcId="{F760296A-CFA3-4070-8904-A81D10472E7B}" destId="{C1D775F3-DBEF-4EF3-A5F1-1A8AC2EAF819}" srcOrd="0" destOrd="0" parTransId="{8E39E161-36FC-415F-B318-908C034525DA}" sibTransId="{CA0294DC-FE30-4D78-8782-327CA6F9D3CB}"/>
    <dgm:cxn modelId="{A6C3EDC5-772B-4B7D-AEA4-DA6837D33733}" type="presOf" srcId="{0B70495E-83E6-4012-995B-F04D8C345C8F}" destId="{F3672EB2-C533-49CA-BD2B-8635C19D7BA1}" srcOrd="0" destOrd="0" presId="urn:microsoft.com/office/officeart/2005/8/layout/lProcess2"/>
    <dgm:cxn modelId="{897EB4C6-C3BE-4272-8309-EA7B646A9CE7}" type="presOf" srcId="{E0F96CF1-E323-4D90-B8F4-27447CCB96B2}" destId="{5919F6A2-5B10-4FDB-8A7A-B27AAE7FDF3F}" srcOrd="0" destOrd="0" presId="urn:microsoft.com/office/officeart/2005/8/layout/lProcess2"/>
    <dgm:cxn modelId="{23477CD1-849F-4EA7-9522-99AE126B7087}" srcId="{7CDE9010-AC49-45CA-A16E-AFBBA4294BD5}" destId="{B18BBB43-CE28-4D3C-BCD7-594397883F38}" srcOrd="2" destOrd="0" parTransId="{EAF29715-FF25-42AA-B534-26227272B315}" sibTransId="{6F8DFE68-8548-4E0A-B268-BF14DDB746DA}"/>
    <dgm:cxn modelId="{9966D1DD-EAE0-4A0B-9DBD-1994CE7F6A95}" srcId="{7CDE9010-AC49-45CA-A16E-AFBBA4294BD5}" destId="{C26D274B-9EBC-48BC-89D6-81A7B184463B}" srcOrd="1" destOrd="0" parTransId="{F88C5FC4-4236-4A5D-BBCF-A486F81E83F4}" sibTransId="{B6B44217-F283-40D5-938C-1463EED62ECD}"/>
    <dgm:cxn modelId="{7BFBDEEF-2DB0-411B-AF79-4C3352C96F33}" srcId="{2EE07D7C-2CD5-4392-B515-48652F2F8DD1}" destId="{5CBF7927-52A4-4FD1-846C-66354A0D7F6F}" srcOrd="0" destOrd="0" parTransId="{2EBB1F4E-FD33-46D9-B6C5-AD3D0A060982}" sibTransId="{3DFC39B8-F87D-4407-86C2-5F37EE8B6546}"/>
    <dgm:cxn modelId="{15C398FB-B865-47A2-855F-E0BE8EE3FCEE}" type="presOf" srcId="{C1D775F3-DBEF-4EF3-A5F1-1A8AC2EAF819}" destId="{AF1D25C6-3518-47DF-8ED5-8EB809976C09}" srcOrd="0" destOrd="0" presId="urn:microsoft.com/office/officeart/2005/8/layout/lProcess2"/>
    <dgm:cxn modelId="{F8A96BC7-9DE6-42B2-AE93-72C04E8B4C17}" type="presParOf" srcId="{708A31DA-E812-4D45-A393-7575BCEFEC1F}" destId="{DF7EF5A9-68DF-4489-ADAC-9BCD55DA743B}" srcOrd="0" destOrd="0" presId="urn:microsoft.com/office/officeart/2005/8/layout/lProcess2"/>
    <dgm:cxn modelId="{89F63BAC-BF4D-4AEC-BBBD-A491D3CDDA4E}" type="presParOf" srcId="{DF7EF5A9-68DF-4489-ADAC-9BCD55DA743B}" destId="{C7555FD3-7BC8-43E1-82E2-674E2FA34694}" srcOrd="0" destOrd="0" presId="urn:microsoft.com/office/officeart/2005/8/layout/lProcess2"/>
    <dgm:cxn modelId="{D7202135-EB01-4744-9BB0-C2388FE28FBC}" type="presParOf" srcId="{DF7EF5A9-68DF-4489-ADAC-9BCD55DA743B}" destId="{BC35BFE5-7B0B-4A7D-8753-477CF8D2E097}" srcOrd="1" destOrd="0" presId="urn:microsoft.com/office/officeart/2005/8/layout/lProcess2"/>
    <dgm:cxn modelId="{15DF0D88-AC3F-4E5A-91B7-2A9CF9895CB4}" type="presParOf" srcId="{DF7EF5A9-68DF-4489-ADAC-9BCD55DA743B}" destId="{3934F170-B913-4D20-BB77-CEED001A5C50}" srcOrd="2" destOrd="0" presId="urn:microsoft.com/office/officeart/2005/8/layout/lProcess2"/>
    <dgm:cxn modelId="{286305CA-2A15-423F-BD8D-900FFE5AA2B9}" type="presParOf" srcId="{3934F170-B913-4D20-BB77-CEED001A5C50}" destId="{2B56F0D2-E5DD-41FF-9F8D-FB90D3441404}" srcOrd="0" destOrd="0" presId="urn:microsoft.com/office/officeart/2005/8/layout/lProcess2"/>
    <dgm:cxn modelId="{A0A15ED2-10E2-463F-896F-8C2E47BCC4AD}" type="presParOf" srcId="{2B56F0D2-E5DD-41FF-9F8D-FB90D3441404}" destId="{AF1D25C6-3518-47DF-8ED5-8EB809976C09}" srcOrd="0" destOrd="0" presId="urn:microsoft.com/office/officeart/2005/8/layout/lProcess2"/>
    <dgm:cxn modelId="{6A1B3B18-0222-47F8-80ED-6713BDE2CB73}" type="presParOf" srcId="{708A31DA-E812-4D45-A393-7575BCEFEC1F}" destId="{2AA5B8C9-AFCE-4541-9DA5-D08442629294}" srcOrd="1" destOrd="0" presId="urn:microsoft.com/office/officeart/2005/8/layout/lProcess2"/>
    <dgm:cxn modelId="{8DD906F7-02FD-4CA1-91DD-4D2DC695EF99}" type="presParOf" srcId="{708A31DA-E812-4D45-A393-7575BCEFEC1F}" destId="{BB67158F-3E67-48E6-9118-BB9A8B72DCD5}" srcOrd="2" destOrd="0" presId="urn:microsoft.com/office/officeart/2005/8/layout/lProcess2"/>
    <dgm:cxn modelId="{8BC488CC-367C-4EDF-92F7-633C099D6758}" type="presParOf" srcId="{BB67158F-3E67-48E6-9118-BB9A8B72DCD5}" destId="{D938EC1D-54CF-4D16-9B95-DA067E2E6550}" srcOrd="0" destOrd="0" presId="urn:microsoft.com/office/officeart/2005/8/layout/lProcess2"/>
    <dgm:cxn modelId="{34CF8912-BDD9-4F9A-92FC-2D87B42EF745}" type="presParOf" srcId="{BB67158F-3E67-48E6-9118-BB9A8B72DCD5}" destId="{20BB6DE7-7B68-45D7-98E0-88025EFC874F}" srcOrd="1" destOrd="0" presId="urn:microsoft.com/office/officeart/2005/8/layout/lProcess2"/>
    <dgm:cxn modelId="{036C8A20-D65B-498C-8301-BCA2907EC5A1}" type="presParOf" srcId="{BB67158F-3E67-48E6-9118-BB9A8B72DCD5}" destId="{B57D5F05-BFE5-4160-91C9-1FB58DEEF95E}" srcOrd="2" destOrd="0" presId="urn:microsoft.com/office/officeart/2005/8/layout/lProcess2"/>
    <dgm:cxn modelId="{AC62AFC1-4AAA-43A4-8B65-7947716D879F}" type="presParOf" srcId="{B57D5F05-BFE5-4160-91C9-1FB58DEEF95E}" destId="{AF44127C-2FDF-4F69-837B-E3BC789AC8FA}" srcOrd="0" destOrd="0" presId="urn:microsoft.com/office/officeart/2005/8/layout/lProcess2"/>
    <dgm:cxn modelId="{74B4FD18-2477-4C3B-AD7C-6E6116796016}" type="presParOf" srcId="{AF44127C-2FDF-4F69-837B-E3BC789AC8FA}" destId="{907E87DE-02F2-4A36-B343-6C44B56298BB}" srcOrd="0" destOrd="0" presId="urn:microsoft.com/office/officeart/2005/8/layout/lProcess2"/>
    <dgm:cxn modelId="{FF9D4505-9DCA-48A6-B5DF-A20E6CA44A39}" type="presParOf" srcId="{708A31DA-E812-4D45-A393-7575BCEFEC1F}" destId="{B851C8E7-05B5-4A63-A50F-1F607560D21B}" srcOrd="3" destOrd="0" presId="urn:microsoft.com/office/officeart/2005/8/layout/lProcess2"/>
    <dgm:cxn modelId="{D2C28274-7420-4C13-84B8-839D722CE1C4}" type="presParOf" srcId="{708A31DA-E812-4D45-A393-7575BCEFEC1F}" destId="{B41517DF-D84E-45C9-BC41-E372CBF86234}" srcOrd="4" destOrd="0" presId="urn:microsoft.com/office/officeart/2005/8/layout/lProcess2"/>
    <dgm:cxn modelId="{45B75438-DA7B-4C9A-B23B-52C2CA9EBFB0}" type="presParOf" srcId="{B41517DF-D84E-45C9-BC41-E372CBF86234}" destId="{4692D78D-4EE2-47E9-8B94-94802D276408}" srcOrd="0" destOrd="0" presId="urn:microsoft.com/office/officeart/2005/8/layout/lProcess2"/>
    <dgm:cxn modelId="{B798F3D6-53B6-46B4-B7DB-CEBF2AC35F3C}" type="presParOf" srcId="{B41517DF-D84E-45C9-BC41-E372CBF86234}" destId="{A2A80415-B160-4170-A5F4-8809974E8DE8}" srcOrd="1" destOrd="0" presId="urn:microsoft.com/office/officeart/2005/8/layout/lProcess2"/>
    <dgm:cxn modelId="{63A8FBBD-FFF5-4AE7-B619-7BDE756614BF}" type="presParOf" srcId="{B41517DF-D84E-45C9-BC41-E372CBF86234}" destId="{20C9C8FC-0FDD-435D-9C24-A2BF249D1C75}" srcOrd="2" destOrd="0" presId="urn:microsoft.com/office/officeart/2005/8/layout/lProcess2"/>
    <dgm:cxn modelId="{FF595881-A374-4895-9D01-07F9481B8CEC}" type="presParOf" srcId="{20C9C8FC-0FDD-435D-9C24-A2BF249D1C75}" destId="{06F75BBF-8909-405F-A62F-0DB4EDBF2CCA}" srcOrd="0" destOrd="0" presId="urn:microsoft.com/office/officeart/2005/8/layout/lProcess2"/>
    <dgm:cxn modelId="{95D3E9A0-A730-4DB6-B14C-A5F06DEDCFE0}" type="presParOf" srcId="{06F75BBF-8909-405F-A62F-0DB4EDBF2CCA}" destId="{15382263-5A5C-40CE-AA84-DA63945F76A0}" srcOrd="0" destOrd="0" presId="urn:microsoft.com/office/officeart/2005/8/layout/lProcess2"/>
    <dgm:cxn modelId="{D30B47FD-A255-4CFD-A72F-503AA98752FC}" type="presParOf" srcId="{708A31DA-E812-4D45-A393-7575BCEFEC1F}" destId="{AF1CA588-1D3B-4879-9302-5DAB3ACA873A}" srcOrd="5" destOrd="0" presId="urn:microsoft.com/office/officeart/2005/8/layout/lProcess2"/>
    <dgm:cxn modelId="{7D638B92-88AC-47E8-AEE2-DB3884C3E1F9}" type="presParOf" srcId="{708A31DA-E812-4D45-A393-7575BCEFEC1F}" destId="{A013B356-8A1D-476B-9120-11B5A55A024C}" srcOrd="6" destOrd="0" presId="urn:microsoft.com/office/officeart/2005/8/layout/lProcess2"/>
    <dgm:cxn modelId="{FCF0C8F8-F0F5-49BD-8B38-E3130B5AFD9E}" type="presParOf" srcId="{A013B356-8A1D-476B-9120-11B5A55A024C}" destId="{5919F6A2-5B10-4FDB-8A7A-B27AAE7FDF3F}" srcOrd="0" destOrd="0" presId="urn:microsoft.com/office/officeart/2005/8/layout/lProcess2"/>
    <dgm:cxn modelId="{8E0F4822-C686-484C-8419-16C84F966D2B}" type="presParOf" srcId="{A013B356-8A1D-476B-9120-11B5A55A024C}" destId="{7E16941A-100A-4413-A754-39050308C149}" srcOrd="1" destOrd="0" presId="urn:microsoft.com/office/officeart/2005/8/layout/lProcess2"/>
    <dgm:cxn modelId="{9E52B161-079B-4C83-A2E5-46CE38FBBC22}" type="presParOf" srcId="{A013B356-8A1D-476B-9120-11B5A55A024C}" destId="{DC8AB781-84BA-4FEF-A926-6B2C7A823C3E}" srcOrd="2" destOrd="0" presId="urn:microsoft.com/office/officeart/2005/8/layout/lProcess2"/>
    <dgm:cxn modelId="{01F2DA1D-FAB5-4332-9A0D-758278B16135}" type="presParOf" srcId="{DC8AB781-84BA-4FEF-A926-6B2C7A823C3E}" destId="{93243BCB-80FE-4F10-8F71-36CBC0FAD106}" srcOrd="0" destOrd="0" presId="urn:microsoft.com/office/officeart/2005/8/layout/lProcess2"/>
    <dgm:cxn modelId="{0C229310-9B4C-4D39-A769-176BFA832A98}" type="presParOf" srcId="{93243BCB-80FE-4F10-8F71-36CBC0FAD106}" destId="{A9C04B8C-6711-4971-95B2-2A3C241D26A5}" srcOrd="0" destOrd="0" presId="urn:microsoft.com/office/officeart/2005/8/layout/lProcess2"/>
    <dgm:cxn modelId="{05046361-FD65-4E7E-8CF8-CAF28A5D3600}" type="presParOf" srcId="{708A31DA-E812-4D45-A393-7575BCEFEC1F}" destId="{E737A643-1E15-4F33-87ED-5CF2B6DB73B4}" srcOrd="7" destOrd="0" presId="urn:microsoft.com/office/officeart/2005/8/layout/lProcess2"/>
    <dgm:cxn modelId="{7E3B006C-F90F-45FA-9119-98840A26DBBB}" type="presParOf" srcId="{708A31DA-E812-4D45-A393-7575BCEFEC1F}" destId="{F3ED033F-FD94-4582-9352-68531C31BABF}" srcOrd="8" destOrd="0" presId="urn:microsoft.com/office/officeart/2005/8/layout/lProcess2"/>
    <dgm:cxn modelId="{10357A25-E13F-416F-8E91-3B4F8D6B9AAE}" type="presParOf" srcId="{F3ED033F-FD94-4582-9352-68531C31BABF}" destId="{0E70C3B3-F43F-49F4-BF50-64545FC2133D}" srcOrd="0" destOrd="0" presId="urn:microsoft.com/office/officeart/2005/8/layout/lProcess2"/>
    <dgm:cxn modelId="{F9E8ECB4-4BBF-4AA7-8091-410500316A50}" type="presParOf" srcId="{F3ED033F-FD94-4582-9352-68531C31BABF}" destId="{C764CA3F-E7C1-4F24-BBAF-98F4C777F37F}" srcOrd="1" destOrd="0" presId="urn:microsoft.com/office/officeart/2005/8/layout/lProcess2"/>
    <dgm:cxn modelId="{79D5D43E-65C5-4EB0-B3A3-EAB7E4427D02}" type="presParOf" srcId="{F3ED033F-FD94-4582-9352-68531C31BABF}" destId="{83FFE96D-F0EB-471E-AB23-BD5886607EB5}" srcOrd="2" destOrd="0" presId="urn:microsoft.com/office/officeart/2005/8/layout/lProcess2"/>
    <dgm:cxn modelId="{1AEE6435-B883-457B-B317-D8B6386E0D7B}" type="presParOf" srcId="{83FFE96D-F0EB-471E-AB23-BD5886607EB5}" destId="{6AC14D70-7524-49F5-B78C-7558E9FD3615}" srcOrd="0" destOrd="0" presId="urn:microsoft.com/office/officeart/2005/8/layout/lProcess2"/>
    <dgm:cxn modelId="{1854F156-BD11-428B-8567-1743BB8E7ABE}" type="presParOf" srcId="{6AC14D70-7524-49F5-B78C-7558E9FD3615}" destId="{53574331-A1AC-43B3-8B9B-6C8D4EEE7342}" srcOrd="0" destOrd="0" presId="urn:microsoft.com/office/officeart/2005/8/layout/lProcess2"/>
    <dgm:cxn modelId="{3A769BC1-5773-41E0-9575-0721994DB971}" type="presParOf" srcId="{708A31DA-E812-4D45-A393-7575BCEFEC1F}" destId="{76197896-0534-41A4-846B-9D13F7D3A9D1}" srcOrd="9" destOrd="0" presId="urn:microsoft.com/office/officeart/2005/8/layout/lProcess2"/>
    <dgm:cxn modelId="{4EBBBB36-E1B6-40DB-8FF2-5CB91CC2843C}" type="presParOf" srcId="{708A31DA-E812-4D45-A393-7575BCEFEC1F}" destId="{3811E558-EEDE-47C7-9F5B-6ED4CD2DA1A8}" srcOrd="10" destOrd="0" presId="urn:microsoft.com/office/officeart/2005/8/layout/lProcess2"/>
    <dgm:cxn modelId="{188239B0-C57B-4CAF-92A7-57D5087AF7B2}" type="presParOf" srcId="{3811E558-EEDE-47C7-9F5B-6ED4CD2DA1A8}" destId="{CF99691C-DCF4-4F0C-836A-FCE590EA0F6E}" srcOrd="0" destOrd="0" presId="urn:microsoft.com/office/officeart/2005/8/layout/lProcess2"/>
    <dgm:cxn modelId="{3777172C-0594-4657-A7A4-717D886B1A9F}" type="presParOf" srcId="{3811E558-EEDE-47C7-9F5B-6ED4CD2DA1A8}" destId="{0772B8E0-64A6-40B5-9EA2-712DB08C864A}" srcOrd="1" destOrd="0" presId="urn:microsoft.com/office/officeart/2005/8/layout/lProcess2"/>
    <dgm:cxn modelId="{FF0F174D-51E9-4BC2-8E1F-6784FF94EA02}" type="presParOf" srcId="{3811E558-EEDE-47C7-9F5B-6ED4CD2DA1A8}" destId="{E3F307B6-14D9-467B-8D99-592D8046C2E9}" srcOrd="2" destOrd="0" presId="urn:microsoft.com/office/officeart/2005/8/layout/lProcess2"/>
    <dgm:cxn modelId="{BC8C73C1-394E-4843-AEF1-B258248FB476}" type="presParOf" srcId="{E3F307B6-14D9-467B-8D99-592D8046C2E9}" destId="{0C5A5015-A555-4137-B2F0-9DF013CDCBFA}" srcOrd="0" destOrd="0" presId="urn:microsoft.com/office/officeart/2005/8/layout/lProcess2"/>
    <dgm:cxn modelId="{5B47FC53-0FF6-4F57-8248-CADC8EB7A398}" type="presParOf" srcId="{0C5A5015-A555-4137-B2F0-9DF013CDCBFA}" destId="{F3672EB2-C533-49CA-BD2B-8635C19D7BA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6906D-EEC4-4598-BD44-F23B6092B582}">
      <dsp:nvSpPr>
        <dsp:cNvPr id="0" name=""/>
        <dsp:cNvSpPr/>
      </dsp:nvSpPr>
      <dsp:spPr>
        <a:xfrm>
          <a:off x="0" y="725"/>
          <a:ext cx="7240146" cy="169775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3486B-DB4C-4C0C-8072-2C706E863315}">
      <dsp:nvSpPr>
        <dsp:cNvPr id="0" name=""/>
        <dsp:cNvSpPr/>
      </dsp:nvSpPr>
      <dsp:spPr>
        <a:xfrm>
          <a:off x="513571" y="382720"/>
          <a:ext cx="933766" cy="9337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640EC-282A-40A7-9279-67DC74B50D73}">
      <dsp:nvSpPr>
        <dsp:cNvPr id="0" name=""/>
        <dsp:cNvSpPr/>
      </dsp:nvSpPr>
      <dsp:spPr>
        <a:xfrm>
          <a:off x="1960909" y="725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Poucas linguagens usam caracteres coreanos.</a:t>
          </a:r>
          <a:endParaRPr lang="en-US" sz="2400" kern="1200"/>
        </a:p>
      </dsp:txBody>
      <dsp:txXfrm>
        <a:off x="1960909" y="725"/>
        <a:ext cx="5279236" cy="1697756"/>
      </dsp:txXfrm>
    </dsp:sp>
    <dsp:sp modelId="{544FB570-A5B0-4A44-816F-480E0F426936}">
      <dsp:nvSpPr>
        <dsp:cNvPr id="0" name=""/>
        <dsp:cNvSpPr/>
      </dsp:nvSpPr>
      <dsp:spPr>
        <a:xfrm>
          <a:off x="0" y="2122921"/>
          <a:ext cx="7240146" cy="169775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00A50-AEF7-4204-9860-AFCE3EA590A2}">
      <dsp:nvSpPr>
        <dsp:cNvPr id="0" name=""/>
        <dsp:cNvSpPr/>
      </dsp:nvSpPr>
      <dsp:spPr>
        <a:xfrm>
          <a:off x="513571" y="2504916"/>
          <a:ext cx="933766" cy="933766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280" r="-78720"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248E1-4745-4324-B545-3DEE5DB5DF9E}">
      <dsp:nvSpPr>
        <dsp:cNvPr id="0" name=""/>
        <dsp:cNvSpPr/>
      </dsp:nvSpPr>
      <dsp:spPr>
        <a:xfrm>
          <a:off x="1960909" y="2122921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Uma linguagem com suporte em </a:t>
          </a:r>
          <a:r>
            <a:rPr lang="pt-BR" sz="2400" kern="1200" dirty="0" err="1"/>
            <a:t>Hangul</a:t>
          </a:r>
          <a:r>
            <a:rPr lang="pt-BR" sz="2400" kern="1200" dirty="0"/>
            <a:t> pode ajudar pessoas que não conhecem bem inglês ou linguagens de programação comumente usadas</a:t>
          </a:r>
          <a:endParaRPr lang="en-US" sz="2400" kern="1200" dirty="0"/>
        </a:p>
      </dsp:txBody>
      <dsp:txXfrm>
        <a:off x="1960909" y="2122921"/>
        <a:ext cx="5279236" cy="1697756"/>
      </dsp:txXfrm>
    </dsp:sp>
    <dsp:sp modelId="{0B0455C2-7293-4933-947F-59BB8287E0D7}">
      <dsp:nvSpPr>
        <dsp:cNvPr id="0" name=""/>
        <dsp:cNvSpPr/>
      </dsp:nvSpPr>
      <dsp:spPr>
        <a:xfrm>
          <a:off x="0" y="4245117"/>
          <a:ext cx="7240146" cy="169775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47277-548B-4E01-95C5-B0E31055682C}">
      <dsp:nvSpPr>
        <dsp:cNvPr id="0" name=""/>
        <dsp:cNvSpPr/>
      </dsp:nvSpPr>
      <dsp:spPr>
        <a:xfrm>
          <a:off x="513571" y="4627112"/>
          <a:ext cx="933766" cy="93376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77F27-2C87-422F-9403-B62ECEC919E5}">
      <dsp:nvSpPr>
        <dsp:cNvPr id="0" name=""/>
        <dsp:cNvSpPr/>
      </dsp:nvSpPr>
      <dsp:spPr>
        <a:xfrm>
          <a:off x="1960909" y="4245117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Pode ser útil para introduzir programação em si para pessoas cuja linguagem materna é o Coreano, já que, usando-a, existe maior conforto.</a:t>
          </a:r>
          <a:endParaRPr lang="en-US" sz="2400" kern="1200" dirty="0"/>
        </a:p>
      </dsp:txBody>
      <dsp:txXfrm>
        <a:off x="1960909" y="4245117"/>
        <a:ext cx="5279236" cy="1697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7316F-FBEB-4A64-9843-110A9D4EDBA6}">
      <dsp:nvSpPr>
        <dsp:cNvPr id="0" name=""/>
        <dsp:cNvSpPr/>
      </dsp:nvSpPr>
      <dsp:spPr>
        <a:xfrm>
          <a:off x="3472" y="330371"/>
          <a:ext cx="2755223" cy="38573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808" tIns="330200" rIns="214808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Baseada na linguagem Julia</a:t>
          </a:r>
          <a:endParaRPr lang="en-US" sz="2600" kern="1200" dirty="0"/>
        </a:p>
      </dsp:txBody>
      <dsp:txXfrm>
        <a:off x="3472" y="1796150"/>
        <a:ext cx="2755223" cy="2314387"/>
      </dsp:txXfrm>
    </dsp:sp>
    <dsp:sp modelId="{AF8AD122-4719-4215-A659-64836EFFCD42}">
      <dsp:nvSpPr>
        <dsp:cNvPr id="0" name=""/>
        <dsp:cNvSpPr/>
      </dsp:nvSpPr>
      <dsp:spPr>
        <a:xfrm>
          <a:off x="802487" y="716103"/>
          <a:ext cx="1157193" cy="11571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19" tIns="12700" rIns="902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971954" y="885570"/>
        <a:ext cx="818259" cy="818259"/>
      </dsp:txXfrm>
    </dsp:sp>
    <dsp:sp modelId="{C881FBE3-8E4D-4AB1-BE18-CC683E080705}">
      <dsp:nvSpPr>
        <dsp:cNvPr id="0" name=""/>
        <dsp:cNvSpPr/>
      </dsp:nvSpPr>
      <dsp:spPr>
        <a:xfrm>
          <a:off x="3472" y="4187612"/>
          <a:ext cx="275522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8B4FB-DCBE-413C-AE2B-3321396D2454}">
      <dsp:nvSpPr>
        <dsp:cNvPr id="0" name=""/>
        <dsp:cNvSpPr/>
      </dsp:nvSpPr>
      <dsp:spPr>
        <a:xfrm>
          <a:off x="3034218" y="330371"/>
          <a:ext cx="2755223" cy="385731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808" tIns="330200" rIns="214808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pt-BR" sz="2600" kern="1200" dirty="0"/>
          </a:br>
          <a:r>
            <a:rPr lang="pt-BR" sz="2600" kern="1200" dirty="0"/>
            <a:t>Suporte para </a:t>
          </a:r>
          <a:r>
            <a:rPr lang="pt-BR" sz="2600" kern="1200" dirty="0" err="1"/>
            <a:t>Hangul</a:t>
          </a:r>
          <a:r>
            <a:rPr lang="pt-BR" sz="2600" kern="1200" dirty="0"/>
            <a:t> para criar variáveis</a:t>
          </a:r>
          <a:endParaRPr lang="en-US" sz="2600" kern="1200" dirty="0"/>
        </a:p>
      </dsp:txBody>
      <dsp:txXfrm>
        <a:off x="3034218" y="1796150"/>
        <a:ext cx="2755223" cy="2314387"/>
      </dsp:txXfrm>
    </dsp:sp>
    <dsp:sp modelId="{5639CF86-2917-4442-B7C1-7D7EA43CB425}">
      <dsp:nvSpPr>
        <dsp:cNvPr id="0" name=""/>
        <dsp:cNvSpPr/>
      </dsp:nvSpPr>
      <dsp:spPr>
        <a:xfrm>
          <a:off x="3833232" y="716103"/>
          <a:ext cx="1157193" cy="11571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19" tIns="12700" rIns="902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002699" y="885570"/>
        <a:ext cx="818259" cy="818259"/>
      </dsp:txXfrm>
    </dsp:sp>
    <dsp:sp modelId="{499F25BC-ADBC-4782-8808-28A6DFEFA244}">
      <dsp:nvSpPr>
        <dsp:cNvPr id="0" name=""/>
        <dsp:cNvSpPr/>
      </dsp:nvSpPr>
      <dsp:spPr>
        <a:xfrm>
          <a:off x="3034218" y="4187612"/>
          <a:ext cx="2755223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FE8A7-99CD-434E-9B47-5A6687ACB4B8}">
      <dsp:nvSpPr>
        <dsp:cNvPr id="0" name=""/>
        <dsp:cNvSpPr/>
      </dsp:nvSpPr>
      <dsp:spPr>
        <a:xfrm>
          <a:off x="6064963" y="330371"/>
          <a:ext cx="2755223" cy="38573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808" tIns="330200" rIns="214808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Palavras reservadas traduzidas para o coreano</a:t>
          </a:r>
          <a:endParaRPr lang="en-US" sz="2600" kern="1200" dirty="0"/>
        </a:p>
      </dsp:txBody>
      <dsp:txXfrm>
        <a:off x="6064963" y="1796150"/>
        <a:ext cx="2755223" cy="2314387"/>
      </dsp:txXfrm>
    </dsp:sp>
    <dsp:sp modelId="{E0CB4448-5D1E-464A-B882-321C0275096C}">
      <dsp:nvSpPr>
        <dsp:cNvPr id="0" name=""/>
        <dsp:cNvSpPr/>
      </dsp:nvSpPr>
      <dsp:spPr>
        <a:xfrm>
          <a:off x="6863978" y="716103"/>
          <a:ext cx="1157193" cy="115719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19" tIns="12700" rIns="902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033445" y="885570"/>
        <a:ext cx="818259" cy="818259"/>
      </dsp:txXfrm>
    </dsp:sp>
    <dsp:sp modelId="{5BF1BAD6-6DF4-409B-A4D7-12634C7EE4E5}">
      <dsp:nvSpPr>
        <dsp:cNvPr id="0" name=""/>
        <dsp:cNvSpPr/>
      </dsp:nvSpPr>
      <dsp:spPr>
        <a:xfrm>
          <a:off x="6064963" y="4187612"/>
          <a:ext cx="275522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4CA9D-416D-42D4-87C4-B6C7165E93D7}">
      <dsp:nvSpPr>
        <dsp:cNvPr id="0" name=""/>
        <dsp:cNvSpPr/>
      </dsp:nvSpPr>
      <dsp:spPr>
        <a:xfrm>
          <a:off x="9006715" y="324238"/>
          <a:ext cx="2755223" cy="385731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808" tIns="330200" rIns="214808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600" kern="1200" dirty="0"/>
          </a:br>
          <a:r>
            <a:rPr lang="en-US" sz="2600" kern="1200" dirty="0" err="1"/>
            <a:t>Extensão</a:t>
          </a:r>
          <a:r>
            <a:rPr lang="en-US" sz="2600" kern="1200" dirty="0"/>
            <a:t>: </a:t>
          </a:r>
          <a:br>
            <a:rPr lang="en-US" sz="2600" kern="1200" dirty="0"/>
          </a:br>
          <a:r>
            <a:rPr lang="en-US" sz="2600" b="1" kern="1200" dirty="0"/>
            <a:t>.</a:t>
          </a:r>
          <a:r>
            <a:rPr lang="ko-KR" altLang="pt-BR" sz="2600" b="1" kern="1200" dirty="0"/>
            <a:t>한글</a:t>
          </a:r>
          <a:endParaRPr lang="en-US" sz="2600" kern="1200" dirty="0"/>
        </a:p>
      </dsp:txBody>
      <dsp:txXfrm>
        <a:off x="9006715" y="1790017"/>
        <a:ext cx="2755223" cy="2314387"/>
      </dsp:txXfrm>
    </dsp:sp>
    <dsp:sp modelId="{26837F0F-CA77-479F-A25A-053BD8C04557}">
      <dsp:nvSpPr>
        <dsp:cNvPr id="0" name=""/>
        <dsp:cNvSpPr/>
      </dsp:nvSpPr>
      <dsp:spPr>
        <a:xfrm>
          <a:off x="9894723" y="716103"/>
          <a:ext cx="1157193" cy="11571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19" tIns="12700" rIns="902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/>
            <a:t>4</a:t>
          </a:r>
        </a:p>
      </dsp:txBody>
      <dsp:txXfrm>
        <a:off x="10064190" y="885570"/>
        <a:ext cx="818259" cy="818259"/>
      </dsp:txXfrm>
    </dsp:sp>
    <dsp:sp modelId="{A5A6A52A-EEAD-4664-B7F7-3631A4FE125E}">
      <dsp:nvSpPr>
        <dsp:cNvPr id="0" name=""/>
        <dsp:cNvSpPr/>
      </dsp:nvSpPr>
      <dsp:spPr>
        <a:xfrm>
          <a:off x="9095708" y="4187612"/>
          <a:ext cx="2755223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DD90E-6493-4B15-AFBB-7ED098A6FE5B}">
      <dsp:nvSpPr>
        <dsp:cNvPr id="0" name=""/>
        <dsp:cNvSpPr/>
      </dsp:nvSpPr>
      <dsp:spPr>
        <a:xfrm>
          <a:off x="4195" y="0"/>
          <a:ext cx="1657694" cy="216999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Print</a:t>
          </a:r>
        </a:p>
      </dsp:txBody>
      <dsp:txXfrm>
        <a:off x="4195" y="0"/>
        <a:ext cx="1657694" cy="650997"/>
      </dsp:txXfrm>
    </dsp:sp>
    <dsp:sp modelId="{19A4D9BD-7A89-4AC1-AFB3-9C6421EB0078}">
      <dsp:nvSpPr>
        <dsp:cNvPr id="0" name=""/>
        <dsp:cNvSpPr/>
      </dsp:nvSpPr>
      <dsp:spPr>
        <a:xfrm>
          <a:off x="169965" y="650997"/>
          <a:ext cx="1326155" cy="14104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pt-BR" sz="2800" b="0" kern="1200" dirty="0"/>
            <a:t>출력</a:t>
          </a:r>
          <a:endParaRPr lang="pt-BR" sz="2800" kern="1200" dirty="0"/>
        </a:p>
      </dsp:txBody>
      <dsp:txXfrm>
        <a:off x="208807" y="689839"/>
        <a:ext cx="1248471" cy="1332810"/>
      </dsp:txXfrm>
    </dsp:sp>
    <dsp:sp modelId="{391C338D-1B5D-44C1-B318-DAA8788898CD}">
      <dsp:nvSpPr>
        <dsp:cNvPr id="0" name=""/>
        <dsp:cNvSpPr/>
      </dsp:nvSpPr>
      <dsp:spPr>
        <a:xfrm>
          <a:off x="1786217" y="0"/>
          <a:ext cx="1657694" cy="216999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 err="1"/>
            <a:t>If</a:t>
          </a:r>
          <a:endParaRPr lang="pt-BR" sz="3200" kern="1200" dirty="0"/>
        </a:p>
      </dsp:txBody>
      <dsp:txXfrm>
        <a:off x="1786217" y="0"/>
        <a:ext cx="1657694" cy="650997"/>
      </dsp:txXfrm>
    </dsp:sp>
    <dsp:sp modelId="{1E5AEE98-20FC-4085-B456-14A4F8273117}">
      <dsp:nvSpPr>
        <dsp:cNvPr id="0" name=""/>
        <dsp:cNvSpPr/>
      </dsp:nvSpPr>
      <dsp:spPr>
        <a:xfrm>
          <a:off x="1951987" y="650997"/>
          <a:ext cx="1326155" cy="1410494"/>
        </a:xfrm>
        <a:prstGeom prst="roundRect">
          <a:avLst>
            <a:gd name="adj" fmla="val 10000"/>
          </a:avLst>
        </a:prstGeom>
        <a:solidFill>
          <a:schemeClr val="accent4">
            <a:hueOff val="298979"/>
            <a:satOff val="-8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pt-BR" sz="2800" b="0" kern="1200" dirty="0"/>
            <a:t>만약</a:t>
          </a:r>
          <a:endParaRPr lang="pt-BR" sz="2800" kern="1200" dirty="0"/>
        </a:p>
      </dsp:txBody>
      <dsp:txXfrm>
        <a:off x="1990829" y="689839"/>
        <a:ext cx="1248471" cy="1332810"/>
      </dsp:txXfrm>
    </dsp:sp>
    <dsp:sp modelId="{31A9C801-3575-40C5-827B-0084DEB6E47A}">
      <dsp:nvSpPr>
        <dsp:cNvPr id="0" name=""/>
        <dsp:cNvSpPr/>
      </dsp:nvSpPr>
      <dsp:spPr>
        <a:xfrm>
          <a:off x="3568239" y="0"/>
          <a:ext cx="1657694" cy="216999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Else</a:t>
          </a:r>
        </a:p>
      </dsp:txBody>
      <dsp:txXfrm>
        <a:off x="3568239" y="0"/>
        <a:ext cx="1657694" cy="650997"/>
      </dsp:txXfrm>
    </dsp:sp>
    <dsp:sp modelId="{ADCCCB88-9FB6-40D2-A938-1FE5833B25A1}">
      <dsp:nvSpPr>
        <dsp:cNvPr id="0" name=""/>
        <dsp:cNvSpPr/>
      </dsp:nvSpPr>
      <dsp:spPr>
        <a:xfrm>
          <a:off x="3734008" y="650997"/>
          <a:ext cx="1326155" cy="1410494"/>
        </a:xfrm>
        <a:prstGeom prst="roundRect">
          <a:avLst>
            <a:gd name="adj" fmla="val 10000"/>
          </a:avLst>
        </a:prstGeom>
        <a:solidFill>
          <a:schemeClr val="accent4">
            <a:hueOff val="597958"/>
            <a:satOff val="-167"/>
            <a:lumOff val="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pt-BR" sz="2800" b="0" kern="1200" dirty="0"/>
            <a:t>아니면</a:t>
          </a:r>
          <a:endParaRPr lang="pt-BR" sz="2800" kern="1200" dirty="0"/>
        </a:p>
      </dsp:txBody>
      <dsp:txXfrm>
        <a:off x="3772850" y="689839"/>
        <a:ext cx="1248471" cy="1332810"/>
      </dsp:txXfrm>
    </dsp:sp>
    <dsp:sp modelId="{AF5D6E57-E4C6-4FA2-A0AF-7D2D671551C8}">
      <dsp:nvSpPr>
        <dsp:cNvPr id="0" name=""/>
        <dsp:cNvSpPr/>
      </dsp:nvSpPr>
      <dsp:spPr>
        <a:xfrm>
          <a:off x="5350261" y="0"/>
          <a:ext cx="1657694" cy="216999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 err="1"/>
            <a:t>While</a:t>
          </a:r>
          <a:endParaRPr lang="pt-BR" sz="3200" kern="1200" dirty="0"/>
        </a:p>
      </dsp:txBody>
      <dsp:txXfrm>
        <a:off x="5350261" y="0"/>
        <a:ext cx="1657694" cy="650997"/>
      </dsp:txXfrm>
    </dsp:sp>
    <dsp:sp modelId="{F6695704-0793-403A-BA77-6566F252B67B}">
      <dsp:nvSpPr>
        <dsp:cNvPr id="0" name=""/>
        <dsp:cNvSpPr/>
      </dsp:nvSpPr>
      <dsp:spPr>
        <a:xfrm>
          <a:off x="5516030" y="650997"/>
          <a:ext cx="1326155" cy="1410494"/>
        </a:xfrm>
        <a:prstGeom prst="roundRect">
          <a:avLst>
            <a:gd name="adj" fmla="val 10000"/>
          </a:avLst>
        </a:prstGeom>
        <a:solidFill>
          <a:schemeClr val="accent4">
            <a:hueOff val="896937"/>
            <a:satOff val="-251"/>
            <a:lumOff val="4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pt-BR" sz="2800" b="0" kern="1200" dirty="0"/>
            <a:t>동안</a:t>
          </a:r>
          <a:endParaRPr lang="pt-BR" sz="2800" kern="1200" dirty="0"/>
        </a:p>
      </dsp:txBody>
      <dsp:txXfrm>
        <a:off x="5554872" y="689839"/>
        <a:ext cx="1248471" cy="1332810"/>
      </dsp:txXfrm>
    </dsp:sp>
    <dsp:sp modelId="{F93DC186-0B7F-4492-91DD-858181B60B45}">
      <dsp:nvSpPr>
        <dsp:cNvPr id="0" name=""/>
        <dsp:cNvSpPr/>
      </dsp:nvSpPr>
      <dsp:spPr>
        <a:xfrm>
          <a:off x="7132282" y="0"/>
          <a:ext cx="1657694" cy="216999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 err="1"/>
            <a:t>Function</a:t>
          </a:r>
          <a:endParaRPr lang="pt-BR" sz="3200" kern="1200" dirty="0"/>
        </a:p>
      </dsp:txBody>
      <dsp:txXfrm>
        <a:off x="7132282" y="0"/>
        <a:ext cx="1657694" cy="650997"/>
      </dsp:txXfrm>
    </dsp:sp>
    <dsp:sp modelId="{1EDC55B1-E8A5-42F2-8010-06B9A6C7E6E8}">
      <dsp:nvSpPr>
        <dsp:cNvPr id="0" name=""/>
        <dsp:cNvSpPr/>
      </dsp:nvSpPr>
      <dsp:spPr>
        <a:xfrm>
          <a:off x="7298052" y="650997"/>
          <a:ext cx="1326155" cy="1410494"/>
        </a:xfrm>
        <a:prstGeom prst="roundRect">
          <a:avLst>
            <a:gd name="adj" fmla="val 10000"/>
          </a:avLst>
        </a:prstGeom>
        <a:solidFill>
          <a:schemeClr val="accent4">
            <a:hueOff val="1195916"/>
            <a:satOff val="-334"/>
            <a:lumOff val="5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pt-BR" sz="2800" b="0" kern="1200" dirty="0"/>
            <a:t>함수</a:t>
          </a:r>
          <a:endParaRPr lang="pt-BR" sz="2800" kern="1200" dirty="0"/>
        </a:p>
      </dsp:txBody>
      <dsp:txXfrm>
        <a:off x="7336894" y="689839"/>
        <a:ext cx="1248471" cy="1332810"/>
      </dsp:txXfrm>
    </dsp:sp>
    <dsp:sp modelId="{97F7BEAA-7C07-4CAF-9A56-86AD2ECB5264}">
      <dsp:nvSpPr>
        <dsp:cNvPr id="0" name=""/>
        <dsp:cNvSpPr/>
      </dsp:nvSpPr>
      <dsp:spPr>
        <a:xfrm>
          <a:off x="8914304" y="0"/>
          <a:ext cx="1657694" cy="216999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 err="1"/>
            <a:t>Return</a:t>
          </a:r>
          <a:endParaRPr lang="pt-BR" sz="3200" kern="1200" dirty="0"/>
        </a:p>
      </dsp:txBody>
      <dsp:txXfrm>
        <a:off x="8914304" y="0"/>
        <a:ext cx="1657694" cy="650997"/>
      </dsp:txXfrm>
    </dsp:sp>
    <dsp:sp modelId="{BF5F38A7-F418-470C-A355-0187BDAC5110}">
      <dsp:nvSpPr>
        <dsp:cNvPr id="0" name=""/>
        <dsp:cNvSpPr/>
      </dsp:nvSpPr>
      <dsp:spPr>
        <a:xfrm>
          <a:off x="9080073" y="650997"/>
          <a:ext cx="1326155" cy="1410494"/>
        </a:xfrm>
        <a:prstGeom prst="roundRect">
          <a:avLst>
            <a:gd name="adj" fmla="val 10000"/>
          </a:avLst>
        </a:prstGeom>
        <a:solidFill>
          <a:schemeClr val="accent4">
            <a:hueOff val="1494895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pt-BR" sz="2800" b="0" kern="1200" dirty="0"/>
            <a:t>반환</a:t>
          </a:r>
          <a:endParaRPr lang="pt-BR" sz="2800" kern="1200" dirty="0"/>
        </a:p>
      </dsp:txBody>
      <dsp:txXfrm>
        <a:off x="9118915" y="689839"/>
        <a:ext cx="1248471" cy="13328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55FD3-7BC8-43E1-82E2-674E2FA34694}">
      <dsp:nvSpPr>
        <dsp:cNvPr id="0" name=""/>
        <dsp:cNvSpPr/>
      </dsp:nvSpPr>
      <dsp:spPr>
        <a:xfrm>
          <a:off x="4195" y="0"/>
          <a:ext cx="1657694" cy="216999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pt-BR" sz="3200" kern="1200"/>
            <a:t>End</a:t>
          </a:r>
        </a:p>
      </dsp:txBody>
      <dsp:txXfrm>
        <a:off x="4195" y="0"/>
        <a:ext cx="1657694" cy="650997"/>
      </dsp:txXfrm>
    </dsp:sp>
    <dsp:sp modelId="{AF1D25C6-3518-47DF-8ED5-8EB809976C09}">
      <dsp:nvSpPr>
        <dsp:cNvPr id="0" name=""/>
        <dsp:cNvSpPr/>
      </dsp:nvSpPr>
      <dsp:spPr>
        <a:xfrm>
          <a:off x="169965" y="650997"/>
          <a:ext cx="1326155" cy="14104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ko-KR" sz="2800" b="0" kern="1200"/>
            <a:t>끝</a:t>
          </a:r>
          <a:endParaRPr lang="pt-BR" sz="2800" kern="1200"/>
        </a:p>
      </dsp:txBody>
      <dsp:txXfrm>
        <a:off x="208807" y="689839"/>
        <a:ext cx="1248471" cy="1332810"/>
      </dsp:txXfrm>
    </dsp:sp>
    <dsp:sp modelId="{D938EC1D-54CF-4D16-9B95-DA067E2E6550}">
      <dsp:nvSpPr>
        <dsp:cNvPr id="0" name=""/>
        <dsp:cNvSpPr/>
      </dsp:nvSpPr>
      <dsp:spPr>
        <a:xfrm>
          <a:off x="1786217" y="0"/>
          <a:ext cx="1657694" cy="216999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pt-BR" sz="3200" kern="1200"/>
            <a:t>Int</a:t>
          </a:r>
        </a:p>
      </dsp:txBody>
      <dsp:txXfrm>
        <a:off x="1786217" y="0"/>
        <a:ext cx="1657694" cy="650997"/>
      </dsp:txXfrm>
    </dsp:sp>
    <dsp:sp modelId="{907E87DE-02F2-4A36-B343-6C44B56298BB}">
      <dsp:nvSpPr>
        <dsp:cNvPr id="0" name=""/>
        <dsp:cNvSpPr/>
      </dsp:nvSpPr>
      <dsp:spPr>
        <a:xfrm>
          <a:off x="1951987" y="650997"/>
          <a:ext cx="1326155" cy="1410494"/>
        </a:xfrm>
        <a:prstGeom prst="roundRect">
          <a:avLst>
            <a:gd name="adj" fmla="val 10000"/>
          </a:avLst>
        </a:prstGeom>
        <a:solidFill>
          <a:schemeClr val="accent5">
            <a:hueOff val="305071"/>
            <a:satOff val="84"/>
            <a:lumOff val="-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ko-KR" sz="2800" b="0" kern="1200"/>
            <a:t>정수</a:t>
          </a:r>
          <a:endParaRPr lang="pt-BR" sz="2800" kern="1200"/>
        </a:p>
      </dsp:txBody>
      <dsp:txXfrm>
        <a:off x="1990829" y="689839"/>
        <a:ext cx="1248471" cy="1332810"/>
      </dsp:txXfrm>
    </dsp:sp>
    <dsp:sp modelId="{4692D78D-4EE2-47E9-8B94-94802D276408}">
      <dsp:nvSpPr>
        <dsp:cNvPr id="0" name=""/>
        <dsp:cNvSpPr/>
      </dsp:nvSpPr>
      <dsp:spPr>
        <a:xfrm>
          <a:off x="3568239" y="0"/>
          <a:ext cx="1657694" cy="216999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pt-BR" sz="3200" kern="1200"/>
            <a:t>Str</a:t>
          </a:r>
        </a:p>
      </dsp:txBody>
      <dsp:txXfrm>
        <a:off x="3568239" y="0"/>
        <a:ext cx="1657694" cy="650997"/>
      </dsp:txXfrm>
    </dsp:sp>
    <dsp:sp modelId="{15382263-5A5C-40CE-AA84-DA63945F76A0}">
      <dsp:nvSpPr>
        <dsp:cNvPr id="0" name=""/>
        <dsp:cNvSpPr/>
      </dsp:nvSpPr>
      <dsp:spPr>
        <a:xfrm>
          <a:off x="3734009" y="650997"/>
          <a:ext cx="1326155" cy="1410494"/>
        </a:xfrm>
        <a:prstGeom prst="roundRect">
          <a:avLst>
            <a:gd name="adj" fmla="val 10000"/>
          </a:avLst>
        </a:prstGeom>
        <a:solidFill>
          <a:schemeClr val="accent5">
            <a:hueOff val="610143"/>
            <a:satOff val="167"/>
            <a:lumOff val="-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ko-KR" sz="2800" b="0" kern="1200"/>
            <a:t>문자열</a:t>
          </a:r>
          <a:endParaRPr lang="pt-BR" sz="2800" kern="1200"/>
        </a:p>
      </dsp:txBody>
      <dsp:txXfrm>
        <a:off x="3772851" y="689839"/>
        <a:ext cx="1248471" cy="1332810"/>
      </dsp:txXfrm>
    </dsp:sp>
    <dsp:sp modelId="{5919F6A2-5B10-4FDB-8A7A-B27AAE7FDF3F}">
      <dsp:nvSpPr>
        <dsp:cNvPr id="0" name=""/>
        <dsp:cNvSpPr/>
      </dsp:nvSpPr>
      <dsp:spPr>
        <a:xfrm>
          <a:off x="5350261" y="0"/>
          <a:ext cx="1657694" cy="216999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pt-BR" sz="3200" kern="1200"/>
            <a:t>Read</a:t>
          </a:r>
        </a:p>
      </dsp:txBody>
      <dsp:txXfrm>
        <a:off x="5350261" y="0"/>
        <a:ext cx="1657694" cy="650997"/>
      </dsp:txXfrm>
    </dsp:sp>
    <dsp:sp modelId="{A9C04B8C-6711-4971-95B2-2A3C241D26A5}">
      <dsp:nvSpPr>
        <dsp:cNvPr id="0" name=""/>
        <dsp:cNvSpPr/>
      </dsp:nvSpPr>
      <dsp:spPr>
        <a:xfrm>
          <a:off x="5516031" y="650997"/>
          <a:ext cx="1326155" cy="1410494"/>
        </a:xfrm>
        <a:prstGeom prst="roundRect">
          <a:avLst>
            <a:gd name="adj" fmla="val 10000"/>
          </a:avLst>
        </a:prstGeom>
        <a:solidFill>
          <a:schemeClr val="accent5">
            <a:hueOff val="915214"/>
            <a:satOff val="251"/>
            <a:lumOff val="-4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ko-KR" sz="2800" b="0" kern="1200"/>
            <a:t>입력</a:t>
          </a:r>
          <a:endParaRPr lang="pt-BR" sz="2800" kern="1200"/>
        </a:p>
      </dsp:txBody>
      <dsp:txXfrm>
        <a:off x="5554873" y="689839"/>
        <a:ext cx="1248471" cy="1332810"/>
      </dsp:txXfrm>
    </dsp:sp>
    <dsp:sp modelId="{0E70C3B3-F43F-49F4-BF50-64545FC2133D}">
      <dsp:nvSpPr>
        <dsp:cNvPr id="0" name=""/>
        <dsp:cNvSpPr/>
      </dsp:nvSpPr>
      <dsp:spPr>
        <a:xfrm>
          <a:off x="7132283" y="0"/>
          <a:ext cx="1657694" cy="216999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pt-BR" sz="3200" kern="1200"/>
            <a:t>And</a:t>
          </a:r>
        </a:p>
      </dsp:txBody>
      <dsp:txXfrm>
        <a:off x="7132283" y="0"/>
        <a:ext cx="1657694" cy="650997"/>
      </dsp:txXfrm>
    </dsp:sp>
    <dsp:sp modelId="{53574331-A1AC-43B3-8B9B-6C8D4EEE7342}">
      <dsp:nvSpPr>
        <dsp:cNvPr id="0" name=""/>
        <dsp:cNvSpPr/>
      </dsp:nvSpPr>
      <dsp:spPr>
        <a:xfrm>
          <a:off x="7298052" y="650997"/>
          <a:ext cx="1326155" cy="1410494"/>
        </a:xfrm>
        <a:prstGeom prst="roundRect">
          <a:avLst>
            <a:gd name="adj" fmla="val 10000"/>
          </a:avLst>
        </a:prstGeom>
        <a:solidFill>
          <a:schemeClr val="accent5">
            <a:hueOff val="1220285"/>
            <a:satOff val="334"/>
            <a:lumOff val="-5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ko-KR" sz="2800" b="0" kern="1200"/>
            <a:t>그리고</a:t>
          </a:r>
          <a:endParaRPr lang="pt-BR" sz="2800" kern="1200"/>
        </a:p>
      </dsp:txBody>
      <dsp:txXfrm>
        <a:off x="7336894" y="689839"/>
        <a:ext cx="1248471" cy="1332810"/>
      </dsp:txXfrm>
    </dsp:sp>
    <dsp:sp modelId="{CF99691C-DCF4-4F0C-836A-FCE590EA0F6E}">
      <dsp:nvSpPr>
        <dsp:cNvPr id="0" name=""/>
        <dsp:cNvSpPr/>
      </dsp:nvSpPr>
      <dsp:spPr>
        <a:xfrm>
          <a:off x="8914305" y="0"/>
          <a:ext cx="1657694" cy="216999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pt-BR" sz="3200" kern="1200"/>
            <a:t>Or</a:t>
          </a:r>
        </a:p>
      </dsp:txBody>
      <dsp:txXfrm>
        <a:off x="8914305" y="0"/>
        <a:ext cx="1657694" cy="650997"/>
      </dsp:txXfrm>
    </dsp:sp>
    <dsp:sp modelId="{F3672EB2-C533-49CA-BD2B-8635C19D7BA1}">
      <dsp:nvSpPr>
        <dsp:cNvPr id="0" name=""/>
        <dsp:cNvSpPr/>
      </dsp:nvSpPr>
      <dsp:spPr>
        <a:xfrm>
          <a:off x="9080074" y="650997"/>
          <a:ext cx="1326155" cy="1410494"/>
        </a:xfrm>
        <a:prstGeom prst="roundRect">
          <a:avLst>
            <a:gd name="adj" fmla="val 10000"/>
          </a:avLst>
        </a:prstGeom>
        <a:solidFill>
          <a:schemeClr val="accent5">
            <a:hueOff val="1525356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ko-KR" sz="2800" b="0" kern="1200"/>
            <a:t>또는</a:t>
          </a:r>
          <a:endParaRPr lang="pt-BR" sz="2800" kern="1200"/>
        </a:p>
      </dsp:txBody>
      <dsp:txXfrm>
        <a:off x="9118916" y="689839"/>
        <a:ext cx="1248471" cy="1332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June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6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June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5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June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0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June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0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June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3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June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June 12,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2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June 12,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3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June 12,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1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June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7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June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5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June 12,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5413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on-English-based_programming_languag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Vector Seamless Pattern With Korean Alphabet In Random Order. Can Be Used  For Textiles, Packaging Paper And Scrapbooking. Royalty Free SVG, Cliparts,  Vectors, And Stock Illustration. Image 111923742.">
            <a:extLst>
              <a:ext uri="{FF2B5EF4-FFF2-40B4-BE49-F238E27FC236}">
                <a16:creationId xmlns:a16="http://schemas.microsoft.com/office/drawing/2014/main" id="{490642A5-9FD1-3848-207A-44BB92397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7"/>
          <a:stretch/>
        </p:blipFill>
        <p:spPr bwMode="auto">
          <a:xfrm>
            <a:off x="-625034" y="-435"/>
            <a:ext cx="60524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ector Seamless Pattern With Korean Alphabet In Random Order. Can Be Used  For Textiles, Packaging Paper And Scrapbooking. Royalty Free SVG, Cliparts,  Vectors, And Stock Illustration. Image 111923742.">
            <a:extLst>
              <a:ext uri="{FF2B5EF4-FFF2-40B4-BE49-F238E27FC236}">
                <a16:creationId xmlns:a16="http://schemas.microsoft.com/office/drawing/2014/main" id="{8CE77A85-32DA-C3BF-9B9E-F4439D363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24" y="12213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864D07-F312-0080-9E58-A7527E3C6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pt-BR" sz="4400" dirty="0" err="1">
                <a:solidFill>
                  <a:schemeClr val="bg1"/>
                </a:solidFill>
              </a:rPr>
              <a:t>Hangul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Based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Language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1BAA63-F70B-DBD6-DF26-72001D159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8" y="4410635"/>
            <a:ext cx="6883791" cy="847164"/>
          </a:xfrm>
        </p:spPr>
        <p:txBody>
          <a:bodyPr>
            <a:norm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Amanda rosa do Carmo</a:t>
            </a:r>
          </a:p>
        </p:txBody>
      </p:sp>
    </p:spTree>
    <p:extLst>
      <p:ext uri="{BB962C8B-B14F-4D97-AF65-F5344CB8AC3E}">
        <p14:creationId xmlns:p14="http://schemas.microsoft.com/office/powerpoint/2010/main" val="4162870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2B6EAB-5994-3831-6C0C-FF462028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pt-BR" sz="2500" dirty="0">
                <a:solidFill>
                  <a:schemeClr val="bg1"/>
                </a:solidFill>
              </a:rPr>
              <a:t>Curiosidades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0889B-826C-E8A9-FB18-13A86C48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441" y="1765890"/>
            <a:ext cx="6896431" cy="3576323"/>
          </a:xfrm>
        </p:spPr>
        <p:txBody>
          <a:bodyPr>
            <a:normAutofit/>
          </a:bodyPr>
          <a:lstStyle/>
          <a:p>
            <a:pPr lvl="1"/>
            <a:r>
              <a:rPr lang="pt-BR" sz="2000" b="1" dirty="0"/>
              <a:t>Outras linguagens baseadas no idioma coreano</a:t>
            </a:r>
          </a:p>
          <a:p>
            <a:pPr lvl="2"/>
            <a:r>
              <a:rPr lang="pt-BR" sz="1800" dirty="0" err="1"/>
              <a:t>Ssiat</a:t>
            </a:r>
            <a:r>
              <a:rPr lang="pt-BR" sz="1800" dirty="0"/>
              <a:t>: linguagem que usa </a:t>
            </a:r>
            <a:r>
              <a:rPr lang="pt-BR" sz="1800" dirty="0" err="1"/>
              <a:t>Hangul</a:t>
            </a:r>
            <a:r>
              <a:rPr lang="pt-BR" sz="1800" dirty="0"/>
              <a:t> (coreano). O nome </a:t>
            </a:r>
            <a:r>
              <a:rPr lang="pt-BR" sz="1800" dirty="0" err="1"/>
              <a:t>Ssiat</a:t>
            </a:r>
            <a:r>
              <a:rPr lang="pt-BR" sz="1800" dirty="0"/>
              <a:t> (</a:t>
            </a:r>
            <a:r>
              <a:rPr lang="ko-KR" altLang="pt-BR" sz="1800" dirty="0"/>
              <a:t>씨앗</a:t>
            </a:r>
            <a:r>
              <a:rPr lang="pt-BR" altLang="ko-KR" sz="1800" dirty="0"/>
              <a:t>) </a:t>
            </a:r>
            <a:r>
              <a:rPr lang="pt-BR" sz="1800" dirty="0"/>
              <a:t>significa "semente" em coreano</a:t>
            </a:r>
            <a:br>
              <a:rPr lang="pt-BR" sz="1800" dirty="0"/>
            </a:br>
            <a:endParaRPr lang="pt-BR" sz="1800" dirty="0"/>
          </a:p>
          <a:p>
            <a:pPr lvl="2"/>
            <a:r>
              <a:rPr lang="pt-BR" sz="1800" dirty="0" err="1"/>
              <a:t>Aheui</a:t>
            </a:r>
            <a:r>
              <a:rPr lang="pt-BR" sz="1800" dirty="0"/>
              <a:t>: Uma linguagem de programação esotérica semelhante ao </a:t>
            </a:r>
            <a:r>
              <a:rPr lang="pt-BR" sz="1800" dirty="0" err="1"/>
              <a:t>Befunge</a:t>
            </a:r>
            <a:r>
              <a:rPr lang="pt-BR" sz="1800" dirty="0"/>
              <a:t>, mas usando </a:t>
            </a:r>
            <a:r>
              <a:rPr lang="pt-BR" sz="1800" dirty="0" err="1"/>
              <a:t>Hangul</a:t>
            </a:r>
            <a:br>
              <a:rPr lang="pt-BR" sz="1800" dirty="0"/>
            </a:br>
            <a:endParaRPr lang="pt-BR" sz="1800" dirty="0"/>
          </a:p>
          <a:p>
            <a:pPr lvl="2"/>
            <a:r>
              <a:rPr lang="pt-BR" sz="1800" dirty="0" err="1"/>
              <a:t>hForth</a:t>
            </a:r>
            <a:r>
              <a:rPr lang="pt-BR" sz="1800" dirty="0"/>
              <a:t>: sistema </a:t>
            </a:r>
            <a:r>
              <a:rPr lang="pt-BR" sz="1800" dirty="0" err="1"/>
              <a:t>Forth</a:t>
            </a:r>
            <a:r>
              <a:rPr lang="pt-BR" sz="1800" dirty="0"/>
              <a:t> com um conjunto opcional de palavras-chave coreanas.</a:t>
            </a:r>
          </a:p>
          <a:p>
            <a:pPr lvl="2"/>
            <a:endParaRPr lang="pt-BR" sz="1800" dirty="0"/>
          </a:p>
          <a:p>
            <a:pPr lvl="2"/>
            <a:endParaRPr lang="pt-BR" sz="1800" dirty="0"/>
          </a:p>
          <a:p>
            <a:pPr lvl="2"/>
            <a:endParaRPr lang="pt-BR" sz="1800" dirty="0"/>
          </a:p>
          <a:p>
            <a:pPr marL="914400" lvl="2" indent="0">
              <a:buNone/>
            </a:pPr>
            <a:endParaRPr lang="pt-BR" sz="1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49568B-46F5-DE66-C7D7-66868C777545}"/>
              </a:ext>
            </a:extLst>
          </p:cNvPr>
          <p:cNvSpPr txBox="1"/>
          <p:nvPr/>
        </p:nvSpPr>
        <p:spPr>
          <a:xfrm>
            <a:off x="4044953" y="6400530"/>
            <a:ext cx="7514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Fonte: </a:t>
            </a:r>
            <a:r>
              <a:rPr lang="pt-BR" sz="1600" dirty="0">
                <a:hlinkClick r:id="rId2"/>
              </a:rPr>
              <a:t>https://en.wikipedia.org/wiki/Non-English-based_programming_languages</a:t>
            </a:r>
            <a:r>
              <a:rPr lang="pt-B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737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onto de exclamação em uma tela de fundo amarela">
            <a:extLst>
              <a:ext uri="{FF2B5EF4-FFF2-40B4-BE49-F238E27FC236}">
                <a16:creationId xmlns:a16="http://schemas.microsoft.com/office/drawing/2014/main" id="{F4546A92-2552-89B5-F59E-DA510E7F9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18"/>
          <a:stretch/>
        </p:blipFill>
        <p:spPr>
          <a:xfrm>
            <a:off x="20" y="-1824"/>
            <a:ext cx="12191980" cy="68655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B032A7-5DDA-CB94-B13B-836E6C50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709684"/>
            <a:ext cx="5124247" cy="1927695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 dirty="0" err="1">
                <a:solidFill>
                  <a:schemeClr val="bg1"/>
                </a:solidFill>
              </a:rPr>
              <a:t>Obrigada</a:t>
            </a:r>
            <a:r>
              <a:rPr lang="en-US" sz="4000" spc="75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DEB652-CD49-4786-9154-A1A30E195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19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7483D-55E4-41F7-8F87-19FAB2AEA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399291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5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Vector Seamless Pattern With Korean Alphabet In Random Order. Can Be Used  For Textiles, Packaging Paper And Scrapbooking. Royalty Free SVG, Cliparts,  Vectors, And Stock Illustration. Image 111923742.">
            <a:extLst>
              <a:ext uri="{FF2B5EF4-FFF2-40B4-BE49-F238E27FC236}">
                <a16:creationId xmlns:a16="http://schemas.microsoft.com/office/drawing/2014/main" id="{CEA7FBA7-37B3-9DC3-5F5E-F688AF75AB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15" t="1546" r="2"/>
          <a:stretch/>
        </p:blipFill>
        <p:spPr bwMode="auto">
          <a:xfrm>
            <a:off x="-2294" y="-2"/>
            <a:ext cx="4039748" cy="687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Uma imagem contendo mesa, quarto, computador, luz&#10;&#10;Descrição gerada automaticamente">
            <a:extLst>
              <a:ext uri="{FF2B5EF4-FFF2-40B4-BE49-F238E27FC236}">
                <a16:creationId xmlns:a16="http://schemas.microsoft.com/office/drawing/2014/main" id="{DC8E498D-BBD8-44B6-B38E-17B5F739A2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5" r="7784"/>
          <a:stretch/>
        </p:blipFill>
        <p:spPr>
          <a:xfrm>
            <a:off x="-1147" y="2080894"/>
            <a:ext cx="4038602" cy="47901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FD08A0-EFE5-01A0-2F21-5AF54015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31" y="484931"/>
            <a:ext cx="3390645" cy="946569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Motivação</a:t>
            </a:r>
            <a:endParaRPr lang="pt-BR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9E59AAC-3240-7C25-CE0D-B6398BAF7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026682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0619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Vector Seamless Pattern With Korean Alphabet In Random Order. Can Be Used  For Textiles, Packaging Paper And Scrapbooking. Royalty Free SVG, Cliparts,  Vectors, And Stock Illustration. Image 111923742.">
            <a:extLst>
              <a:ext uri="{FF2B5EF4-FFF2-40B4-BE49-F238E27FC236}">
                <a16:creationId xmlns:a16="http://schemas.microsoft.com/office/drawing/2014/main" id="{B6925F59-E6CC-F0E0-5965-6626E4149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7" b="88529"/>
          <a:stretch/>
        </p:blipFill>
        <p:spPr bwMode="auto">
          <a:xfrm>
            <a:off x="21333" y="9109"/>
            <a:ext cx="12170667" cy="158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54DC6E-92DB-4AB8-88D1-9936F6C1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Características</a:t>
            </a:r>
          </a:p>
        </p:txBody>
      </p:sp>
      <p:graphicFrame>
        <p:nvGraphicFramePr>
          <p:cNvPr id="11" name="Espaço Reservado para Conteúdo 2">
            <a:extLst>
              <a:ext uri="{FF2B5EF4-FFF2-40B4-BE49-F238E27FC236}">
                <a16:creationId xmlns:a16="http://schemas.microsoft.com/office/drawing/2014/main" id="{4CCFAA2B-75C5-797A-8256-07EFBD5202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797772"/>
              </p:ext>
            </p:extLst>
          </p:nvPr>
        </p:nvGraphicFramePr>
        <p:xfrm>
          <a:off x="168797" y="1965517"/>
          <a:ext cx="11854405" cy="451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D1F455F6-1297-1939-30F9-F14ECE9B8C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291" y="4928679"/>
            <a:ext cx="1455623" cy="98375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6360812-133A-F502-2644-34549C455F6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869" t="-1564" r="582" b="4179"/>
          <a:stretch/>
        </p:blipFill>
        <p:spPr>
          <a:xfrm>
            <a:off x="6323455" y="5546381"/>
            <a:ext cx="2590803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7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2" descr="Vector Seamless Pattern With Korean Alphabet In Random Order. Can Be Used  For Textiles, Packaging Paper And Scrapbooking. Royalty Free SVG, Cliparts,  Vectors, And Stock Illustration. Image 111923742.">
            <a:extLst>
              <a:ext uri="{FF2B5EF4-FFF2-40B4-BE49-F238E27FC236}">
                <a16:creationId xmlns:a16="http://schemas.microsoft.com/office/drawing/2014/main" id="{7D323757-9BA0-88F2-A700-12DB517E2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7" b="88529"/>
          <a:stretch/>
        </p:blipFill>
        <p:spPr bwMode="auto">
          <a:xfrm>
            <a:off x="21333" y="9109"/>
            <a:ext cx="12170667" cy="158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8992B3-F519-A521-E2E9-09CAE45E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Tokens - </a:t>
            </a:r>
            <a:r>
              <a:rPr lang="pt-BR" sz="3200" dirty="0" err="1">
                <a:solidFill>
                  <a:schemeClr val="bg1"/>
                </a:solidFill>
              </a:rPr>
              <a:t>Hangul</a:t>
            </a:r>
            <a:endParaRPr lang="pt-BR" sz="3200" dirty="0">
              <a:solidFill>
                <a:schemeClr val="bg1"/>
              </a:solidFill>
            </a:endParaRP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A0E6942-CE34-DD3B-66C1-888F78AB7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230810"/>
              </p:ext>
            </p:extLst>
          </p:nvPr>
        </p:nvGraphicFramePr>
        <p:xfrm>
          <a:off x="807902" y="1822651"/>
          <a:ext cx="10576195" cy="216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5" name="Espaço Reservado para Conteúdo 3">
            <a:extLst>
              <a:ext uri="{FF2B5EF4-FFF2-40B4-BE49-F238E27FC236}">
                <a16:creationId xmlns:a16="http://schemas.microsoft.com/office/drawing/2014/main" id="{5A99AAA9-2D79-34B2-DF4C-C3D6A3589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928884"/>
              </p:ext>
            </p:extLst>
          </p:nvPr>
        </p:nvGraphicFramePr>
        <p:xfrm>
          <a:off x="807902" y="4340325"/>
          <a:ext cx="10576196" cy="216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0195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2" descr="Vector Seamless Pattern With Korean Alphabet In Random Order. Can Be Used  For Textiles, Packaging Paper And Scrapbooking. Royalty Free SVG, Cliparts,  Vectors, And Stock Illustration. Image 111923742.">
            <a:extLst>
              <a:ext uri="{FF2B5EF4-FFF2-40B4-BE49-F238E27FC236}">
                <a16:creationId xmlns:a16="http://schemas.microsoft.com/office/drawing/2014/main" id="{7D323757-9BA0-88F2-A700-12DB517E2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7" b="88529"/>
          <a:stretch/>
        </p:blipFill>
        <p:spPr bwMode="auto">
          <a:xfrm>
            <a:off x="21333" y="9109"/>
            <a:ext cx="12170667" cy="158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8992B3-F519-A521-E2E9-09CAE45E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Exemplos de código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FF442E2-0DCB-5697-A6A3-4DCEA9C3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4" y="3010843"/>
            <a:ext cx="2663324" cy="256477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B::문자열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A::정수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출력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(B.A)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EE9F4E2B-D3A8-A069-04CF-27D30CD756FD}"/>
              </a:ext>
            </a:extLst>
          </p:cNvPr>
          <p:cNvSpPr txBox="1">
            <a:spLocks/>
          </p:cNvSpPr>
          <p:nvPr/>
        </p:nvSpPr>
        <p:spPr>
          <a:xfrm>
            <a:off x="4545896" y="2092254"/>
            <a:ext cx="4846320" cy="39593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Output</a:t>
            </a:r>
          </a:p>
        </p:txBody>
      </p:sp>
      <p:sp>
        <p:nvSpPr>
          <p:cNvPr id="14" name="Espaço Reservado para Conteúdo 3">
            <a:extLst>
              <a:ext uri="{FF2B5EF4-FFF2-40B4-BE49-F238E27FC236}">
                <a16:creationId xmlns:a16="http://schemas.microsoft.com/office/drawing/2014/main" id="{EDE56938-2293-824D-6A3D-F9B8C91540F5}"/>
              </a:ext>
            </a:extLst>
          </p:cNvPr>
          <p:cNvSpPr txBox="1">
            <a:spLocks/>
          </p:cNvSpPr>
          <p:nvPr/>
        </p:nvSpPr>
        <p:spPr>
          <a:xfrm>
            <a:off x="782324" y="2095434"/>
            <a:ext cx="4846320" cy="39593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Concatenação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ECB6E5C-ABD8-946E-8485-CE68BB4B5B18}"/>
              </a:ext>
            </a:extLst>
          </p:cNvPr>
          <p:cNvSpPr txBox="1"/>
          <p:nvPr/>
        </p:nvSpPr>
        <p:spPr>
          <a:xfrm>
            <a:off x="4666412" y="3059668"/>
            <a:ext cx="206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Menlo"/>
              </a:rPr>
              <a:t>ab12</a:t>
            </a:r>
            <a:endParaRPr lang="pt-BR" dirty="0"/>
          </a:p>
        </p:txBody>
      </p:sp>
      <p:pic>
        <p:nvPicPr>
          <p:cNvPr id="18" name="Imagem 17" descr="Uma imagem contendo Diagrama&#10;&#10;Descrição gerada automaticamente">
            <a:extLst>
              <a:ext uri="{FF2B5EF4-FFF2-40B4-BE49-F238E27FC236}">
                <a16:creationId xmlns:a16="http://schemas.microsoft.com/office/drawing/2014/main" id="{663CF041-1E3C-BD10-3CF4-3C3E2D91E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056" y="1608878"/>
            <a:ext cx="5257801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4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2" descr="Vector Seamless Pattern With Korean Alphabet In Random Order. Can Be Used  For Textiles, Packaging Paper And Scrapbooking. Royalty Free SVG, Cliparts,  Vectors, And Stock Illustration. Image 111923742.">
            <a:extLst>
              <a:ext uri="{FF2B5EF4-FFF2-40B4-BE49-F238E27FC236}">
                <a16:creationId xmlns:a16="http://schemas.microsoft.com/office/drawing/2014/main" id="{7D323757-9BA0-88F2-A700-12DB517E2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7" b="88529"/>
          <a:stretch/>
        </p:blipFill>
        <p:spPr bwMode="auto">
          <a:xfrm>
            <a:off x="21333" y="9109"/>
            <a:ext cx="12170667" cy="158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8992B3-F519-A521-E2E9-09CAE45E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Exemplos de código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EE9F4E2B-D3A8-A069-04CF-27D30CD756FD}"/>
              </a:ext>
            </a:extLst>
          </p:cNvPr>
          <p:cNvSpPr txBox="1">
            <a:spLocks/>
          </p:cNvSpPr>
          <p:nvPr/>
        </p:nvSpPr>
        <p:spPr>
          <a:xfrm>
            <a:off x="4276604" y="2093413"/>
            <a:ext cx="4846320" cy="39593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Output</a:t>
            </a:r>
          </a:p>
        </p:txBody>
      </p:sp>
      <p:sp>
        <p:nvSpPr>
          <p:cNvPr id="14" name="Espaço Reservado para Conteúdo 3">
            <a:extLst>
              <a:ext uri="{FF2B5EF4-FFF2-40B4-BE49-F238E27FC236}">
                <a16:creationId xmlns:a16="http://schemas.microsoft.com/office/drawing/2014/main" id="{EDE56938-2293-824D-6A3D-F9B8C91540F5}"/>
              </a:ext>
            </a:extLst>
          </p:cNvPr>
          <p:cNvSpPr txBox="1">
            <a:spLocks/>
          </p:cNvSpPr>
          <p:nvPr/>
        </p:nvSpPr>
        <p:spPr>
          <a:xfrm>
            <a:off x="515141" y="2096593"/>
            <a:ext cx="4030755" cy="39593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ECB6E5C-ABD8-946E-8485-CE68BB4B5B18}"/>
              </a:ext>
            </a:extLst>
          </p:cNvPr>
          <p:cNvSpPr txBox="1"/>
          <p:nvPr/>
        </p:nvSpPr>
        <p:spPr>
          <a:xfrm>
            <a:off x="8919882" y="6158318"/>
            <a:ext cx="2062480" cy="107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" b="0" i="0" dirty="0">
                <a:solidFill>
                  <a:srgbClr val="000000"/>
                </a:solidFill>
                <a:effectLst/>
                <a:latin typeface="Menlo"/>
              </a:rPr>
              <a:t>ab12</a:t>
            </a:r>
            <a:endParaRPr lang="pt-BR" sz="100" dirty="0"/>
          </a:p>
        </p:txBody>
      </p:sp>
      <p:pic>
        <p:nvPicPr>
          <p:cNvPr id="18" name="Imagem 17" descr="Uma imagem contendo Diagrama&#10;&#10;Descrição gerada automaticamente">
            <a:extLst>
              <a:ext uri="{FF2B5EF4-FFF2-40B4-BE49-F238E27FC236}">
                <a16:creationId xmlns:a16="http://schemas.microsoft.com/office/drawing/2014/main" id="{663CF041-1E3C-BD10-3CF4-3C3E2D91E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056" y="1608878"/>
            <a:ext cx="5257801" cy="5257801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08A451DB-2532-80B3-1CCA-08E756996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0" y="2841253"/>
            <a:ext cx="2699190" cy="305721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B::정수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A::정수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동안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출력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끝</a:t>
            </a:r>
            <a:r>
              <a:rPr kumimoji="0" lang="pt-BR" altLang="pt-BR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3BA019-A534-514A-15AF-845174F2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896" y="2834822"/>
            <a:ext cx="545568" cy="139522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pt-BR" altLang="pt-BR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4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2" descr="Vector Seamless Pattern With Korean Alphabet In Random Order. Can Be Used  For Textiles, Packaging Paper And Scrapbooking. Royalty Free SVG, Cliparts,  Vectors, And Stock Illustration. Image 111923742.">
            <a:extLst>
              <a:ext uri="{FF2B5EF4-FFF2-40B4-BE49-F238E27FC236}">
                <a16:creationId xmlns:a16="http://schemas.microsoft.com/office/drawing/2014/main" id="{7D323757-9BA0-88F2-A700-12DB517E2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7" b="88529"/>
          <a:stretch/>
        </p:blipFill>
        <p:spPr bwMode="auto">
          <a:xfrm>
            <a:off x="21333" y="9109"/>
            <a:ext cx="12170667" cy="158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8992B3-F519-A521-E2E9-09CAE45E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Exemplos de código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EE9F4E2B-D3A8-A069-04CF-27D30CD756FD}"/>
              </a:ext>
            </a:extLst>
          </p:cNvPr>
          <p:cNvSpPr txBox="1">
            <a:spLocks/>
          </p:cNvSpPr>
          <p:nvPr/>
        </p:nvSpPr>
        <p:spPr>
          <a:xfrm>
            <a:off x="5692142" y="2096592"/>
            <a:ext cx="4846320" cy="39593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Output</a:t>
            </a:r>
          </a:p>
        </p:txBody>
      </p:sp>
      <p:sp>
        <p:nvSpPr>
          <p:cNvPr id="14" name="Espaço Reservado para Conteúdo 3">
            <a:extLst>
              <a:ext uri="{FF2B5EF4-FFF2-40B4-BE49-F238E27FC236}">
                <a16:creationId xmlns:a16="http://schemas.microsoft.com/office/drawing/2014/main" id="{EDE56938-2293-824D-6A3D-F9B8C91540F5}"/>
              </a:ext>
            </a:extLst>
          </p:cNvPr>
          <p:cNvSpPr txBox="1">
            <a:spLocks/>
          </p:cNvSpPr>
          <p:nvPr/>
        </p:nvSpPr>
        <p:spPr>
          <a:xfrm>
            <a:off x="515141" y="2096593"/>
            <a:ext cx="4030755" cy="39593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While</a:t>
            </a:r>
            <a:r>
              <a:rPr lang="pt-BR" dirty="0"/>
              <a:t> e </a:t>
            </a:r>
            <a:r>
              <a:rPr lang="pt-BR" dirty="0" err="1"/>
              <a:t>If</a:t>
            </a:r>
            <a:r>
              <a:rPr lang="pt-BR" dirty="0"/>
              <a:t>/Else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ECB6E5C-ABD8-946E-8485-CE68BB4B5B18}"/>
              </a:ext>
            </a:extLst>
          </p:cNvPr>
          <p:cNvSpPr txBox="1"/>
          <p:nvPr/>
        </p:nvSpPr>
        <p:spPr>
          <a:xfrm>
            <a:off x="8919882" y="6158318"/>
            <a:ext cx="2062480" cy="107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" b="0" i="0" dirty="0">
                <a:solidFill>
                  <a:srgbClr val="000000"/>
                </a:solidFill>
                <a:effectLst/>
                <a:latin typeface="Menlo"/>
              </a:rPr>
              <a:t>ab12</a:t>
            </a:r>
            <a:endParaRPr lang="pt-BR" sz="100" dirty="0"/>
          </a:p>
        </p:txBody>
      </p:sp>
      <p:pic>
        <p:nvPicPr>
          <p:cNvPr id="18" name="Imagem 17" descr="Uma imagem contendo Diagrama&#10;&#10;Descrição gerada automaticamente">
            <a:extLst>
              <a:ext uri="{FF2B5EF4-FFF2-40B4-BE49-F238E27FC236}">
                <a16:creationId xmlns:a16="http://schemas.microsoft.com/office/drawing/2014/main" id="{663CF041-1E3C-BD10-3CF4-3C3E2D91E9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8" r="14222"/>
          <a:stretch/>
        </p:blipFill>
        <p:spPr>
          <a:xfrm>
            <a:off x="8388385" y="1608878"/>
            <a:ext cx="3840283" cy="5257801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08A451DB-2532-80B3-1CCA-08E756996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0" y="4303192"/>
            <a:ext cx="2699190" cy="13333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3BA019-A534-514A-15AF-845174F2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896" y="2834822"/>
            <a:ext cx="545568" cy="139522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pt-BR" altLang="pt-BR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92E02E7-38AB-00EC-7D2C-F06304430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3" y="2750246"/>
            <a:ext cx="5099367" cy="370354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B::정수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A::정수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동안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B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출력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만약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(B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출력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B는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 4입니다."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아니면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출력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B는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 4가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아닙니다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끝</a:t>
            </a:r>
            <a:r>
              <a:rPr kumimoji="0" lang="pt-BR" altLang="pt-BR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122339-1C8B-FCED-9148-5CC042E0E43D}"/>
              </a:ext>
            </a:extLst>
          </p:cNvPr>
          <p:cNvSpPr txBox="1"/>
          <p:nvPr/>
        </p:nvSpPr>
        <p:spPr>
          <a:xfrm>
            <a:off x="5960149" y="2954817"/>
            <a:ext cx="61163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8</a:t>
            </a:r>
          </a:p>
          <a:p>
            <a:r>
              <a:rPr lang="pt-BR" dirty="0" err="1"/>
              <a:t>B는</a:t>
            </a:r>
            <a:r>
              <a:rPr lang="pt-BR" dirty="0"/>
              <a:t> 4가 </a:t>
            </a:r>
            <a:r>
              <a:rPr lang="pt-BR" dirty="0" err="1"/>
              <a:t>아닙니다</a:t>
            </a:r>
            <a:r>
              <a:rPr lang="pt-BR" dirty="0"/>
              <a:t>.</a:t>
            </a:r>
          </a:p>
          <a:p>
            <a:r>
              <a:rPr lang="pt-BR" dirty="0"/>
              <a:t>4</a:t>
            </a:r>
          </a:p>
          <a:p>
            <a:r>
              <a:rPr lang="pt-BR" dirty="0" err="1"/>
              <a:t>B는</a:t>
            </a:r>
            <a:r>
              <a:rPr lang="pt-BR" dirty="0"/>
              <a:t> 4입니다.</a:t>
            </a:r>
          </a:p>
          <a:p>
            <a:r>
              <a:rPr lang="pt-BR" dirty="0"/>
              <a:t>2</a:t>
            </a:r>
          </a:p>
          <a:p>
            <a:r>
              <a:rPr lang="pt-BR" dirty="0" err="1"/>
              <a:t>B는</a:t>
            </a:r>
            <a:r>
              <a:rPr lang="pt-BR" dirty="0"/>
              <a:t> 4가 </a:t>
            </a:r>
            <a:r>
              <a:rPr lang="pt-BR" dirty="0" err="1"/>
              <a:t>아닙니다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617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2" descr="Vector Seamless Pattern With Korean Alphabet In Random Order. Can Be Used  For Textiles, Packaging Paper And Scrapbooking. Royalty Free SVG, Cliparts,  Vectors, And Stock Illustration. Image 111923742.">
            <a:extLst>
              <a:ext uri="{FF2B5EF4-FFF2-40B4-BE49-F238E27FC236}">
                <a16:creationId xmlns:a16="http://schemas.microsoft.com/office/drawing/2014/main" id="{7D323757-9BA0-88F2-A700-12DB517E2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7" b="88529"/>
          <a:stretch/>
        </p:blipFill>
        <p:spPr bwMode="auto">
          <a:xfrm>
            <a:off x="21333" y="9109"/>
            <a:ext cx="12170667" cy="158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8992B3-F519-A521-E2E9-09CAE45E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Exemplos de código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EE9F4E2B-D3A8-A069-04CF-27D30CD756FD}"/>
              </a:ext>
            </a:extLst>
          </p:cNvPr>
          <p:cNvSpPr txBox="1">
            <a:spLocks/>
          </p:cNvSpPr>
          <p:nvPr/>
        </p:nvSpPr>
        <p:spPr>
          <a:xfrm>
            <a:off x="5418573" y="3965500"/>
            <a:ext cx="2587963" cy="23494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Output</a:t>
            </a:r>
          </a:p>
        </p:txBody>
      </p:sp>
      <p:sp>
        <p:nvSpPr>
          <p:cNvPr id="14" name="Espaço Reservado para Conteúdo 3">
            <a:extLst>
              <a:ext uri="{FF2B5EF4-FFF2-40B4-BE49-F238E27FC236}">
                <a16:creationId xmlns:a16="http://schemas.microsoft.com/office/drawing/2014/main" id="{EDE56938-2293-824D-6A3D-F9B8C91540F5}"/>
              </a:ext>
            </a:extLst>
          </p:cNvPr>
          <p:cNvSpPr txBox="1">
            <a:spLocks/>
          </p:cNvSpPr>
          <p:nvPr/>
        </p:nvSpPr>
        <p:spPr>
          <a:xfrm>
            <a:off x="515141" y="2096593"/>
            <a:ext cx="4030755" cy="39593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/>
              <a:t>Função</a:t>
            </a:r>
          </a:p>
          <a:p>
            <a:endParaRPr lang="pt-BR" sz="5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ECB6E5C-ABD8-946E-8485-CE68BB4B5B18}"/>
              </a:ext>
            </a:extLst>
          </p:cNvPr>
          <p:cNvSpPr txBox="1"/>
          <p:nvPr/>
        </p:nvSpPr>
        <p:spPr>
          <a:xfrm>
            <a:off x="8919882" y="6158318"/>
            <a:ext cx="2062480" cy="107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" b="0" i="0" dirty="0">
                <a:solidFill>
                  <a:srgbClr val="000000"/>
                </a:solidFill>
                <a:effectLst/>
                <a:latin typeface="Menlo"/>
              </a:rPr>
              <a:t>ab12</a:t>
            </a:r>
            <a:endParaRPr lang="pt-BR" sz="100" dirty="0"/>
          </a:p>
        </p:txBody>
      </p:sp>
      <p:pic>
        <p:nvPicPr>
          <p:cNvPr id="18" name="Imagem 17" descr="Uma imagem contendo Diagrama&#10;&#10;Descrição gerada automaticamente">
            <a:extLst>
              <a:ext uri="{FF2B5EF4-FFF2-40B4-BE49-F238E27FC236}">
                <a16:creationId xmlns:a16="http://schemas.microsoft.com/office/drawing/2014/main" id="{663CF041-1E3C-BD10-3CF4-3C3E2D91E9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8" r="14222"/>
          <a:stretch/>
        </p:blipFill>
        <p:spPr>
          <a:xfrm>
            <a:off x="8388385" y="1608878"/>
            <a:ext cx="3840283" cy="5257801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08A451DB-2532-80B3-1CCA-08E756996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0" y="4303192"/>
            <a:ext cx="2699190" cy="13333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3BA019-A534-514A-15AF-845174F2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926" y="4539919"/>
            <a:ext cx="291336" cy="96433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>
                <a:solidFill>
                  <a:srgbClr val="333333"/>
                </a:solidFill>
                <a:latin typeface="Consolas" panose="020B0609020204030204" pitchFamily="49" charset="0"/>
              </a:rPr>
              <a:t>3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pt-BR" altLang="pt-BR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03B822B-9D0E-3FBF-35AB-4E79431A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08" y="3174694"/>
            <a:ext cx="4225037" cy="225699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B::정수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출력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함수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a_x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(B::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정수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::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정수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반환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(B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A::정수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a_x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(B)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출력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(A)</a:t>
            </a:r>
            <a:r>
              <a:rPr kumimoji="0" lang="pt-BR" altLang="pt-B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1EF58F94-DE3A-8167-5403-39D1153F4A05}"/>
              </a:ext>
            </a:extLst>
          </p:cNvPr>
          <p:cNvSpPr txBox="1">
            <a:spLocks/>
          </p:cNvSpPr>
          <p:nvPr/>
        </p:nvSpPr>
        <p:spPr>
          <a:xfrm>
            <a:off x="5418573" y="2164908"/>
            <a:ext cx="2587963" cy="23494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Input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0EDA898-3C32-FC42-5111-19C84174B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754" y="2790786"/>
            <a:ext cx="291336" cy="54883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>
                <a:solidFill>
                  <a:srgbClr val="333333"/>
                </a:solidFill>
                <a:latin typeface="Consolas" panose="020B0609020204030204" pitchFamily="49" charset="0"/>
              </a:rPr>
              <a:t>3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2B6EAB-5994-3831-6C0C-FF462028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pt-BR" sz="2500" dirty="0">
                <a:solidFill>
                  <a:schemeClr val="bg1"/>
                </a:solidFill>
              </a:rPr>
              <a:t>Curiosidades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0889B-826C-E8A9-FB18-13A86C48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088" y="1320797"/>
            <a:ext cx="6896431" cy="4843462"/>
          </a:xfrm>
        </p:spPr>
        <p:txBody>
          <a:bodyPr>
            <a:normAutofit/>
          </a:bodyPr>
          <a:lstStyle/>
          <a:p>
            <a:r>
              <a:rPr lang="pt-BR" b="1" dirty="0"/>
              <a:t>Unicode</a:t>
            </a:r>
            <a:endParaRPr lang="pt-BR" sz="1800" b="1" dirty="0"/>
          </a:p>
          <a:p>
            <a:pPr lvl="1"/>
            <a:r>
              <a:rPr lang="pt-BR" sz="1800" dirty="0"/>
              <a:t>O Unicode é um padrão de codificação de caracteres que permite a representação de diversos sistemas de escrita, incluindo o </a:t>
            </a:r>
            <a:r>
              <a:rPr lang="pt-BR" sz="1800" dirty="0" err="1"/>
              <a:t>hangul</a:t>
            </a:r>
            <a:r>
              <a:rPr lang="pt-BR" sz="1800" dirty="0"/>
              <a:t>. Isso significa que é possível utilizar o </a:t>
            </a:r>
            <a:r>
              <a:rPr lang="pt-BR" sz="1800" dirty="0" err="1"/>
              <a:t>hangul</a:t>
            </a:r>
            <a:r>
              <a:rPr lang="pt-BR" sz="1800" dirty="0"/>
              <a:t> em diversas linguagens de programação que suportam o Unicode (como Python), permitindo que programadores coreanos escrevam código usando seu próprio alfabeto.</a:t>
            </a:r>
          </a:p>
          <a:p>
            <a:pPr lvl="1"/>
            <a:r>
              <a:rPr lang="pt-BR" sz="1800" dirty="0"/>
              <a:t>Neste projeto, como usei Python, foi possível produzir os tokens, passando a flag UNICODE:</a:t>
            </a:r>
            <a:br>
              <a:rPr lang="pt-BR" sz="1800" dirty="0"/>
            </a:br>
            <a:endParaRPr lang="pt-BR" sz="1800" dirty="0"/>
          </a:p>
          <a:p>
            <a:pPr marL="457200" lvl="1" indent="0">
              <a:buNone/>
            </a:pPr>
            <a:r>
              <a:rPr lang="pt-BR" sz="1600" b="1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pt-BR" sz="1600" b="1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lexer</a:t>
            </a:r>
            <a:r>
              <a:rPr lang="pt-BR" sz="1600" b="1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</a:t>
            </a:r>
            <a:r>
              <a:rPr lang="pt-BR" sz="1600" b="1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pt-BR" sz="1600" b="1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'PRINT'</a:t>
            </a:r>
            <a:r>
              <a:rPr lang="pt-BR" sz="1600" b="1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</a:t>
            </a:r>
            <a:r>
              <a:rPr lang="pt-BR" sz="1600" b="1" dirty="0">
                <a:solidFill>
                  <a:srgbClr val="D1696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ko-KR" altLang="pt-BR" sz="1600" b="1" dirty="0">
                <a:solidFill>
                  <a:srgbClr val="D1696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출력</a:t>
            </a:r>
            <a:r>
              <a:rPr lang="pt-BR" altLang="ko-KR" sz="1600" b="1" dirty="0">
                <a:solidFill>
                  <a:srgbClr val="D1696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pt-BR" altLang="ko-KR" sz="1600" b="1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pt-BR" sz="1600" b="1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flags</a:t>
            </a:r>
            <a:r>
              <a:rPr lang="pt-BR" sz="1600" b="1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pt-BR" sz="1600" b="1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</a:t>
            </a:r>
            <a:r>
              <a:rPr lang="pt-BR" sz="1600" b="1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UNICODE</a:t>
            </a:r>
            <a:r>
              <a:rPr lang="pt-BR" sz="1600" b="1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pt-BR" sz="1600" b="1" dirty="0">
                <a:solidFill>
                  <a:srgbClr val="6A9955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endParaRPr lang="pt-BR" sz="1600" b="1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lvl="1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0152887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2C2441"/>
      </a:dk2>
      <a:lt2>
        <a:srgbClr val="E2E8E7"/>
      </a:lt2>
      <a:accent1>
        <a:srgbClr val="B13B54"/>
      </a:accent1>
      <a:accent2>
        <a:srgbClr val="C34D97"/>
      </a:accent2>
      <a:accent3>
        <a:srgbClr val="C3654D"/>
      </a:accent3>
      <a:accent4>
        <a:srgbClr val="3B52B1"/>
      </a:accent4>
      <a:accent5>
        <a:srgbClr val="674DC3"/>
      </a:accent5>
      <a:accent6>
        <a:srgbClr val="873BB1"/>
      </a:accent6>
      <a:hlink>
        <a:srgbClr val="31937E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493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Consolas</vt:lpstr>
      <vt:lpstr>Menlo</vt:lpstr>
      <vt:lpstr>Tw Cen MT</vt:lpstr>
      <vt:lpstr>GradientRiseVTI</vt:lpstr>
      <vt:lpstr>Hangul Based Language</vt:lpstr>
      <vt:lpstr>Motivação</vt:lpstr>
      <vt:lpstr>Características</vt:lpstr>
      <vt:lpstr>Tokens - Hangul</vt:lpstr>
      <vt:lpstr>Exemplos de código</vt:lpstr>
      <vt:lpstr>Exemplos de código</vt:lpstr>
      <vt:lpstr>Exemplos de código</vt:lpstr>
      <vt:lpstr>Exemplos de código</vt:lpstr>
      <vt:lpstr>Curiosidades</vt:lpstr>
      <vt:lpstr>Curiosidades</vt:lpstr>
      <vt:lpstr>Obrigada!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Hangul Based Language</dc:title>
  <dc:creator>Amanda Rosa do Carmo</dc:creator>
  <cp:lastModifiedBy>Amanda Rosa do Carmo</cp:lastModifiedBy>
  <cp:revision>1</cp:revision>
  <dcterms:created xsi:type="dcterms:W3CDTF">2023-06-13T00:42:46Z</dcterms:created>
  <dcterms:modified xsi:type="dcterms:W3CDTF">2023-06-13T02:51:55Z</dcterms:modified>
</cp:coreProperties>
</file>