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Kolopanis" userId="09b62bc2-8771-4403-b673-2230d2984fbc" providerId="ADAL" clId="{18CAE08A-0695-4686-881C-EE325071C140}"/>
    <pc:docChg chg="undo custSel modSld">
      <pc:chgData name="Amanda Kolopanis" userId="09b62bc2-8771-4403-b673-2230d2984fbc" providerId="ADAL" clId="{18CAE08A-0695-4686-881C-EE325071C140}" dt="2024-03-21T19:20:08.040" v="54" actId="1076"/>
      <pc:docMkLst>
        <pc:docMk/>
      </pc:docMkLst>
      <pc:sldChg chg="addSp delSp modSp mod">
        <pc:chgData name="Amanda Kolopanis" userId="09b62bc2-8771-4403-b673-2230d2984fbc" providerId="ADAL" clId="{18CAE08A-0695-4686-881C-EE325071C140}" dt="2024-03-21T19:20:08.040" v="54" actId="1076"/>
        <pc:sldMkLst>
          <pc:docMk/>
          <pc:sldMk cId="1079164903" sldId="257"/>
        </pc:sldMkLst>
        <pc:spChg chg="del">
          <ac:chgData name="Amanda Kolopanis" userId="09b62bc2-8771-4403-b673-2230d2984fbc" providerId="ADAL" clId="{18CAE08A-0695-4686-881C-EE325071C140}" dt="2024-03-21T19:16:04.798" v="8" actId="478"/>
          <ac:spMkLst>
            <pc:docMk/>
            <pc:sldMk cId="1079164903" sldId="257"/>
            <ac:spMk id="51" creationId="{BA084442-6756-811F-8587-6BD40E343B71}"/>
          </ac:spMkLst>
        </pc:spChg>
        <pc:spChg chg="mod">
          <ac:chgData name="Amanda Kolopanis" userId="09b62bc2-8771-4403-b673-2230d2984fbc" providerId="ADAL" clId="{18CAE08A-0695-4686-881C-EE325071C140}" dt="2024-03-21T19:18:26.197" v="27" actId="1076"/>
          <ac:spMkLst>
            <pc:docMk/>
            <pc:sldMk cId="1079164903" sldId="257"/>
            <ac:spMk id="53" creationId="{9D522FE0-34CF-4744-488E-C2AAA96A8ABB}"/>
          </ac:spMkLst>
        </pc:spChg>
        <pc:spChg chg="mod">
          <ac:chgData name="Amanda Kolopanis" userId="09b62bc2-8771-4403-b673-2230d2984fbc" providerId="ADAL" clId="{18CAE08A-0695-4686-881C-EE325071C140}" dt="2024-03-21T19:18:22.007" v="26" actId="1076"/>
          <ac:spMkLst>
            <pc:docMk/>
            <pc:sldMk cId="1079164903" sldId="257"/>
            <ac:spMk id="54" creationId="{0409A78E-459B-979F-6942-B96C00D6966D}"/>
          </ac:spMkLst>
        </pc:spChg>
        <pc:spChg chg="add mod">
          <ac:chgData name="Amanda Kolopanis" userId="09b62bc2-8771-4403-b673-2230d2984fbc" providerId="ADAL" clId="{18CAE08A-0695-4686-881C-EE325071C140}" dt="2024-03-21T19:19:47.538" v="53" actId="1038"/>
          <ac:spMkLst>
            <pc:docMk/>
            <pc:sldMk cId="1079164903" sldId="257"/>
            <ac:spMk id="57" creationId="{9F0DF780-4872-81CB-A47C-4178B0B5C5C1}"/>
          </ac:spMkLst>
        </pc:spChg>
        <pc:grpChg chg="mod">
          <ac:chgData name="Amanda Kolopanis" userId="09b62bc2-8771-4403-b673-2230d2984fbc" providerId="ADAL" clId="{18CAE08A-0695-4686-881C-EE325071C140}" dt="2024-03-21T19:20:08.040" v="54" actId="1076"/>
          <ac:grpSpMkLst>
            <pc:docMk/>
            <pc:sldMk cId="1079164903" sldId="257"/>
            <ac:grpSpMk id="34" creationId="{66D56EF5-11C9-E58D-913D-707BEDC20372}"/>
          </ac:grpSpMkLst>
        </pc:grpChg>
        <pc:grpChg chg="mod">
          <ac:chgData name="Amanda Kolopanis" userId="09b62bc2-8771-4403-b673-2230d2984fbc" providerId="ADAL" clId="{18CAE08A-0695-4686-881C-EE325071C140}" dt="2024-03-21T19:19:07.899" v="35" actId="1076"/>
          <ac:grpSpMkLst>
            <pc:docMk/>
            <pc:sldMk cId="1079164903" sldId="257"/>
            <ac:grpSpMk id="42" creationId="{19C3E0D3-E748-C17A-12ED-BD83B4C1A9CE}"/>
          </ac:grpSpMkLst>
        </pc:grpChg>
        <pc:grpChg chg="mod">
          <ac:chgData name="Amanda Kolopanis" userId="09b62bc2-8771-4403-b673-2230d2984fbc" providerId="ADAL" clId="{18CAE08A-0695-4686-881C-EE325071C140}" dt="2024-03-21T19:19:22.988" v="36" actId="1076"/>
          <ac:grpSpMkLst>
            <pc:docMk/>
            <pc:sldMk cId="1079164903" sldId="257"/>
            <ac:grpSpMk id="48" creationId="{4756B4E9-EA35-CB3F-4DDA-E4DCD29E8064}"/>
          </ac:grpSpMkLst>
        </pc:grpChg>
        <pc:picChg chg="mod">
          <ac:chgData name="Amanda Kolopanis" userId="09b62bc2-8771-4403-b673-2230d2984fbc" providerId="ADAL" clId="{18CAE08A-0695-4686-881C-EE325071C140}" dt="2024-03-21T19:18:55.894" v="32" actId="1076"/>
          <ac:picMkLst>
            <pc:docMk/>
            <pc:sldMk cId="1079164903" sldId="257"/>
            <ac:picMk id="10" creationId="{9F5B3A3D-C413-571D-7FDB-9752342F24B0}"/>
          </ac:picMkLst>
        </pc:picChg>
        <pc:picChg chg="mod">
          <ac:chgData name="Amanda Kolopanis" userId="09b62bc2-8771-4403-b673-2230d2984fbc" providerId="ADAL" clId="{18CAE08A-0695-4686-881C-EE325071C140}" dt="2024-03-21T19:18:39.982" v="29" actId="14100"/>
          <ac:picMkLst>
            <pc:docMk/>
            <pc:sldMk cId="1079164903" sldId="257"/>
            <ac:picMk id="21" creationId="{E6594A90-86CC-136E-9659-9F16E32DD5C0}"/>
          </ac:picMkLst>
        </pc:picChg>
        <pc:picChg chg="mod">
          <ac:chgData name="Amanda Kolopanis" userId="09b62bc2-8771-4403-b673-2230d2984fbc" providerId="ADAL" clId="{18CAE08A-0695-4686-881C-EE325071C140}" dt="2024-03-21T19:18:55.894" v="32" actId="1076"/>
          <ac:picMkLst>
            <pc:docMk/>
            <pc:sldMk cId="1079164903" sldId="257"/>
            <ac:picMk id="24" creationId="{1B2CBED3-C058-BE4F-0027-D421DC94A999}"/>
          </ac:picMkLst>
        </pc:picChg>
        <pc:picChg chg="mod">
          <ac:chgData name="Amanda Kolopanis" userId="09b62bc2-8771-4403-b673-2230d2984fbc" providerId="ADAL" clId="{18CAE08A-0695-4686-881C-EE325071C140}" dt="2024-03-21T19:18:45.159" v="30" actId="14100"/>
          <ac:picMkLst>
            <pc:docMk/>
            <pc:sldMk cId="1079164903" sldId="257"/>
            <ac:picMk id="26" creationId="{A27D95FE-5ADB-C8FA-3B3D-DF3E8DA09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140-D216-ABA4-7284-6102526C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2C094-F256-2B23-F7B7-3739DC55B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9673-B6C9-BABA-9F80-F5C016F5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4CB1-C0C7-38D4-CB29-77F4ADEE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4D3E-8861-0C7B-905B-512FE2E1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1A50-80E3-4EC5-3BF5-D081057C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3A46-9EFC-FB2B-3E93-502DC21E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6284-2E67-7C1C-89D8-437CC237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6473-F16F-926D-CC28-49199D43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1ECF-617D-81D0-5A4E-EA3C5566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E525B-3655-06F9-B972-095E88B0D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366B-2598-4C0D-6D5A-AEEBF226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12E9-AB98-6BDE-A1FC-DACAB2AB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BF9-15B6-39FC-9FB6-70058AA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9698-D761-05FD-17B1-F26A8A35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C9DA-3090-FFF6-0FC6-70222F6A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E2CC-7DC4-2653-40DD-4DCAB9BC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2489-1297-5919-80B0-126BA577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47E2-7E1C-2E3E-F655-F0CDED2F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2E6F-F795-3645-9D13-04B0D078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03F-819F-7936-8848-4E1D38E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2F95-BC61-E2E0-1B0E-7A176442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5A02-7C11-3E1E-BA45-FC1FC5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B0D1-1579-FB7C-0236-C76B043B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4E64-23BB-5A1C-52CF-48F1B47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CB-4FAE-3C39-394A-BE13A4D7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C2D3-FFF1-3898-C190-8AD3ECBAA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29B3E-BE2A-17D5-7417-3B99C4C1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980C6-FEA1-D1A0-E8E7-70CDFCF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DB29-9644-96B9-BC19-2A546785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101D-5AD0-6AE3-A6CC-2FD3F1E7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52CE-6ED8-8B6B-2BF4-3B8F0116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DB62-3897-9448-D177-690B585E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66606-87ED-5838-C2C8-A1242900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580C-0A5C-402C-39BA-DBB65597E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596C0-6540-D3C5-096D-25330F8B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24F86-955B-A806-4FE7-0565AC4E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BAFA-9774-AE1D-6AD0-15739D3B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2AB7D-C786-1300-8AA0-F8A7437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686A-FC96-8F8D-3A61-1C2A97C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D4FDC-F889-7AE4-37D0-3E8DD3F1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7160-89DF-C786-7745-397D305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53463-E364-D7CE-19E0-8692F34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1248B-CE2F-57FF-2E9F-54D4A4F5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31D63-0643-A6FA-7287-4229BBD4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88AD9-E6B8-009C-9B02-57CAFEB7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003D-9303-5415-5808-50E464D4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7CE3-332E-8F6C-911F-0C889D0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6C053-554C-3299-6693-134ABC59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9EB7-7C95-D191-607F-F8FD802B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83C6-F576-7669-0118-CEC3443C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7D97-FC72-79E6-28C2-1C554C5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982F-472F-4D73-D62C-685121C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F07DB-C362-8246-76EA-8E3A5EABA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6C3A5-3436-CC81-9362-0BAD6372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4112-69AD-7FE1-5ADE-95077346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BD27E-895E-7591-E7D2-E1EE44BE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045B-67FA-CEDB-7610-275090D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62EDF-DE39-E9E2-82D5-F317372D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9B93-5C34-0A05-C8B8-2E3E2B7C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FCD5-BE55-626A-D879-19F871B3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6525-0333-4CE6-ABD1-C0B6BACF10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F040-3D8F-998A-8D88-AFA114054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3944-6B8E-A1A2-2FD2-32DDFDFA7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25D6-4820-4C8B-B445-02BDAF25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F26-CF7B-D9D3-041F-FE1584387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E455-C103-34F6-2361-F589A2A24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93E9AF-23E9-4AD4-CEA1-ABFAD1022AC5}"/>
              </a:ext>
            </a:extLst>
          </p:cNvPr>
          <p:cNvGrpSpPr/>
          <p:nvPr/>
        </p:nvGrpSpPr>
        <p:grpSpPr>
          <a:xfrm>
            <a:off x="66537" y="1165951"/>
            <a:ext cx="2103692" cy="2013323"/>
            <a:chOff x="239661" y="2113184"/>
            <a:chExt cx="4164525" cy="4218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3178DC-26E3-4FAD-199D-08558AA4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179" y="2113184"/>
              <a:ext cx="1834182" cy="19413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C2F1A3-A5B6-EC18-35F3-9EC6017CF35F}"/>
                </a:ext>
              </a:extLst>
            </p:cNvPr>
            <p:cNvSpPr txBox="1"/>
            <p:nvPr/>
          </p:nvSpPr>
          <p:spPr>
            <a:xfrm>
              <a:off x="239661" y="4203560"/>
              <a:ext cx="4164525" cy="212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Literature review of gender and feminist theories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85BED8-4509-5787-A7E1-A83593BDBD3E}"/>
              </a:ext>
            </a:extLst>
          </p:cNvPr>
          <p:cNvGrpSpPr/>
          <p:nvPr/>
        </p:nvGrpSpPr>
        <p:grpSpPr>
          <a:xfrm>
            <a:off x="3299085" y="1165627"/>
            <a:ext cx="2019364" cy="2007335"/>
            <a:chOff x="-46139" y="2347606"/>
            <a:chExt cx="3997585" cy="42059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AC1B338-B8BA-ED98-C338-5DFE48D7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3013" y="2347606"/>
              <a:ext cx="1635880" cy="17218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C20DFB-8CE3-A13E-D93D-C4EE41E8EBC9}"/>
                </a:ext>
              </a:extLst>
            </p:cNvPr>
            <p:cNvSpPr txBox="1"/>
            <p:nvPr/>
          </p:nvSpPr>
          <p:spPr>
            <a:xfrm>
              <a:off x="-46139" y="4425434"/>
              <a:ext cx="3997585" cy="212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Taxonomy with corresponding list of keywords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5BA0F5-D6BA-BC22-1F94-FEC447253CB6}"/>
              </a:ext>
            </a:extLst>
          </p:cNvPr>
          <p:cNvGrpSpPr/>
          <p:nvPr/>
        </p:nvGrpSpPr>
        <p:grpSpPr>
          <a:xfrm>
            <a:off x="6554928" y="1237458"/>
            <a:ext cx="2534477" cy="1935248"/>
            <a:chOff x="5040357" y="1293330"/>
            <a:chExt cx="3989272" cy="30630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395D9B-BFD0-972D-C54B-0ED544C421FE}"/>
                </a:ext>
              </a:extLst>
            </p:cNvPr>
            <p:cNvGrpSpPr/>
            <p:nvPr/>
          </p:nvGrpSpPr>
          <p:grpSpPr>
            <a:xfrm>
              <a:off x="5040357" y="1293330"/>
              <a:ext cx="3989272" cy="3063052"/>
              <a:chOff x="183538" y="2509775"/>
              <a:chExt cx="5017318" cy="405488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F5B3A3D-C413-571D-7FDB-9752342F2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957505" y="2509775"/>
                <a:ext cx="1635880" cy="172186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F51CF-E91C-62FD-BCF4-BC3C6919E990}"/>
                  </a:ext>
                </a:extLst>
              </p:cNvPr>
              <p:cNvSpPr txBox="1"/>
              <p:nvPr/>
            </p:nvSpPr>
            <p:spPr>
              <a:xfrm>
                <a:off x="183538" y="4436560"/>
                <a:ext cx="5017318" cy="212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Subreddit data extraction using static keyword matching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2CBED3-C058-BE4F-0027-D421DC94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5532" y="2008967"/>
              <a:ext cx="699076" cy="69907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4EB20C-E3FB-0C75-E67E-EA278208B409}"/>
              </a:ext>
            </a:extLst>
          </p:cNvPr>
          <p:cNvGrpSpPr/>
          <p:nvPr/>
        </p:nvGrpSpPr>
        <p:grpSpPr>
          <a:xfrm>
            <a:off x="9503773" y="1237458"/>
            <a:ext cx="2621690" cy="1941816"/>
            <a:chOff x="4163455" y="4243734"/>
            <a:chExt cx="4126543" cy="307344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27D95FE-5ADB-C8FA-3B3D-DF3E8DA0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29441" y="4243734"/>
              <a:ext cx="1350923" cy="13509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93BFF1-4284-7177-8B28-E32331442752}"/>
                </a:ext>
              </a:extLst>
            </p:cNvPr>
            <p:cNvSpPr txBox="1"/>
            <p:nvPr/>
          </p:nvSpPr>
          <p:spPr>
            <a:xfrm>
              <a:off x="4163455" y="5709622"/>
              <a:ext cx="4126543" cy="16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Semantic similarity: Women software developer experiences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D56EF5-11C9-E58D-913D-707BEDC20372}"/>
              </a:ext>
            </a:extLst>
          </p:cNvPr>
          <p:cNvGrpSpPr/>
          <p:nvPr/>
        </p:nvGrpSpPr>
        <p:grpSpPr>
          <a:xfrm>
            <a:off x="6607481" y="3857960"/>
            <a:ext cx="2429369" cy="1754716"/>
            <a:chOff x="9269777" y="3883040"/>
            <a:chExt cx="3823830" cy="27773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594A90-86CC-136E-9659-9F16E32D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38866" y="3883040"/>
              <a:ext cx="1538604" cy="153860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5D3C4C-FEBC-DFDE-F8EC-0DA9D1355587}"/>
                </a:ext>
              </a:extLst>
            </p:cNvPr>
            <p:cNvSpPr txBox="1"/>
            <p:nvPr/>
          </p:nvSpPr>
          <p:spPr>
            <a:xfrm>
              <a:off x="9269777" y="5539934"/>
              <a:ext cx="3823830" cy="112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Semantic similarity: taxonomy definitions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C3E0D3-E748-C17A-12ED-BD83B4C1A9CE}"/>
              </a:ext>
            </a:extLst>
          </p:cNvPr>
          <p:cNvGrpSpPr/>
          <p:nvPr/>
        </p:nvGrpSpPr>
        <p:grpSpPr>
          <a:xfrm>
            <a:off x="3278159" y="3949953"/>
            <a:ext cx="2090889" cy="1669047"/>
            <a:chOff x="9308162" y="4011932"/>
            <a:chExt cx="3291062" cy="264171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014539-E2F9-2849-924B-BB0C0660F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76339" y="4011932"/>
              <a:ext cx="1354710" cy="135470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38CFE6-CBBE-22A7-8798-9EED22D9A14B}"/>
                </a:ext>
              </a:extLst>
            </p:cNvPr>
            <p:cNvSpPr txBox="1"/>
            <p:nvPr/>
          </p:nvSpPr>
          <p:spPr>
            <a:xfrm>
              <a:off x="9308162" y="5533229"/>
              <a:ext cx="3291062" cy="112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 validation by EDI lab experts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56B4E9-EA35-CB3F-4DDA-E4DCD29E8064}"/>
              </a:ext>
            </a:extLst>
          </p:cNvPr>
          <p:cNvGrpSpPr/>
          <p:nvPr/>
        </p:nvGrpSpPr>
        <p:grpSpPr>
          <a:xfrm>
            <a:off x="66537" y="3973859"/>
            <a:ext cx="1856317" cy="1645141"/>
            <a:chOff x="9735573" y="1247085"/>
            <a:chExt cx="2412481" cy="210100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D5E9C7-AE46-86C3-6E04-FE11BDE63D64}"/>
                </a:ext>
              </a:extLst>
            </p:cNvPr>
            <p:cNvGrpSpPr/>
            <p:nvPr/>
          </p:nvGrpSpPr>
          <p:grpSpPr>
            <a:xfrm>
              <a:off x="9735573" y="1247085"/>
              <a:ext cx="2412481" cy="2101009"/>
              <a:chOff x="9442465" y="4109520"/>
              <a:chExt cx="2921846" cy="2603881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44E6EC43-A819-5F2C-6C7B-F8C622B85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313503" y="4109520"/>
                <a:ext cx="1354710" cy="1354709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827D74-603B-E077-6E95-B32696B53BD1}"/>
                  </a:ext>
                </a:extLst>
              </p:cNvPr>
              <p:cNvSpPr txBox="1"/>
              <p:nvPr/>
            </p:nvSpPr>
            <p:spPr>
              <a:xfrm>
                <a:off x="9442465" y="5592980"/>
                <a:ext cx="2921846" cy="112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List of action items</a:t>
                </a: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240430E-7F73-C99E-2863-C1861B42A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75204" y="1873128"/>
              <a:ext cx="582577" cy="582577"/>
            </a:xfrm>
            <a:prstGeom prst="rect">
              <a:avLst/>
            </a:prstGeom>
          </p:spPr>
        </p:pic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4594C10-643A-FF59-09D7-462B5D20A20F}"/>
              </a:ext>
            </a:extLst>
          </p:cNvPr>
          <p:cNvSpPr/>
          <p:nvPr/>
        </p:nvSpPr>
        <p:spPr>
          <a:xfrm>
            <a:off x="2170230" y="1727309"/>
            <a:ext cx="754768" cy="3517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F7D24B5-4F5A-4407-A24D-133917D17CE6}"/>
              </a:ext>
            </a:extLst>
          </p:cNvPr>
          <p:cNvSpPr/>
          <p:nvPr/>
        </p:nvSpPr>
        <p:spPr>
          <a:xfrm>
            <a:off x="5580255" y="1722809"/>
            <a:ext cx="754768" cy="3517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D522FE0-34CF-4744-488E-C2AAA96A8ABB}"/>
              </a:ext>
            </a:extLst>
          </p:cNvPr>
          <p:cNvSpPr/>
          <p:nvPr/>
        </p:nvSpPr>
        <p:spPr>
          <a:xfrm rot="10800000">
            <a:off x="2170230" y="4379057"/>
            <a:ext cx="754768" cy="3517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409A78E-459B-979F-6942-B96C00D6966D}"/>
              </a:ext>
            </a:extLst>
          </p:cNvPr>
          <p:cNvSpPr/>
          <p:nvPr/>
        </p:nvSpPr>
        <p:spPr>
          <a:xfrm rot="10800000">
            <a:off x="5580255" y="4379057"/>
            <a:ext cx="754768" cy="3517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39E8FD5-A190-89CF-D7FF-0DC8BF1EB600}"/>
              </a:ext>
            </a:extLst>
          </p:cNvPr>
          <p:cNvSpPr/>
          <p:nvPr/>
        </p:nvSpPr>
        <p:spPr>
          <a:xfrm>
            <a:off x="9089405" y="1667163"/>
            <a:ext cx="754768" cy="3517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9F0DF780-4872-81CB-A47C-4178B0B5C5C1}"/>
              </a:ext>
            </a:extLst>
          </p:cNvPr>
          <p:cNvSpPr/>
          <p:nvPr/>
        </p:nvSpPr>
        <p:spPr>
          <a:xfrm rot="5400000" flipV="1">
            <a:off x="9878231" y="3752894"/>
            <a:ext cx="1207003" cy="977510"/>
          </a:xfrm>
          <a:prstGeom prst="bentUpArrow">
            <a:avLst>
              <a:gd name="adj1" fmla="val 17959"/>
              <a:gd name="adj2" fmla="val 22449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Kolopanis</dc:creator>
  <cp:lastModifiedBy>Amanda K</cp:lastModifiedBy>
  <cp:revision>2</cp:revision>
  <dcterms:created xsi:type="dcterms:W3CDTF">2024-03-21T17:09:35Z</dcterms:created>
  <dcterms:modified xsi:type="dcterms:W3CDTF">2024-03-25T17:51:39Z</dcterms:modified>
</cp:coreProperties>
</file>