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Roboto"/>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font" Target="fonts/Raleway-bold.fntdata"/><Relationship Id="rId12" Type="http://schemas.openxmlformats.org/officeDocument/2006/relationships/font" Target="fonts/Raleway-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20f12f7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20f12f7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20f12f7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20f12f7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20f12f7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20f12f7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20f12f7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20f12f7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018dfec3c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018dfec3c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Amanda-Ofori/Langchain_Chatbot.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Chatbot using LangChain </a:t>
            </a:r>
            <a:endParaRPr/>
          </a:p>
        </p:txBody>
      </p:sp>
      <p:sp>
        <p:nvSpPr>
          <p:cNvPr id="87" name="Google Shape;87;p13"/>
          <p:cNvSpPr txBox="1"/>
          <p:nvPr>
            <p:ph idx="1" type="subTitle"/>
          </p:nvPr>
        </p:nvSpPr>
        <p:spPr>
          <a:xfrm>
            <a:off x="729625" y="3172900"/>
            <a:ext cx="7688100" cy="284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440"/>
              <a:buNone/>
            </a:pPr>
            <a:r>
              <a:rPr b="1" lang="en" sz="1720" u="sng"/>
              <a:t>A </a:t>
            </a:r>
            <a:r>
              <a:rPr b="1" lang="en" sz="1720" u="sng"/>
              <a:t>Group 6 AI Presentation:</a:t>
            </a:r>
            <a:endParaRPr b="1" sz="1720" u="sng"/>
          </a:p>
          <a:p>
            <a:pPr indent="0" lvl="0" marL="0" rtl="0" algn="l">
              <a:lnSpc>
                <a:spcPct val="80000"/>
              </a:lnSpc>
              <a:spcBef>
                <a:spcPts val="0"/>
              </a:spcBef>
              <a:spcAft>
                <a:spcPts val="0"/>
              </a:spcAft>
              <a:buSzPts val="440"/>
              <a:buNone/>
            </a:pPr>
            <a:r>
              <a:t/>
            </a:r>
            <a:endParaRPr b="1" sz="1720" u="sng"/>
          </a:p>
          <a:p>
            <a:pPr indent="0" lvl="0" marL="0" rtl="0" algn="l">
              <a:lnSpc>
                <a:spcPct val="80000"/>
              </a:lnSpc>
              <a:spcBef>
                <a:spcPts val="0"/>
              </a:spcBef>
              <a:spcAft>
                <a:spcPts val="0"/>
              </a:spcAft>
              <a:buSzPts val="440"/>
              <a:buNone/>
            </a:pPr>
            <a:r>
              <a:rPr b="1" lang="en" sz="1720"/>
              <a:t>Kenneth Tetteh</a:t>
            </a:r>
            <a:endParaRPr b="1" sz="1720"/>
          </a:p>
          <a:p>
            <a:pPr indent="0" lvl="0" marL="0" rtl="0" algn="l">
              <a:lnSpc>
                <a:spcPct val="80000"/>
              </a:lnSpc>
              <a:spcBef>
                <a:spcPts val="0"/>
              </a:spcBef>
              <a:spcAft>
                <a:spcPts val="0"/>
              </a:spcAft>
              <a:buSzPts val="440"/>
              <a:buNone/>
            </a:pPr>
            <a:r>
              <a:rPr b="1" lang="en" sz="1720"/>
              <a:t>Amanda Ofori</a:t>
            </a:r>
            <a:endParaRPr b="1" sz="1720"/>
          </a:p>
          <a:p>
            <a:pPr indent="0" lvl="0" marL="0" rtl="0" algn="l">
              <a:lnSpc>
                <a:spcPct val="80000"/>
              </a:lnSpc>
              <a:spcBef>
                <a:spcPts val="0"/>
              </a:spcBef>
              <a:spcAft>
                <a:spcPts val="0"/>
              </a:spcAft>
              <a:buSzPts val="440"/>
              <a:buNone/>
            </a:pPr>
            <a:r>
              <a:rPr b="1" lang="en" sz="1720"/>
              <a:t>Yineteili Abii</a:t>
            </a:r>
            <a:endParaRPr b="1" sz="17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nvSpPr>
        <p:spPr>
          <a:xfrm>
            <a:off x="836475" y="1852500"/>
            <a:ext cx="7805100" cy="28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our objective was to create a chatbot capable of extracting relevant information from PDF documents and providing accurate responses to user queries. As we all know, extracting information from unstructured data sources like PDFs can be challenging and traditional search methods may not always yield optimal results</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To address the challenge, we set out to create a chatbot powered by state-of-the-art language processing techniques. By leveraging advanced language models and text processing tools, our goal was to empower users to easily access information from a diverse range of documents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Now let's delve into the details of our approach and how we tackled this intriguing problem statement.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Langchain is a toolkit for natural language processing tasks, offering tools for text preprocessing, document analysis, and model integration, simplifying the development of NLP applications.</a:t>
            </a:r>
            <a:endParaRPr/>
          </a:p>
          <a:p>
            <a:pPr indent="0" lvl="0" marL="0" rtl="0" algn="l">
              <a:spcBef>
                <a:spcPts val="1200"/>
              </a:spcBef>
              <a:spcAft>
                <a:spcPts val="1200"/>
              </a:spcAft>
              <a:buNone/>
            </a:pPr>
            <a:r>
              <a:rPr lang="en"/>
              <a:t>Chatbots streamline interactions and access to information. Extracting insights from PDFs poses a challenge due to their unstructured nature. Our solution leverages advanced NLP and ML to empower chatbots in analyzing and extracting data from PDFs. This enables seamless access to valuable information buried within documents, revolutionizing user interactions and information retrieval.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Combining PyMuPDF for PDF extraction, GPT-2 for text generation, and Langchain's text splitter for tokenization, our chatbot architecture implements a retrieval-based approach. This enables efficient document processing and seamless interaction for users, transforming how information is accessed and utilized.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Implemented PDF text extraction using PyMuPDF. Utilized GPT-2 language model for response generation. Employed Langchain's RecursiveCharacterTextSplitter for text preprocessing. Integrated components by adjusting model parameters for compatibility. Achieved seamless functionality through careful coding and testing.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Ready to see our chatbot in action? Let's dive into the demo and see how it responds to your questions! Click: </a:t>
            </a:r>
            <a:r>
              <a:rPr b="1" lang="en" sz="1200">
                <a:solidFill>
                  <a:srgbClr val="D5D5D5"/>
                </a:solidFill>
                <a:highlight>
                  <a:schemeClr val="lt1"/>
                </a:highlight>
                <a:latin typeface="Roboto"/>
                <a:ea typeface="Roboto"/>
                <a:cs typeface="Roboto"/>
                <a:sym typeface="Roboto"/>
              </a:rPr>
              <a:t> </a:t>
            </a:r>
            <a:r>
              <a:rPr b="1" lang="en" sz="1200" u="sng">
                <a:solidFill>
                  <a:schemeClr val="hlink"/>
                </a:solidFill>
                <a:highlight>
                  <a:schemeClr val="lt1"/>
                </a:highlight>
                <a:latin typeface="Roboto"/>
                <a:ea typeface="Roboto"/>
                <a:cs typeface="Roboto"/>
                <a:sym typeface="Roboto"/>
                <a:hlinkClick r:id="rId3"/>
              </a:rPr>
              <a:t>https://github.com/Amanda-Ofori/Langchain_Chatbot.git</a:t>
            </a:r>
            <a:endParaRPr>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