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6" r:id="rId10"/>
    <p:sldId id="25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 varScale="1">
        <p:scale>
          <a:sx n="111" d="100"/>
          <a:sy n="111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C4CDF7D-CE14-F324-E21A-E4D1B1D3E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A03A5B-0605-9422-3F3E-E3FCB5D47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2010" y="4892704"/>
            <a:ext cx="4334717" cy="9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7AE131-185A-030B-C14D-5CF5052BF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9539" y="112733"/>
            <a:ext cx="432149" cy="2029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437E4-EF22-216D-8064-91BED8FE7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3"/>
            <a:ext cx="1876817" cy="886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B54B22-B4C7-0C49-DC75-62B597EF4A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E04D0E-1DE7-52B5-4BE5-15B5AA82B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440" y="2641601"/>
            <a:ext cx="4403990" cy="9338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D9FBC-7448-E582-3020-FF62976BEC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9127867" y="5019805"/>
            <a:ext cx="3064133" cy="767219"/>
          </a:xfrm>
          <a:prstGeom prst="rect">
            <a:avLst/>
          </a:prstGeom>
        </p:spPr>
        <p:txBody>
          <a:bodyPr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SONORIS: Sistema de Auxilio à Pessoa Com Deficiência Auditiva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04C1586-3B35-CD73-A9FC-87704CDFCA07}"/>
              </a:ext>
            </a:extLst>
          </p:cNvPr>
          <p:cNvSpPr/>
          <p:nvPr/>
        </p:nvSpPr>
        <p:spPr>
          <a:xfrm>
            <a:off x="1454727" y="4627418"/>
            <a:ext cx="4918364" cy="16071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EE9EAB-E297-0E48-79F1-531C14C9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" y="4867299"/>
            <a:ext cx="3699164" cy="1059994"/>
          </a:xfrm>
          <a:prstGeom prst="rect">
            <a:avLst/>
          </a:prstGeom>
        </p:spPr>
      </p:pic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CCD6DC78-4C54-52BF-4B64-9182C974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74" y="5019805"/>
            <a:ext cx="1458077" cy="9191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58A77A-D08B-EE02-366F-F6F7FA56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261" y="4059382"/>
            <a:ext cx="2614698" cy="261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3886198" y="684970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INTEGRANTES</a:t>
            </a: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34EE8909-9C25-EBD1-7DD6-DBFD72CB1DF5}"/>
              </a:ext>
            </a:extLst>
          </p:cNvPr>
          <p:cNvSpPr/>
          <p:nvPr/>
        </p:nvSpPr>
        <p:spPr>
          <a:xfrm>
            <a:off x="997527" y="2049322"/>
            <a:ext cx="2743200" cy="275935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 DO INTEGRANTE 1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08C3D4EA-6439-F933-C3A8-773F88AAAE7B}"/>
              </a:ext>
            </a:extLst>
          </p:cNvPr>
          <p:cNvSpPr/>
          <p:nvPr/>
        </p:nvSpPr>
        <p:spPr>
          <a:xfrm>
            <a:off x="4724399" y="2049322"/>
            <a:ext cx="2743200" cy="275935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 DO INTEGRANTE 2</a:t>
            </a: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60198A6E-91AB-2C37-D1B4-612D5FB1662B}"/>
              </a:ext>
            </a:extLst>
          </p:cNvPr>
          <p:cNvSpPr/>
          <p:nvPr/>
        </p:nvSpPr>
        <p:spPr>
          <a:xfrm>
            <a:off x="8451271" y="2049322"/>
            <a:ext cx="2743200" cy="275935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 DO INTEGRANTE 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278EA0-B093-E799-F42D-4C5F0E71A963}"/>
              </a:ext>
            </a:extLst>
          </p:cNvPr>
          <p:cNvSpPr txBox="1"/>
          <p:nvPr/>
        </p:nvSpPr>
        <p:spPr>
          <a:xfrm>
            <a:off x="1572491" y="5084619"/>
            <a:ext cx="159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AMANDA FARIAS DA ROCHA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48C7DA-E7D9-5C73-AB0C-0F26CB057E00}"/>
              </a:ext>
            </a:extLst>
          </p:cNvPr>
          <p:cNvSpPr txBox="1"/>
          <p:nvPr/>
        </p:nvSpPr>
        <p:spPr>
          <a:xfrm>
            <a:off x="5299362" y="5084619"/>
            <a:ext cx="159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BEATRIZ SILVA DE ANDRADE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B54C20-A780-4CA9-0A75-1A2FED504046}"/>
              </a:ext>
            </a:extLst>
          </p:cNvPr>
          <p:cNvSpPr txBox="1"/>
          <p:nvPr/>
        </p:nvSpPr>
        <p:spPr>
          <a:xfrm>
            <a:off x="9026233" y="5084619"/>
            <a:ext cx="159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CARLOS HENRIQUE RODRIGUES BARILE</a:t>
            </a:r>
          </a:p>
        </p:txBody>
      </p:sp>
    </p:spTree>
    <p:extLst>
      <p:ext uri="{BB962C8B-B14F-4D97-AF65-F5344CB8AC3E}">
        <p14:creationId xmlns:p14="http://schemas.microsoft.com/office/powerpoint/2010/main" val="123758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928254" y="1152343"/>
            <a:ext cx="1801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2FDD0-146F-9759-0548-C7126D34820E}"/>
              </a:ext>
            </a:extLst>
          </p:cNvPr>
          <p:cNvSpPr txBox="1"/>
          <p:nvPr/>
        </p:nvSpPr>
        <p:spPr>
          <a:xfrm>
            <a:off x="928254" y="1920005"/>
            <a:ext cx="5541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recusandae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pariatur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delectus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adipisci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sunt animi id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aperiam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omnis ut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enim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nostrum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sapiente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ratione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cupiditate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expedita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illo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Fluxograma: Conector 5">
            <a:extLst>
              <a:ext uri="{FF2B5EF4-FFF2-40B4-BE49-F238E27FC236}">
                <a16:creationId xmlns:a16="http://schemas.microsoft.com/office/drawing/2014/main" id="{34EE8909-9C25-EBD1-7DD6-DBFD72CB1DF5}"/>
              </a:ext>
            </a:extLst>
          </p:cNvPr>
          <p:cNvSpPr/>
          <p:nvPr/>
        </p:nvSpPr>
        <p:spPr>
          <a:xfrm>
            <a:off x="7647709" y="1920005"/>
            <a:ext cx="3297382" cy="324196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Foto/Logo do projeto </a:t>
            </a:r>
          </a:p>
        </p:txBody>
      </p:sp>
    </p:spTree>
    <p:extLst>
      <p:ext uri="{BB962C8B-B14F-4D97-AF65-F5344CB8AC3E}">
        <p14:creationId xmlns:p14="http://schemas.microsoft.com/office/powerpoint/2010/main" val="86318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5708072" y="1384510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JUSTIFICATIVA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2FDD0-146F-9759-0548-C7126D34820E}"/>
              </a:ext>
            </a:extLst>
          </p:cNvPr>
          <p:cNvSpPr txBox="1"/>
          <p:nvPr/>
        </p:nvSpPr>
        <p:spPr>
          <a:xfrm>
            <a:off x="5708072" y="2030841"/>
            <a:ext cx="5541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recusandae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pariatur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delectus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adipisci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sunt animi id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aperiam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omnis ut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enim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nostrum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sapiente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ratione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cupiditate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expedita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illo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28829A4D-56E1-B031-4D6F-BE81E898EDD2}"/>
              </a:ext>
            </a:extLst>
          </p:cNvPr>
          <p:cNvSpPr/>
          <p:nvPr/>
        </p:nvSpPr>
        <p:spPr>
          <a:xfrm>
            <a:off x="942108" y="1516600"/>
            <a:ext cx="3726872" cy="36308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60A255-6B1E-B10E-5C54-71E11FCE788F}"/>
              </a:ext>
            </a:extLst>
          </p:cNvPr>
          <p:cNvSpPr txBox="1"/>
          <p:nvPr/>
        </p:nvSpPr>
        <p:spPr>
          <a:xfrm>
            <a:off x="2403763" y="5390362"/>
            <a:ext cx="185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Fonte: link</a:t>
            </a:r>
          </a:p>
        </p:txBody>
      </p:sp>
    </p:spTree>
    <p:extLst>
      <p:ext uri="{BB962C8B-B14F-4D97-AF65-F5344CB8AC3E}">
        <p14:creationId xmlns:p14="http://schemas.microsoft.com/office/powerpoint/2010/main" val="302768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928254" y="719676"/>
            <a:ext cx="5999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OBJETIVOS GERAIS E ESPECÍFICOS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2FDD0-146F-9759-0548-C7126D34820E}"/>
              </a:ext>
            </a:extLst>
          </p:cNvPr>
          <p:cNvSpPr txBox="1"/>
          <p:nvPr/>
        </p:nvSpPr>
        <p:spPr>
          <a:xfrm>
            <a:off x="928254" y="2001049"/>
            <a:ext cx="5541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9040DC-9805-D0C2-5042-78A57F571B9B}"/>
              </a:ext>
            </a:extLst>
          </p:cNvPr>
          <p:cNvSpPr txBox="1"/>
          <p:nvPr/>
        </p:nvSpPr>
        <p:spPr>
          <a:xfrm>
            <a:off x="928254" y="3614650"/>
            <a:ext cx="554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419ED-0C9B-68F7-6E45-9CCA78AB9EC1}"/>
              </a:ext>
            </a:extLst>
          </p:cNvPr>
          <p:cNvSpPr txBox="1"/>
          <p:nvPr/>
        </p:nvSpPr>
        <p:spPr>
          <a:xfrm>
            <a:off x="928254" y="4735809"/>
            <a:ext cx="554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327CA85F-1579-0BBB-9114-9A6C9CDC67E7}"/>
              </a:ext>
            </a:extLst>
          </p:cNvPr>
          <p:cNvSpPr/>
          <p:nvPr/>
        </p:nvSpPr>
        <p:spPr>
          <a:xfrm>
            <a:off x="7536874" y="1613582"/>
            <a:ext cx="3726872" cy="36308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FADDB5-9C0E-3964-5757-F35E06780B44}"/>
              </a:ext>
            </a:extLst>
          </p:cNvPr>
          <p:cNvSpPr txBox="1"/>
          <p:nvPr/>
        </p:nvSpPr>
        <p:spPr>
          <a:xfrm>
            <a:off x="8998529" y="5487344"/>
            <a:ext cx="185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Fonte: link</a:t>
            </a:r>
          </a:p>
        </p:txBody>
      </p:sp>
    </p:spTree>
    <p:extLst>
      <p:ext uri="{BB962C8B-B14F-4D97-AF65-F5344CB8AC3E}">
        <p14:creationId xmlns:p14="http://schemas.microsoft.com/office/powerpoint/2010/main" val="35887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3134586" y="756636"/>
            <a:ext cx="587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327CA85F-1579-0BBB-9114-9A6C9CDC67E7}"/>
              </a:ext>
            </a:extLst>
          </p:cNvPr>
          <p:cNvSpPr/>
          <p:nvPr/>
        </p:nvSpPr>
        <p:spPr>
          <a:xfrm>
            <a:off x="550720" y="2121010"/>
            <a:ext cx="2396834" cy="232254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FADDB5-9C0E-3964-5757-F35E06780B44}"/>
              </a:ext>
            </a:extLst>
          </p:cNvPr>
          <p:cNvSpPr txBox="1"/>
          <p:nvPr/>
        </p:nvSpPr>
        <p:spPr>
          <a:xfrm>
            <a:off x="339438" y="4680328"/>
            <a:ext cx="281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luxograma: Conector 9">
            <a:extLst>
              <a:ext uri="{FF2B5EF4-FFF2-40B4-BE49-F238E27FC236}">
                <a16:creationId xmlns:a16="http://schemas.microsoft.com/office/drawing/2014/main" id="{ACD0C3A5-A659-BF46-346B-C8A93D1077D0}"/>
              </a:ext>
            </a:extLst>
          </p:cNvPr>
          <p:cNvSpPr/>
          <p:nvPr/>
        </p:nvSpPr>
        <p:spPr>
          <a:xfrm>
            <a:off x="3370118" y="2121010"/>
            <a:ext cx="2396834" cy="232254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3BFC0D2-65AF-3CB1-DD16-0EC696DB8BE5}"/>
              </a:ext>
            </a:extLst>
          </p:cNvPr>
          <p:cNvSpPr txBox="1"/>
          <p:nvPr/>
        </p:nvSpPr>
        <p:spPr>
          <a:xfrm>
            <a:off x="3158836" y="4680328"/>
            <a:ext cx="281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C6DA408D-2536-99E6-2A79-C8C8D2FAD62A}"/>
              </a:ext>
            </a:extLst>
          </p:cNvPr>
          <p:cNvSpPr/>
          <p:nvPr/>
        </p:nvSpPr>
        <p:spPr>
          <a:xfrm>
            <a:off x="6189516" y="2121010"/>
            <a:ext cx="2396834" cy="232254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D5E0BA-BA2A-60C6-2A51-F0AD733D8631}"/>
              </a:ext>
            </a:extLst>
          </p:cNvPr>
          <p:cNvSpPr txBox="1"/>
          <p:nvPr/>
        </p:nvSpPr>
        <p:spPr>
          <a:xfrm>
            <a:off x="5978234" y="4680328"/>
            <a:ext cx="281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2D0D689C-85CB-4E58-735F-EDC7080B0FFC}"/>
              </a:ext>
            </a:extLst>
          </p:cNvPr>
          <p:cNvSpPr/>
          <p:nvPr/>
        </p:nvSpPr>
        <p:spPr>
          <a:xfrm>
            <a:off x="9008914" y="2121010"/>
            <a:ext cx="2396834" cy="232254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DAAC95-D37D-869B-E6CF-D4D114B4C2D0}"/>
              </a:ext>
            </a:extLst>
          </p:cNvPr>
          <p:cNvSpPr txBox="1"/>
          <p:nvPr/>
        </p:nvSpPr>
        <p:spPr>
          <a:xfrm>
            <a:off x="8797632" y="4680328"/>
            <a:ext cx="281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4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4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4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5708072" y="1384510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2FDD0-146F-9759-0548-C7126D34820E}"/>
              </a:ext>
            </a:extLst>
          </p:cNvPr>
          <p:cNvSpPr txBox="1"/>
          <p:nvPr/>
        </p:nvSpPr>
        <p:spPr>
          <a:xfrm>
            <a:off x="5708072" y="2030841"/>
            <a:ext cx="5541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recusandae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pariatur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delectus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adipisci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sunt animi id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aperiam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omnis ut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enim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nostrum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sapiente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ratione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cupiditate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expedita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illo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laborum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pt-BR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28829A4D-56E1-B031-4D6F-BE81E898EDD2}"/>
              </a:ext>
            </a:extLst>
          </p:cNvPr>
          <p:cNvSpPr/>
          <p:nvPr/>
        </p:nvSpPr>
        <p:spPr>
          <a:xfrm>
            <a:off x="942108" y="1516600"/>
            <a:ext cx="3726872" cy="36308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60A255-6B1E-B10E-5C54-71E11FCE788F}"/>
              </a:ext>
            </a:extLst>
          </p:cNvPr>
          <p:cNvSpPr txBox="1"/>
          <p:nvPr/>
        </p:nvSpPr>
        <p:spPr>
          <a:xfrm>
            <a:off x="2403763" y="5390362"/>
            <a:ext cx="185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Fonte: link</a:t>
            </a:r>
          </a:p>
        </p:txBody>
      </p:sp>
    </p:spTree>
    <p:extLst>
      <p:ext uri="{BB962C8B-B14F-4D97-AF65-F5344CB8AC3E}">
        <p14:creationId xmlns:p14="http://schemas.microsoft.com/office/powerpoint/2010/main" val="24743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28829A4D-56E1-B031-4D6F-BE81E898EDD2}"/>
              </a:ext>
            </a:extLst>
          </p:cNvPr>
          <p:cNvSpPr/>
          <p:nvPr/>
        </p:nvSpPr>
        <p:spPr>
          <a:xfrm>
            <a:off x="942108" y="1516600"/>
            <a:ext cx="3726872" cy="363083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60A255-6B1E-B10E-5C54-71E11FCE788F}"/>
              </a:ext>
            </a:extLst>
          </p:cNvPr>
          <p:cNvSpPr txBox="1"/>
          <p:nvPr/>
        </p:nvSpPr>
        <p:spPr>
          <a:xfrm>
            <a:off x="2403763" y="5390362"/>
            <a:ext cx="1856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</a:rPr>
              <a:t>Fonte: link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B30B55-62E5-FFE0-CEA6-6419C8B623C2}"/>
              </a:ext>
            </a:extLst>
          </p:cNvPr>
          <p:cNvSpPr txBox="1"/>
          <p:nvPr/>
        </p:nvSpPr>
        <p:spPr>
          <a:xfrm>
            <a:off x="5708072" y="1305957"/>
            <a:ext cx="610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RESULTADOS ESPERADOS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C472C8-3A06-29FF-DA73-F823F2538A73}"/>
              </a:ext>
            </a:extLst>
          </p:cNvPr>
          <p:cNvSpPr txBox="1"/>
          <p:nvPr/>
        </p:nvSpPr>
        <p:spPr>
          <a:xfrm>
            <a:off x="5708072" y="2686396"/>
            <a:ext cx="5541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amet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voluptas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sint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nihil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temporibus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doloremque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iure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animi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repellat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nemo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ipsa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molestias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autem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praesentium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repudiandae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recusandae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pariatur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non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delectus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adipisci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sunt animi id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aperiam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omnis ut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magni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enim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Et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corporis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nostrum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sapiente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dolores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ratione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cupiditate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At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minus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quia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est expedita </a:t>
            </a:r>
            <a:r>
              <a:rPr lang="pt-BR" sz="1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illo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73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206FDF2-BE3F-252C-E55B-0DC278248AA6}"/>
              </a:ext>
            </a:extLst>
          </p:cNvPr>
          <p:cNvSpPr txBox="1"/>
          <p:nvPr/>
        </p:nvSpPr>
        <p:spPr>
          <a:xfrm>
            <a:off x="928254" y="667521"/>
            <a:ext cx="599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2FDD0-146F-9759-0548-C7126D34820E}"/>
              </a:ext>
            </a:extLst>
          </p:cNvPr>
          <p:cNvSpPr txBox="1"/>
          <p:nvPr/>
        </p:nvSpPr>
        <p:spPr>
          <a:xfrm>
            <a:off x="1052944" y="1502285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F246C8-4288-21F1-C054-FD1628B7219A}"/>
              </a:ext>
            </a:extLst>
          </p:cNvPr>
          <p:cNvSpPr txBox="1"/>
          <p:nvPr/>
        </p:nvSpPr>
        <p:spPr>
          <a:xfrm>
            <a:off x="1052943" y="2167771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EB2311-D979-7704-5AF9-DBAA05A6E846}"/>
              </a:ext>
            </a:extLst>
          </p:cNvPr>
          <p:cNvSpPr txBox="1"/>
          <p:nvPr/>
        </p:nvSpPr>
        <p:spPr>
          <a:xfrm>
            <a:off x="1052942" y="2833257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00CE4A-A609-4229-FF37-D16FEA29839E}"/>
              </a:ext>
            </a:extLst>
          </p:cNvPr>
          <p:cNvSpPr txBox="1"/>
          <p:nvPr/>
        </p:nvSpPr>
        <p:spPr>
          <a:xfrm>
            <a:off x="1052941" y="3498743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996095-DC4E-AC16-CAD8-50932B4AFEC4}"/>
              </a:ext>
            </a:extLst>
          </p:cNvPr>
          <p:cNvSpPr txBox="1"/>
          <p:nvPr/>
        </p:nvSpPr>
        <p:spPr>
          <a:xfrm>
            <a:off x="1052940" y="4164229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7EA5AB-C244-5FCA-38CB-80F9DE1A1FA8}"/>
              </a:ext>
            </a:extLst>
          </p:cNvPr>
          <p:cNvSpPr txBox="1"/>
          <p:nvPr/>
        </p:nvSpPr>
        <p:spPr>
          <a:xfrm>
            <a:off x="1052939" y="4829715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034EB9-94D7-B1CF-01E2-7293FAF95ED2}"/>
              </a:ext>
            </a:extLst>
          </p:cNvPr>
          <p:cNvSpPr txBox="1"/>
          <p:nvPr/>
        </p:nvSpPr>
        <p:spPr>
          <a:xfrm>
            <a:off x="1052938" y="5495201"/>
            <a:ext cx="10501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CONTATE-NOS. 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Gerador de texto Preencha </a:t>
            </a:r>
            <a:r>
              <a:rPr lang="pt-BR" sz="1200" b="1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Lorem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Ipsum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Disponível em: &lt;https://www.loremipzum.com/</a:t>
            </a:r>
            <a:r>
              <a:rPr lang="pt-BR" sz="12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pt</a:t>
            </a:r>
            <a:r>
              <a:rPr lang="pt-BR" sz="12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/gerador-de-texto&gt;. Acesso em: 23 maio. 2025.</a:t>
            </a:r>
          </a:p>
          <a:p>
            <a:pPr algn="l"/>
            <a:endParaRPr lang="pt-BR" sz="1600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413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858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AMANDA FARIAS DA ROCHA</cp:lastModifiedBy>
  <cp:revision>7</cp:revision>
  <dcterms:created xsi:type="dcterms:W3CDTF">2023-03-16T21:20:46Z</dcterms:created>
  <dcterms:modified xsi:type="dcterms:W3CDTF">2025-08-20T17:09:45Z</dcterms:modified>
</cp:coreProperties>
</file>