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Bebas Neu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2ddb977d2d_0_4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12ddb977d2d_0_4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2e46e14f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12e46e14f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2e46e14f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12e46e14f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2e46e14f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12e46e14f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12e46e14f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12e46e14f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12ddb977d2d_0_4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12ddb977d2d_0_4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12e679e90f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12e679e90f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12e679e90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12e679e90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12ddb977d2d_0_4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12ddb977d2d_0_4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2ddb977d2d_0_6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12ddb977d2d_0_6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2ddb977d2d_0_4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2ddb977d2d_0_4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2ddb977d2d_0_6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12ddb977d2d_0_6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12e46e14f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12e46e14f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12e46e14f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12e46e14f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2e603c61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2e603c61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e603c61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2e603c61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12e46e14f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12e46e14f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55" name="Google Shape;55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50" name="Google Shape;150;p14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4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53" name="Google Shape;153;p14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58" name="Google Shape;158;p14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14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" name="Google Shape;180;p14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" name="Google Shape;190;p14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" name="Google Shape;191;p14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92" name="Google Shape;192;p14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4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0" name="Google Shape;210;p14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11" name="Google Shape;211;p14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12" name="Google Shape;212;p14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5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218" name="Google Shape;218;p15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219" name="Google Shape;219;p15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15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5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48" name="Google Shape;248;p15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5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6" name="Google Shape;266;p15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15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6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70" name="Google Shape;270;p16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300" name="Google Shape;300;p16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1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7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21" name="Google Shape;321;p17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7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16" name="Google Shape;416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1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8" name="Google Shape;438;p17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9" name="Google Shape;439;p17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0" name="Google Shape;440;p17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1" name="Google Shape;441;p17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8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444" name="Google Shape;444;p18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1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9" name="Google Shape;489;p18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90" name="Google Shape;490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9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513" name="Google Shape;513;p19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19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6" name="Google Shape;516;p19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17" name="Google Shape;517;p19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518" name="Google Shape;518;p19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524" name="Google Shape;524;p19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9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529" name="Google Shape;529;p19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7363590" y="764268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4" name="Google Shape;574;p19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75" name="Google Shape;575;p19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" name="Google Shape;577;p19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78" name="Google Shape;578;p19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0" name="Google Shape;580;p19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19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82" name="Google Shape;582;p19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0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1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93" name="Google Shape;593;p21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1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88" name="Google Shape;688;p21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9" name="Google Shape;709;p21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0" name="Google Shape;710;p21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0" name="Google Shape;720;p21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1" name="Google Shape;721;p2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22" name="Google Shape;722;p2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21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40" name="Google Shape;740;p21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41" name="Google Shape;741;p21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21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44" name="Google Shape;744;p21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8" name="Google Shape;748;p21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49" name="Google Shape;749;p21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3" name="Google Shape;753;p21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4" name="Google Shape;754;p21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5" name="Google Shape;755;p21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2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58" name="Google Shape;758;p22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22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8" name="Google Shape;788;p22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89" name="Google Shape;789;p22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2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804" name="Google Shape;804;p23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23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822" name="Google Shape;822;p23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823" name="Google Shape;823;p23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3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3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3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3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3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3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3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3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3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3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3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3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3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3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3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3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3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3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3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3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3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3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3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3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3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3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3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3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3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3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3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3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3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17" name="Google Shape;917;p23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8" name="Google Shape;91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9" name="Google Shape;919;p23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5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923" name="Google Shape;923;p25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3" name="Google Shape;933;p25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34" name="Google Shape;934;p25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25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938" name="Google Shape;938;p25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25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40" name="Google Shape;940;p25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941" name="Google Shape;941;p25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25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46" name="Google Shape;946;p25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47" name="Google Shape;947;p2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60" name="Google Shape;960;p25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61" name="Google Shape;961;p2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65" name="Google Shape;965;p25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66" name="Google Shape;966;p25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67" name="Google Shape;967;p25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25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69" name="Google Shape;969;p25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70" name="Google Shape;970;p25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71" name="Google Shape;971;p25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72" name="Google Shape;972;p2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85" name="Google Shape;985;p25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6" name="Google Shape;986;p2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0" name="Google Shape;990;p25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91" name="Google Shape;991;p25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2" name="Google Shape;992;p25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93" name="Google Shape;993;p25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94" name="Google Shape;994;p2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2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89" name="Google Shape;1089;p2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2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1" name="Google Shape;1111;p25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2" name="Google Shape;1112;p25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3" name="Google Shape;1113;p25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4" name="Google Shape;1114;p25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6" name="Google Shape;1116;p25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7" name="Google Shape;1117;p25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8" name="Google Shape;1118;p25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9" name="Google Shape;1119;p25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0" name="Google Shape;1120;p25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5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5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5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5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5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7" name="Google Shape;1127;p26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8" name="Google Shape;1128;p26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129" name="Google Shape;1129;p26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9" name="Google Shape;1139;p26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40" name="Google Shape;1140;p26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3" name="Google Shape;1143;p26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144" name="Google Shape;1144;p26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26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46" name="Google Shape;1146;p26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47" name="Google Shape;1147;p26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26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52" name="Google Shape;1152;p26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53" name="Google Shape;1153;p26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6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6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6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66" name="Google Shape;1166;p26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67" name="Google Shape;1167;p26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71" name="Google Shape;1171;p26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2" name="Google Shape;1172;p26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73" name="Google Shape;1173;p26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4" name="Google Shape;1174;p26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75" name="Google Shape;1175;p26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76" name="Google Shape;1176;p26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77" name="Google Shape;1177;p26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6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6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6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6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6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6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6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6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6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90" name="Google Shape;1190;p26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1" name="Google Shape;1191;p26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6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6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6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5" name="Google Shape;1195;p26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96" name="Google Shape;1196;p26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26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98" name="Google Shape;1198;p26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99" name="Google Shape;1199;p26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2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94" name="Google Shape;1294;p2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5" name="Google Shape;1315;p2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6" name="Google Shape;1316;p26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7" name="Google Shape;1317;p26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8" name="Google Shape;1318;p26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9" name="Google Shape;1319;p26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0" name="Google Shape;1320;p26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1" name="Google Shape;1321;p26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2" name="Google Shape;1322;p26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3" name="Google Shape;1323;p26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4" name="Google Shape;1324;p26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5" name="Google Shape;1325;p26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6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6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6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6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6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27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333" name="Google Shape;1333;p27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27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428" name="Google Shape;1428;p2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2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4" name="Google Shape;1444;p27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5" name="Google Shape;1445;p27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6" name="Google Shape;1446;p27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7" name="Google Shape;1447;p27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8" name="Google Shape;1448;p27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9" name="Google Shape;1449;p27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0" name="Google Shape;1450;p27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51" name="Google Shape;1451;p27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8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54" name="Google Shape;1454;p28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55" name="Google Shape;1455;p28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56" name="Google Shape;1456;p28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28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68" name="Google Shape;1468;p2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28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90" name="Google Shape;1490;p28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91" name="Google Shape;1491;p28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8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8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8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8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8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8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8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8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8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8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8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8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8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8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8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8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8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8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8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8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8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8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8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8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8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8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8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8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8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8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8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8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8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8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8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8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8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8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8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8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8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8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8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8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8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8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8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9" name="Google Shape;1539;p28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29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542" name="Google Shape;1542;p29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29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72" name="Google Shape;1572;p2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7" name="Google Shape;1587;p29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8" name="Google Shape;1588;p29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30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91" name="Google Shape;1591;p3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30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621" name="Google Shape;1621;p3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6" name="Google Shape;1636;p30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7" name="Google Shape;1637;p30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31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640" name="Google Shape;1640;p31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4" name="Google Shape;1734;p31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735" name="Google Shape;1735;p31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1" name="Google Shape;1741;p3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2" name="Google Shape;1742;p31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3" name="Google Shape;1743;p31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4" name="Google Shape;1744;p31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5" name="Google Shape;1745;p31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6" name="Google Shape;1746;p31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7" name="Google Shape;1747;p31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8" name="Google Shape;1748;p31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9" name="Google Shape;1749;p31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0" name="Google Shape;1750;p31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1" name="Google Shape;1751;p31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2" name="Google Shape;1752;p31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3" name="Google Shape;1753;p31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5" name="Google Shape;1755;p32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56" name="Google Shape;1756;p32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2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68" name="Google Shape;1768;p32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32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90" name="Google Shape;1790;p32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91" name="Google Shape;1791;p32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92" name="Google Shape;1792;p32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32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32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32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32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32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32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32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32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32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32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32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32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32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32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32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32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32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32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32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32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32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32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32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32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32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32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32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32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32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32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32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32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32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32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32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32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32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32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32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32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32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32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32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32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32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32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32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32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32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32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32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32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32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32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32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32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32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32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32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32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32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32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32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32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32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32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32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32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32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32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32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32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32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6" name="Google Shape;1866;p32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7" name="Google Shape;1867;p32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8" name="Google Shape;1868;p32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9" name="Google Shape;1869;p32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0" name="Google Shape;1870;p32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32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32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32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32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32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32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32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32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32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32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32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32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32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32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32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86" name="Google Shape;1886;p32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87" name="Google Shape;1887;p32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8" name="Google Shape;1888;p32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9" name="Google Shape;1889;p32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90" name="Google Shape;1890;p32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pt-BR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pt-BR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pt-BR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4"/>
          <p:cNvSpPr txBox="1"/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Sistemas Distribuídos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97" name="Google Shape;1897;p34"/>
          <p:cNvSpPr txBox="1"/>
          <p:nvPr>
            <p:ph idx="1" type="subTitle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Trabalho Prático 2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98" name="Google Shape;1898;p3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99" name="Google Shape;1899;p3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3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908" name="Google Shape;1908;p3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4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SPINLOCK</a:t>
            </a:r>
            <a:endParaRPr/>
          </a:p>
        </p:txBody>
      </p:sp>
      <p:pic>
        <p:nvPicPr>
          <p:cNvPr id="2054" name="Google Shape;20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738" y="950275"/>
            <a:ext cx="6322518" cy="38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4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SPINLOCK</a:t>
            </a:r>
            <a:endParaRPr/>
          </a:p>
        </p:txBody>
      </p:sp>
      <p:pic>
        <p:nvPicPr>
          <p:cNvPr id="2060" name="Google Shape;20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00" y="0"/>
            <a:ext cx="684438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4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SPINLOCK</a:t>
            </a:r>
            <a:endParaRPr/>
          </a:p>
        </p:txBody>
      </p:sp>
      <p:pic>
        <p:nvPicPr>
          <p:cNvPr id="2066" name="Google Shape;20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88" y="989725"/>
            <a:ext cx="5701433" cy="38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4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SPINLOCK</a:t>
            </a:r>
            <a:endParaRPr/>
          </a:p>
        </p:txBody>
      </p:sp>
      <p:pic>
        <p:nvPicPr>
          <p:cNvPr id="2072" name="Google Shape;20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038" y="950275"/>
            <a:ext cx="5721919" cy="38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4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</a:t>
            </a:r>
            <a:r>
              <a:rPr lang="pt-BR"/>
              <a:t>Semáforos</a:t>
            </a:r>
            <a:endParaRPr/>
          </a:p>
        </p:txBody>
      </p:sp>
      <p:sp>
        <p:nvSpPr>
          <p:cNvPr id="2078" name="Google Shape;2078;p47"/>
          <p:cNvSpPr txBox="1"/>
          <p:nvPr>
            <p:ph idx="1" type="subTitle"/>
          </p:nvPr>
        </p:nvSpPr>
        <p:spPr>
          <a:xfrm>
            <a:off x="1016299" y="2088325"/>
            <a:ext cx="1455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Empty</a:t>
            </a:r>
            <a:r>
              <a:rPr lang="pt-BR"/>
              <a:t>, Full,  Mutex e Main</a:t>
            </a:r>
            <a:endParaRPr/>
          </a:p>
        </p:txBody>
      </p:sp>
      <p:sp>
        <p:nvSpPr>
          <p:cNvPr id="2079" name="Google Shape;2079;p47"/>
          <p:cNvSpPr txBox="1"/>
          <p:nvPr>
            <p:ph idx="2" type="title"/>
          </p:nvPr>
        </p:nvSpPr>
        <p:spPr>
          <a:xfrm>
            <a:off x="557725" y="1487275"/>
            <a:ext cx="1914000" cy="43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semaforos necessários</a:t>
            </a:r>
            <a:endParaRPr/>
          </a:p>
        </p:txBody>
      </p:sp>
      <p:sp>
        <p:nvSpPr>
          <p:cNvPr id="2080" name="Google Shape;2080;p47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Procura posição vazia e insere o random</a:t>
            </a:r>
            <a:endParaRPr/>
          </a:p>
        </p:txBody>
      </p:sp>
      <p:sp>
        <p:nvSpPr>
          <p:cNvPr id="2081" name="Google Shape;2081;p47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Produtor</a:t>
            </a:r>
            <a:endParaRPr/>
          </a:p>
        </p:txBody>
      </p:sp>
      <p:sp>
        <p:nvSpPr>
          <p:cNvPr id="2082" name="Google Shape;2082;p47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Procura posição preenchida, lê e depois seta para 0</a:t>
            </a:r>
            <a:endParaRPr/>
          </a:p>
        </p:txBody>
      </p:sp>
      <p:sp>
        <p:nvSpPr>
          <p:cNvPr id="2083" name="Google Shape;2083;p47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Consumidor</a:t>
            </a:r>
            <a:endParaRPr/>
          </a:p>
        </p:txBody>
      </p:sp>
      <p:sp>
        <p:nvSpPr>
          <p:cNvPr id="2084" name="Google Shape;2084;p47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um vetor de threads de tamanho Np+Nc</a:t>
            </a:r>
            <a:endParaRPr/>
          </a:p>
        </p:txBody>
      </p:sp>
      <p:sp>
        <p:nvSpPr>
          <p:cNvPr id="2085" name="Google Shape;2085;p47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Threads</a:t>
            </a:r>
            <a:endParaRPr/>
          </a:p>
        </p:txBody>
      </p:sp>
      <p:grpSp>
        <p:nvGrpSpPr>
          <p:cNvPr id="2086" name="Google Shape;2086;p47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2087" name="Google Shape;2087;p47"/>
            <p:cNvSpPr/>
            <p:nvPr/>
          </p:nvSpPr>
          <p:spPr>
            <a:xfrm>
              <a:off x="344260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7"/>
            <p:cNvSpPr/>
            <p:nvPr/>
          </p:nvSpPr>
          <p:spPr>
            <a:xfrm>
              <a:off x="344260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7"/>
            <p:cNvSpPr/>
            <p:nvPr/>
          </p:nvSpPr>
          <p:spPr>
            <a:xfrm>
              <a:off x="344260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7"/>
            <p:cNvSpPr/>
            <p:nvPr/>
          </p:nvSpPr>
          <p:spPr>
            <a:xfrm>
              <a:off x="3488170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414297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414297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414297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3466906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3354270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4237469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4234444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4234331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4234344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0" name="Google Shape;2100;p47"/>
            <p:cNvGrpSpPr/>
            <p:nvPr/>
          </p:nvGrpSpPr>
          <p:grpSpPr>
            <a:xfrm>
              <a:off x="3680871" y="1943001"/>
              <a:ext cx="224255" cy="454737"/>
              <a:chOff x="3417000" y="1881451"/>
              <a:chExt cx="203979" cy="413623"/>
            </a:xfrm>
          </p:grpSpPr>
          <p:sp>
            <p:nvSpPr>
              <p:cNvPr id="2101" name="Google Shape;2101;p47"/>
              <p:cNvSpPr/>
              <p:nvPr/>
            </p:nvSpPr>
            <p:spPr>
              <a:xfrm>
                <a:off x="3417000" y="1881451"/>
                <a:ext cx="203979" cy="364813"/>
              </a:xfrm>
              <a:custGeom>
                <a:rect b="b" l="l" r="r" t="t"/>
                <a:pathLst>
                  <a:path extrusionOk="0" fill="none" h="6367" w="3560">
                    <a:moveTo>
                      <a:pt x="3559" y="6366"/>
                    </a:moveTo>
                    <a:lnTo>
                      <a:pt x="0" y="6366"/>
                    </a:lnTo>
                    <a:lnTo>
                      <a:pt x="0" y="0"/>
                    </a:lnTo>
                    <a:lnTo>
                      <a:pt x="3559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7"/>
              <p:cNvSpPr/>
              <p:nvPr/>
            </p:nvSpPr>
            <p:spPr>
              <a:xfrm>
                <a:off x="3464384" y="2246200"/>
                <a:ext cx="109209" cy="48875"/>
              </a:xfrm>
              <a:custGeom>
                <a:rect b="b" l="l" r="r" t="t"/>
                <a:pathLst>
                  <a:path extrusionOk="0" fill="none" h="853" w="1906">
                    <a:moveTo>
                      <a:pt x="1905" y="853"/>
                    </a:moveTo>
                    <a:lnTo>
                      <a:pt x="0" y="853"/>
                    </a:lnTo>
                    <a:lnTo>
                      <a:pt x="0" y="0"/>
                    </a:lnTo>
                    <a:lnTo>
                      <a:pt x="1905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7"/>
              <p:cNvSpPr/>
              <p:nvPr/>
            </p:nvSpPr>
            <p:spPr>
              <a:xfrm>
                <a:off x="3438544" y="2151432"/>
                <a:ext cx="160891" cy="70419"/>
              </a:xfrm>
              <a:custGeom>
                <a:rect b="b" l="l" r="r" t="t"/>
                <a:pathLst>
                  <a:path extrusionOk="0" h="1229" w="2808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7"/>
              <p:cNvSpPr/>
              <p:nvPr/>
            </p:nvSpPr>
            <p:spPr>
              <a:xfrm>
                <a:off x="3438544" y="2068123"/>
                <a:ext cx="160891" cy="70419"/>
              </a:xfrm>
              <a:custGeom>
                <a:rect b="b" l="l" r="r" t="t"/>
                <a:pathLst>
                  <a:path extrusionOk="0" h="1229" w="2808">
                    <a:moveTo>
                      <a:pt x="0" y="1"/>
                    </a:moveTo>
                    <a:lnTo>
                      <a:pt x="0" y="1229"/>
                    </a:lnTo>
                    <a:lnTo>
                      <a:pt x="2807" y="1229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7"/>
              <p:cNvSpPr/>
              <p:nvPr/>
            </p:nvSpPr>
            <p:spPr>
              <a:xfrm>
                <a:off x="3438544" y="1983381"/>
                <a:ext cx="160891" cy="71908"/>
              </a:xfrm>
              <a:custGeom>
                <a:rect b="b" l="l" r="r" t="t"/>
                <a:pathLst>
                  <a:path extrusionOk="0" h="1255" w="2808">
                    <a:moveTo>
                      <a:pt x="0" y="1"/>
                    </a:moveTo>
                    <a:lnTo>
                      <a:pt x="0" y="1254"/>
                    </a:lnTo>
                    <a:lnTo>
                      <a:pt x="2807" y="1254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7"/>
              <p:cNvSpPr/>
              <p:nvPr/>
            </p:nvSpPr>
            <p:spPr>
              <a:xfrm>
                <a:off x="3438544" y="1900130"/>
                <a:ext cx="160891" cy="70419"/>
              </a:xfrm>
              <a:custGeom>
                <a:rect b="b" l="l" r="r" t="t"/>
                <a:pathLst>
                  <a:path extrusionOk="0" h="1229" w="2808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7" name="Google Shape;2107;p47"/>
          <p:cNvGrpSpPr/>
          <p:nvPr/>
        </p:nvGrpSpPr>
        <p:grpSpPr>
          <a:xfrm>
            <a:off x="5029673" y="1731871"/>
            <a:ext cx="980782" cy="877163"/>
            <a:chOff x="4808949" y="1731871"/>
            <a:chExt cx="980782" cy="877163"/>
          </a:xfrm>
        </p:grpSpPr>
        <p:sp>
          <p:nvSpPr>
            <p:cNvPr id="2108" name="Google Shape;2108;p47"/>
            <p:cNvSpPr/>
            <p:nvPr/>
          </p:nvSpPr>
          <p:spPr>
            <a:xfrm flipH="1">
              <a:off x="570127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 flipH="1">
              <a:off x="570127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7"/>
            <p:cNvSpPr/>
            <p:nvPr/>
          </p:nvSpPr>
          <p:spPr>
            <a:xfrm flipH="1">
              <a:off x="570127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7"/>
            <p:cNvSpPr/>
            <p:nvPr/>
          </p:nvSpPr>
          <p:spPr>
            <a:xfrm flipH="1">
              <a:off x="5022169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 flipH="1">
              <a:off x="500091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7"/>
            <p:cNvSpPr/>
            <p:nvPr/>
          </p:nvSpPr>
          <p:spPr>
            <a:xfrm flipH="1">
              <a:off x="500091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7"/>
            <p:cNvSpPr/>
            <p:nvPr/>
          </p:nvSpPr>
          <p:spPr>
            <a:xfrm flipH="1">
              <a:off x="500091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 flipH="1">
              <a:off x="5043555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 flipH="1">
              <a:off x="4909531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 flipH="1">
              <a:off x="4842376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 flipH="1">
              <a:off x="4808949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 flipH="1">
              <a:off x="4809062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 flipH="1">
              <a:off x="4833351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1" name="Google Shape;2121;p47"/>
            <p:cNvGrpSpPr/>
            <p:nvPr/>
          </p:nvGrpSpPr>
          <p:grpSpPr>
            <a:xfrm>
              <a:off x="5122483" y="1943088"/>
              <a:ext cx="454767" cy="454767"/>
              <a:chOff x="5122483" y="1943088"/>
              <a:chExt cx="454767" cy="454767"/>
            </a:xfrm>
          </p:grpSpPr>
          <p:sp>
            <p:nvSpPr>
              <p:cNvPr id="2122" name="Google Shape;2122;p47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7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7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7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rect b="b" l="l" r="r" t="t"/>
                <a:pathLst>
                  <a:path extrusionOk="0" fill="none" h="4813" w="4813">
                    <a:moveTo>
                      <a:pt x="4812" y="2407"/>
                    </a:moveTo>
                    <a:cubicBezTo>
                      <a:pt x="4812" y="3735"/>
                      <a:pt x="3735" y="4813"/>
                      <a:pt x="2406" y="4813"/>
                    </a:cubicBezTo>
                    <a:cubicBezTo>
                      <a:pt x="1078" y="4813"/>
                      <a:pt x="0" y="3735"/>
                      <a:pt x="0" y="2407"/>
                    </a:cubicBezTo>
                    <a:cubicBezTo>
                      <a:pt x="0" y="1078"/>
                      <a:pt x="1078" y="1"/>
                      <a:pt x="2406" y="1"/>
                    </a:cubicBezTo>
                    <a:cubicBezTo>
                      <a:pt x="3735" y="1"/>
                      <a:pt x="4812" y="1078"/>
                      <a:pt x="4812" y="2407"/>
                    </a:cubicBezTo>
                    <a:close/>
                  </a:path>
                </a:pathLst>
              </a:custGeom>
              <a:noFill/>
              <a:ln cap="flat" cmpd="sng" w="4375">
                <a:solidFill>
                  <a:schemeClr val="accent3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7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rect b="b" l="l" r="r" t="t"/>
                <a:pathLst>
                  <a:path extrusionOk="0" h="3259" w="3259">
                    <a:moveTo>
                      <a:pt x="1629" y="1"/>
                    </a:moveTo>
                    <a:cubicBezTo>
                      <a:pt x="727" y="1"/>
                      <a:pt x="0" y="727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7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7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noFill/>
              <a:ln cap="flat" cmpd="sng" w="4375">
                <a:solidFill>
                  <a:schemeClr val="accent3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8" name="Google Shape;2128;p47"/>
          <p:cNvGrpSpPr/>
          <p:nvPr/>
        </p:nvGrpSpPr>
        <p:grpSpPr>
          <a:xfrm>
            <a:off x="3133557" y="3269746"/>
            <a:ext cx="980670" cy="877163"/>
            <a:chOff x="3354270" y="3269746"/>
            <a:chExt cx="980670" cy="877163"/>
          </a:xfrm>
        </p:grpSpPr>
        <p:sp>
          <p:nvSpPr>
            <p:cNvPr id="2129" name="Google Shape;2129;p47"/>
            <p:cNvSpPr/>
            <p:nvPr/>
          </p:nvSpPr>
          <p:spPr>
            <a:xfrm>
              <a:off x="3442605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7"/>
            <p:cNvSpPr/>
            <p:nvPr/>
          </p:nvSpPr>
          <p:spPr>
            <a:xfrm>
              <a:off x="3442605" y="3379345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7"/>
            <p:cNvSpPr/>
            <p:nvPr/>
          </p:nvSpPr>
          <p:spPr>
            <a:xfrm>
              <a:off x="3442605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7"/>
            <p:cNvSpPr/>
            <p:nvPr/>
          </p:nvSpPr>
          <p:spPr>
            <a:xfrm>
              <a:off x="3488170" y="3357960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7"/>
            <p:cNvSpPr/>
            <p:nvPr/>
          </p:nvSpPr>
          <p:spPr>
            <a:xfrm>
              <a:off x="4142970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7"/>
            <p:cNvSpPr/>
            <p:nvPr/>
          </p:nvSpPr>
          <p:spPr>
            <a:xfrm>
              <a:off x="4142970" y="3400609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4142970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7"/>
            <p:cNvSpPr/>
            <p:nvPr/>
          </p:nvSpPr>
          <p:spPr>
            <a:xfrm>
              <a:off x="3466906" y="4058446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7"/>
            <p:cNvSpPr/>
            <p:nvPr/>
          </p:nvSpPr>
          <p:spPr>
            <a:xfrm>
              <a:off x="3354270" y="3269746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7"/>
            <p:cNvSpPr/>
            <p:nvPr/>
          </p:nvSpPr>
          <p:spPr>
            <a:xfrm>
              <a:off x="4237469" y="382090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7"/>
            <p:cNvSpPr/>
            <p:nvPr/>
          </p:nvSpPr>
          <p:spPr>
            <a:xfrm>
              <a:off x="4234331" y="348894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7"/>
            <p:cNvSpPr/>
            <p:nvPr/>
          </p:nvSpPr>
          <p:spPr>
            <a:xfrm>
              <a:off x="4234344" y="358031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1" name="Google Shape;2141;p47"/>
            <p:cNvGrpSpPr/>
            <p:nvPr/>
          </p:nvGrpSpPr>
          <p:grpSpPr>
            <a:xfrm>
              <a:off x="3565463" y="3584713"/>
              <a:ext cx="454772" cy="247102"/>
              <a:chOff x="4045113" y="4372050"/>
              <a:chExt cx="454772" cy="247102"/>
            </a:xfrm>
          </p:grpSpPr>
          <p:sp>
            <p:nvSpPr>
              <p:cNvPr id="2142" name="Google Shape;2142;p47"/>
              <p:cNvSpPr/>
              <p:nvPr/>
            </p:nvSpPr>
            <p:spPr>
              <a:xfrm>
                <a:off x="4045113" y="4372050"/>
                <a:ext cx="454772" cy="247102"/>
              </a:xfrm>
              <a:custGeom>
                <a:rect b="b" l="l" r="r" t="t"/>
                <a:pathLst>
                  <a:path extrusionOk="0" fill="none" h="5339" w="9826">
                    <a:moveTo>
                      <a:pt x="9825" y="2682"/>
                    </a:moveTo>
                    <a:cubicBezTo>
                      <a:pt x="9825" y="2682"/>
                      <a:pt x="7645" y="5338"/>
                      <a:pt x="4913" y="5338"/>
                    </a:cubicBezTo>
                    <a:cubicBezTo>
                      <a:pt x="2206" y="5338"/>
                      <a:pt x="1" y="2682"/>
                      <a:pt x="1" y="2682"/>
                    </a:cubicBezTo>
                    <a:cubicBezTo>
                      <a:pt x="1" y="2682"/>
                      <a:pt x="2206" y="0"/>
                      <a:pt x="4913" y="0"/>
                    </a:cubicBezTo>
                    <a:cubicBezTo>
                      <a:pt x="7645" y="0"/>
                      <a:pt x="9825" y="2682"/>
                      <a:pt x="9825" y="268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7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rect b="b" l="l" r="r" t="t"/>
                <a:pathLst>
                  <a:path extrusionOk="0" h="5164" w="5164">
                    <a:moveTo>
                      <a:pt x="2582" y="0"/>
                    </a:moveTo>
                    <a:cubicBezTo>
                      <a:pt x="1153" y="0"/>
                      <a:pt x="1" y="1153"/>
                      <a:pt x="1" y="2582"/>
                    </a:cubicBezTo>
                    <a:cubicBezTo>
                      <a:pt x="1" y="3985"/>
                      <a:pt x="1153" y="5163"/>
                      <a:pt x="2582" y="5163"/>
                    </a:cubicBezTo>
                    <a:cubicBezTo>
                      <a:pt x="4011" y="5163"/>
                      <a:pt x="5163" y="3985"/>
                      <a:pt x="5163" y="2582"/>
                    </a:cubicBezTo>
                    <a:cubicBezTo>
                      <a:pt x="5163" y="1153"/>
                      <a:pt x="4011" y="0"/>
                      <a:pt x="2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7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rect b="b" l="l" r="r" t="t"/>
                <a:pathLst>
                  <a:path extrusionOk="0" fill="none" h="5164" w="5164">
                    <a:moveTo>
                      <a:pt x="5163" y="2582"/>
                    </a:moveTo>
                    <a:cubicBezTo>
                      <a:pt x="5163" y="3985"/>
                      <a:pt x="4011" y="5163"/>
                      <a:pt x="2582" y="5163"/>
                    </a:cubicBezTo>
                    <a:cubicBezTo>
                      <a:pt x="1153" y="5163"/>
                      <a:pt x="1" y="3985"/>
                      <a:pt x="1" y="2582"/>
                    </a:cubicBezTo>
                    <a:cubicBezTo>
                      <a:pt x="1" y="1153"/>
                      <a:pt x="1153" y="0"/>
                      <a:pt x="2582" y="0"/>
                    </a:cubicBezTo>
                    <a:cubicBezTo>
                      <a:pt x="4011" y="0"/>
                      <a:pt x="5163" y="1153"/>
                      <a:pt x="5163" y="2582"/>
                    </a:cubicBezTo>
                    <a:close/>
                  </a:path>
                </a:pathLst>
              </a:custGeom>
              <a:noFill/>
              <a:ln cap="flat" cmpd="sng" w="4375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7"/>
              <p:cNvSpPr/>
              <p:nvPr/>
            </p:nvSpPr>
            <p:spPr>
              <a:xfrm>
                <a:off x="4221450" y="4445131"/>
                <a:ext cx="102099" cy="102099"/>
              </a:xfrm>
              <a:custGeom>
                <a:rect b="b" l="l" r="r" t="t"/>
                <a:pathLst>
                  <a:path extrusionOk="0" fill="none" h="2206" w="2206">
                    <a:moveTo>
                      <a:pt x="2206" y="1103"/>
                    </a:moveTo>
                    <a:cubicBezTo>
                      <a:pt x="2206" y="1704"/>
                      <a:pt x="1705" y="2206"/>
                      <a:pt x="1103" y="2206"/>
                    </a:cubicBezTo>
                    <a:cubicBezTo>
                      <a:pt x="502" y="2206"/>
                      <a:pt x="0" y="1704"/>
                      <a:pt x="0" y="1103"/>
                    </a:cubicBezTo>
                    <a:cubicBezTo>
                      <a:pt x="0" y="476"/>
                      <a:pt x="502" y="0"/>
                      <a:pt x="1103" y="0"/>
                    </a:cubicBezTo>
                    <a:cubicBezTo>
                      <a:pt x="1705" y="0"/>
                      <a:pt x="2206" y="476"/>
                      <a:pt x="2206" y="1103"/>
                    </a:cubicBezTo>
                    <a:close/>
                  </a:path>
                </a:pathLst>
              </a:custGeom>
              <a:noFill/>
              <a:ln cap="flat" cmpd="sng" w="4375">
                <a:solidFill>
                  <a:schemeClr val="accent3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6" name="Google Shape;2146;p47"/>
          <p:cNvGrpSpPr/>
          <p:nvPr/>
        </p:nvGrpSpPr>
        <p:grpSpPr>
          <a:xfrm>
            <a:off x="5029786" y="3269746"/>
            <a:ext cx="980670" cy="877163"/>
            <a:chOff x="4809062" y="3269746"/>
            <a:chExt cx="980670" cy="877163"/>
          </a:xfrm>
        </p:grpSpPr>
        <p:sp>
          <p:nvSpPr>
            <p:cNvPr id="2147" name="Google Shape;2147;p47"/>
            <p:cNvSpPr/>
            <p:nvPr/>
          </p:nvSpPr>
          <p:spPr>
            <a:xfrm flipH="1">
              <a:off x="5701275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7"/>
            <p:cNvSpPr/>
            <p:nvPr/>
          </p:nvSpPr>
          <p:spPr>
            <a:xfrm flipH="1">
              <a:off x="5701275" y="3379345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7"/>
            <p:cNvSpPr/>
            <p:nvPr/>
          </p:nvSpPr>
          <p:spPr>
            <a:xfrm flipH="1">
              <a:off x="5701275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7"/>
            <p:cNvSpPr/>
            <p:nvPr/>
          </p:nvSpPr>
          <p:spPr>
            <a:xfrm flipH="1">
              <a:off x="5022169" y="3357960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7"/>
            <p:cNvSpPr/>
            <p:nvPr/>
          </p:nvSpPr>
          <p:spPr>
            <a:xfrm flipH="1">
              <a:off x="5000910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7"/>
            <p:cNvSpPr/>
            <p:nvPr/>
          </p:nvSpPr>
          <p:spPr>
            <a:xfrm flipH="1">
              <a:off x="5000910" y="3400609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7"/>
            <p:cNvSpPr/>
            <p:nvPr/>
          </p:nvSpPr>
          <p:spPr>
            <a:xfrm flipH="1">
              <a:off x="5000910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7"/>
            <p:cNvSpPr/>
            <p:nvPr/>
          </p:nvSpPr>
          <p:spPr>
            <a:xfrm flipH="1">
              <a:off x="5043555" y="4058446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7"/>
            <p:cNvSpPr/>
            <p:nvPr/>
          </p:nvSpPr>
          <p:spPr>
            <a:xfrm flipH="1">
              <a:off x="4909531" y="3269746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7"/>
            <p:cNvSpPr/>
            <p:nvPr/>
          </p:nvSpPr>
          <p:spPr>
            <a:xfrm flipH="1">
              <a:off x="4809062" y="348894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7"/>
            <p:cNvSpPr/>
            <p:nvPr/>
          </p:nvSpPr>
          <p:spPr>
            <a:xfrm flipH="1">
              <a:off x="4833351" y="358031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8" name="Google Shape;2158;p47"/>
            <p:cNvGrpSpPr/>
            <p:nvPr/>
          </p:nvGrpSpPr>
          <p:grpSpPr>
            <a:xfrm>
              <a:off x="5122475" y="3525766"/>
              <a:ext cx="454750" cy="364987"/>
              <a:chOff x="5122475" y="3525766"/>
              <a:chExt cx="454750" cy="364987"/>
            </a:xfrm>
          </p:grpSpPr>
          <p:sp>
            <p:nvSpPr>
              <p:cNvPr id="2159" name="Google Shape;2159;p47"/>
              <p:cNvSpPr/>
              <p:nvPr/>
            </p:nvSpPr>
            <p:spPr>
              <a:xfrm>
                <a:off x="5304911" y="3681546"/>
                <a:ext cx="182496" cy="209207"/>
              </a:xfrm>
              <a:custGeom>
                <a:rect b="b" l="l" r="r" t="t"/>
                <a:pathLst>
                  <a:path extrusionOk="0" fill="none" h="3736" w="3259">
                    <a:moveTo>
                      <a:pt x="3259" y="928"/>
                    </a:moveTo>
                    <a:lnTo>
                      <a:pt x="3259" y="2808"/>
                    </a:lnTo>
                    <a:lnTo>
                      <a:pt x="1629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29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7"/>
              <p:cNvSpPr/>
              <p:nvPr/>
            </p:nvSpPr>
            <p:spPr>
              <a:xfrm>
                <a:off x="5122475" y="3681546"/>
                <a:ext cx="182496" cy="209207"/>
              </a:xfrm>
              <a:custGeom>
                <a:rect b="b" l="l" r="r" t="t"/>
                <a:pathLst>
                  <a:path extrusionOk="0" h="3736" w="3259">
                    <a:moveTo>
                      <a:pt x="1629" y="1"/>
                    </a:moveTo>
                    <a:lnTo>
                      <a:pt x="0" y="928"/>
                    </a:lnTo>
                    <a:lnTo>
                      <a:pt x="0" y="2808"/>
                    </a:lnTo>
                    <a:lnTo>
                      <a:pt x="1629" y="3735"/>
                    </a:lnTo>
                    <a:lnTo>
                      <a:pt x="3258" y="2808"/>
                    </a:lnTo>
                    <a:lnTo>
                      <a:pt x="3258" y="928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7"/>
              <p:cNvSpPr/>
              <p:nvPr/>
            </p:nvSpPr>
            <p:spPr>
              <a:xfrm>
                <a:off x="5122475" y="3681546"/>
                <a:ext cx="182496" cy="209207"/>
              </a:xfrm>
              <a:custGeom>
                <a:rect b="b" l="l" r="r" t="t"/>
                <a:pathLst>
                  <a:path extrusionOk="0" fill="none" h="3736" w="3259">
                    <a:moveTo>
                      <a:pt x="3258" y="928"/>
                    </a:moveTo>
                    <a:lnTo>
                      <a:pt x="3258" y="2808"/>
                    </a:lnTo>
                    <a:lnTo>
                      <a:pt x="1629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7"/>
              <p:cNvSpPr/>
              <p:nvPr/>
            </p:nvSpPr>
            <p:spPr>
              <a:xfrm>
                <a:off x="5396129" y="3525766"/>
                <a:ext cx="181096" cy="209207"/>
              </a:xfrm>
              <a:custGeom>
                <a:rect b="b" l="l" r="r" t="t"/>
                <a:pathLst>
                  <a:path extrusionOk="0" h="3736" w="3234">
                    <a:moveTo>
                      <a:pt x="1630" y="1"/>
                    </a:moveTo>
                    <a:lnTo>
                      <a:pt x="0" y="928"/>
                    </a:lnTo>
                    <a:lnTo>
                      <a:pt x="0" y="2808"/>
                    </a:lnTo>
                    <a:lnTo>
                      <a:pt x="1630" y="3735"/>
                    </a:lnTo>
                    <a:lnTo>
                      <a:pt x="3234" y="2808"/>
                    </a:lnTo>
                    <a:lnTo>
                      <a:pt x="3234" y="928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7"/>
              <p:cNvSpPr/>
              <p:nvPr/>
            </p:nvSpPr>
            <p:spPr>
              <a:xfrm>
                <a:off x="5396129" y="3525766"/>
                <a:ext cx="181096" cy="209207"/>
              </a:xfrm>
              <a:custGeom>
                <a:rect b="b" l="l" r="r" t="t"/>
                <a:pathLst>
                  <a:path extrusionOk="0" fill="none" h="3736" w="3234">
                    <a:moveTo>
                      <a:pt x="3234" y="928"/>
                    </a:moveTo>
                    <a:lnTo>
                      <a:pt x="3234" y="2808"/>
                    </a:lnTo>
                    <a:lnTo>
                      <a:pt x="1630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3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4" name="Google Shape;2164;p47"/>
            <p:cNvSpPr/>
            <p:nvPr/>
          </p:nvSpPr>
          <p:spPr>
            <a:xfrm flipH="1">
              <a:off x="4842376" y="382090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5" name="Google Shape;2165;p47"/>
          <p:cNvGrpSpPr/>
          <p:nvPr/>
        </p:nvGrpSpPr>
        <p:grpSpPr>
          <a:xfrm>
            <a:off x="4010567" y="2217025"/>
            <a:ext cx="1117490" cy="1716075"/>
            <a:chOff x="4010560" y="2217025"/>
            <a:chExt cx="1117490" cy="1716075"/>
          </a:xfrm>
        </p:grpSpPr>
        <p:sp>
          <p:nvSpPr>
            <p:cNvPr id="2166" name="Google Shape;2166;p47"/>
            <p:cNvSpPr/>
            <p:nvPr/>
          </p:nvSpPr>
          <p:spPr>
            <a:xfrm>
              <a:off x="4114325" y="23916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4626400" y="2217025"/>
              <a:ext cx="445675" cy="1608154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 rot="-5400000">
              <a:off x="4432796" y="1794789"/>
              <a:ext cx="174625" cy="1019097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5012675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7"/>
            <p:cNvSpPr/>
            <p:nvPr/>
          </p:nvSpPr>
          <p:spPr>
            <a:xfrm>
              <a:off x="5040950" y="37891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1" name="Google Shape;2171;p47"/>
            <p:cNvCxnSpPr/>
            <p:nvPr/>
          </p:nvCxnSpPr>
          <p:spPr>
            <a:xfrm>
              <a:off x="4015950" y="3933100"/>
              <a:ext cx="111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2" name="Google Shape;2172;p47"/>
            <p:cNvSpPr/>
            <p:nvPr/>
          </p:nvSpPr>
          <p:spPr>
            <a:xfrm>
              <a:off x="4084638" y="34550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4084638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48"/>
          <p:cNvSpPr txBox="1"/>
          <p:nvPr>
            <p:ph type="title"/>
          </p:nvPr>
        </p:nvSpPr>
        <p:spPr>
          <a:xfrm>
            <a:off x="637300" y="285600"/>
            <a:ext cx="36510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SEMÁFOROs</a:t>
            </a:r>
            <a:endParaRPr/>
          </a:p>
        </p:txBody>
      </p:sp>
      <p:grpSp>
        <p:nvGrpSpPr>
          <p:cNvPr id="2179" name="Google Shape;2179;p48"/>
          <p:cNvGrpSpPr/>
          <p:nvPr/>
        </p:nvGrpSpPr>
        <p:grpSpPr>
          <a:xfrm>
            <a:off x="-308554" y="1747410"/>
            <a:ext cx="4264278" cy="2945528"/>
            <a:chOff x="-95154" y="1747410"/>
            <a:chExt cx="4264278" cy="2945528"/>
          </a:xfrm>
        </p:grpSpPr>
        <p:grpSp>
          <p:nvGrpSpPr>
            <p:cNvPr id="2180" name="Google Shape;2180;p48"/>
            <p:cNvGrpSpPr/>
            <p:nvPr/>
          </p:nvGrpSpPr>
          <p:grpSpPr>
            <a:xfrm flipH="1">
              <a:off x="1313607" y="1747410"/>
              <a:ext cx="2855518" cy="2153259"/>
              <a:chOff x="3499629" y="1503696"/>
              <a:chExt cx="1163286" cy="877163"/>
            </a:xfrm>
          </p:grpSpPr>
          <p:sp>
            <p:nvSpPr>
              <p:cNvPr id="2181" name="Google Shape;2181;p48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8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8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8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8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8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8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48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48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48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48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8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8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94" name="Google Shape;2194;p48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95" name="Google Shape;2195;p48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8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8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48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99" name="Google Shape;2199;p48"/>
            <p:cNvCxnSpPr/>
            <p:nvPr/>
          </p:nvCxnSpPr>
          <p:spPr>
            <a:xfrm rot="10800000">
              <a:off x="-6511" y="2785546"/>
              <a:ext cx="1575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0" name="Google Shape;2200;p48"/>
            <p:cNvCxnSpPr/>
            <p:nvPr/>
          </p:nvCxnSpPr>
          <p:spPr>
            <a:xfrm>
              <a:off x="2762023" y="3900638"/>
              <a:ext cx="0" cy="79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1" name="Google Shape;2201;p48"/>
            <p:cNvCxnSpPr/>
            <p:nvPr/>
          </p:nvCxnSpPr>
          <p:spPr>
            <a:xfrm rot="10800000">
              <a:off x="-95154" y="4690190"/>
              <a:ext cx="2859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02" name="Google Shape;2202;p48"/>
            <p:cNvGrpSpPr/>
            <p:nvPr/>
          </p:nvGrpSpPr>
          <p:grpSpPr>
            <a:xfrm>
              <a:off x="2100720" y="2297855"/>
              <a:ext cx="978660" cy="1086821"/>
              <a:chOff x="2100720" y="2028530"/>
              <a:chExt cx="978660" cy="1086821"/>
            </a:xfrm>
          </p:grpSpPr>
          <p:sp>
            <p:nvSpPr>
              <p:cNvPr id="2203" name="Google Shape;2203;p48"/>
              <p:cNvSpPr/>
              <p:nvPr/>
            </p:nvSpPr>
            <p:spPr>
              <a:xfrm flipH="1">
                <a:off x="2100720" y="2028530"/>
                <a:ext cx="978660" cy="108682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8"/>
              <p:cNvSpPr/>
              <p:nvPr/>
            </p:nvSpPr>
            <p:spPr>
              <a:xfrm flipH="1">
                <a:off x="2414860" y="2729012"/>
                <a:ext cx="144330" cy="224954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05" name="Google Shape;2205;p48"/>
              <p:cNvGrpSpPr/>
              <p:nvPr/>
            </p:nvGrpSpPr>
            <p:grpSpPr>
              <a:xfrm>
                <a:off x="2414845" y="2150838"/>
                <a:ext cx="454767" cy="454767"/>
                <a:chOff x="5122483" y="1943088"/>
                <a:chExt cx="454767" cy="454767"/>
              </a:xfrm>
            </p:grpSpPr>
            <p:sp>
              <p:nvSpPr>
                <p:cNvPr id="2206" name="Google Shape;2206;p48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h="8372" w="8372">
                      <a:moveTo>
                        <a:pt x="3860" y="0"/>
                      </a:moveTo>
                      <a:lnTo>
                        <a:pt x="3560" y="727"/>
                      </a:lnTo>
                      <a:cubicBezTo>
                        <a:pt x="3234" y="777"/>
                        <a:pt x="2908" y="877"/>
                        <a:pt x="2632" y="1028"/>
                      </a:cubicBezTo>
                      <a:lnTo>
                        <a:pt x="1956" y="652"/>
                      </a:lnTo>
                      <a:cubicBezTo>
                        <a:pt x="1605" y="877"/>
                        <a:pt x="1279" y="1153"/>
                        <a:pt x="1003" y="1454"/>
                      </a:cubicBezTo>
                      <a:lnTo>
                        <a:pt x="1279" y="2181"/>
                      </a:lnTo>
                      <a:cubicBezTo>
                        <a:pt x="1103" y="2456"/>
                        <a:pt x="953" y="2757"/>
                        <a:pt x="853" y="3058"/>
                      </a:cubicBezTo>
                      <a:lnTo>
                        <a:pt x="101" y="3258"/>
                      </a:lnTo>
                      <a:cubicBezTo>
                        <a:pt x="26" y="3559"/>
                        <a:pt x="1" y="3860"/>
                        <a:pt x="1" y="4186"/>
                      </a:cubicBezTo>
                      <a:cubicBezTo>
                        <a:pt x="1" y="4286"/>
                        <a:pt x="1" y="4411"/>
                        <a:pt x="26" y="4512"/>
                      </a:cubicBezTo>
                      <a:lnTo>
                        <a:pt x="728" y="4812"/>
                      </a:lnTo>
                      <a:cubicBezTo>
                        <a:pt x="778" y="5163"/>
                        <a:pt x="878" y="5464"/>
                        <a:pt x="1028" y="5765"/>
                      </a:cubicBezTo>
                      <a:lnTo>
                        <a:pt x="652" y="6441"/>
                      </a:lnTo>
                      <a:cubicBezTo>
                        <a:pt x="878" y="6792"/>
                        <a:pt x="1154" y="7093"/>
                        <a:pt x="1454" y="7369"/>
                      </a:cubicBezTo>
                      <a:lnTo>
                        <a:pt x="2181" y="7093"/>
                      </a:lnTo>
                      <a:cubicBezTo>
                        <a:pt x="2457" y="7268"/>
                        <a:pt x="2758" y="7419"/>
                        <a:pt x="3058" y="7519"/>
                      </a:cubicBezTo>
                      <a:lnTo>
                        <a:pt x="3284" y="8271"/>
                      </a:lnTo>
                      <a:cubicBezTo>
                        <a:pt x="3560" y="8346"/>
                        <a:pt x="3885" y="8371"/>
                        <a:pt x="4186" y="8371"/>
                      </a:cubicBezTo>
                      <a:lnTo>
                        <a:pt x="4512" y="8371"/>
                      </a:lnTo>
                      <a:lnTo>
                        <a:pt x="4838" y="7644"/>
                      </a:lnTo>
                      <a:cubicBezTo>
                        <a:pt x="5164" y="7594"/>
                        <a:pt x="5464" y="7494"/>
                        <a:pt x="5765" y="7344"/>
                      </a:cubicBezTo>
                      <a:lnTo>
                        <a:pt x="6442" y="7720"/>
                      </a:lnTo>
                      <a:cubicBezTo>
                        <a:pt x="6793" y="7519"/>
                        <a:pt x="7093" y="7243"/>
                        <a:pt x="7369" y="6918"/>
                      </a:cubicBezTo>
                      <a:lnTo>
                        <a:pt x="7093" y="6191"/>
                      </a:lnTo>
                      <a:cubicBezTo>
                        <a:pt x="7269" y="5915"/>
                        <a:pt x="7419" y="5639"/>
                        <a:pt x="7545" y="5314"/>
                      </a:cubicBezTo>
                      <a:lnTo>
                        <a:pt x="8271" y="5113"/>
                      </a:lnTo>
                      <a:cubicBezTo>
                        <a:pt x="8347" y="4812"/>
                        <a:pt x="8372" y="4512"/>
                        <a:pt x="8372" y="4186"/>
                      </a:cubicBezTo>
                      <a:cubicBezTo>
                        <a:pt x="8372" y="4085"/>
                        <a:pt x="8372" y="3985"/>
                        <a:pt x="8372" y="3860"/>
                      </a:cubicBezTo>
                      <a:lnTo>
                        <a:pt x="7670" y="3559"/>
                      </a:lnTo>
                      <a:cubicBezTo>
                        <a:pt x="7595" y="3233"/>
                        <a:pt x="7494" y="2907"/>
                        <a:pt x="7344" y="2632"/>
                      </a:cubicBezTo>
                      <a:lnTo>
                        <a:pt x="7745" y="1955"/>
                      </a:lnTo>
                      <a:cubicBezTo>
                        <a:pt x="7520" y="1604"/>
                        <a:pt x="7244" y="1278"/>
                        <a:pt x="6918" y="1003"/>
                      </a:cubicBezTo>
                      <a:lnTo>
                        <a:pt x="6191" y="1278"/>
                      </a:lnTo>
                      <a:cubicBezTo>
                        <a:pt x="5941" y="1103"/>
                        <a:pt x="5640" y="953"/>
                        <a:pt x="5314" y="852"/>
                      </a:cubicBezTo>
                      <a:lnTo>
                        <a:pt x="5114" y="100"/>
                      </a:lnTo>
                      <a:cubicBezTo>
                        <a:pt x="4813" y="25"/>
                        <a:pt x="4512" y="0"/>
                        <a:pt x="41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48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fill="none" h="8372" w="8372">
                      <a:moveTo>
                        <a:pt x="8372" y="4186"/>
                      </a:moveTo>
                      <a:cubicBezTo>
                        <a:pt x="8372" y="4512"/>
                        <a:pt x="8347" y="4812"/>
                        <a:pt x="8271" y="5113"/>
                      </a:cubicBezTo>
                      <a:lnTo>
                        <a:pt x="7545" y="5314"/>
                      </a:lnTo>
                      <a:cubicBezTo>
                        <a:pt x="7419" y="5639"/>
                        <a:pt x="7269" y="5915"/>
                        <a:pt x="7093" y="6191"/>
                      </a:cubicBezTo>
                      <a:lnTo>
                        <a:pt x="7369" y="6918"/>
                      </a:lnTo>
                      <a:cubicBezTo>
                        <a:pt x="7093" y="7243"/>
                        <a:pt x="6793" y="7519"/>
                        <a:pt x="6442" y="7720"/>
                      </a:cubicBezTo>
                      <a:lnTo>
                        <a:pt x="5765" y="7344"/>
                      </a:lnTo>
                      <a:cubicBezTo>
                        <a:pt x="5464" y="7494"/>
                        <a:pt x="5164" y="7594"/>
                        <a:pt x="4838" y="7644"/>
                      </a:cubicBezTo>
                      <a:lnTo>
                        <a:pt x="4512" y="8371"/>
                      </a:lnTo>
                      <a:cubicBezTo>
                        <a:pt x="4412" y="8371"/>
                        <a:pt x="4312" y="8371"/>
                        <a:pt x="4186" y="8371"/>
                      </a:cubicBezTo>
                      <a:cubicBezTo>
                        <a:pt x="3885" y="8371"/>
                        <a:pt x="3560" y="8346"/>
                        <a:pt x="3284" y="8271"/>
                      </a:cubicBezTo>
                      <a:lnTo>
                        <a:pt x="3058" y="7519"/>
                      </a:lnTo>
                      <a:cubicBezTo>
                        <a:pt x="2758" y="7419"/>
                        <a:pt x="2457" y="7268"/>
                        <a:pt x="2181" y="7093"/>
                      </a:cubicBezTo>
                      <a:lnTo>
                        <a:pt x="1454" y="7369"/>
                      </a:lnTo>
                      <a:cubicBezTo>
                        <a:pt x="1154" y="7093"/>
                        <a:pt x="878" y="6792"/>
                        <a:pt x="652" y="6441"/>
                      </a:cubicBezTo>
                      <a:lnTo>
                        <a:pt x="1028" y="5765"/>
                      </a:lnTo>
                      <a:cubicBezTo>
                        <a:pt x="878" y="5464"/>
                        <a:pt x="778" y="5163"/>
                        <a:pt x="728" y="4812"/>
                      </a:cubicBezTo>
                      <a:lnTo>
                        <a:pt x="26" y="4512"/>
                      </a:lnTo>
                      <a:cubicBezTo>
                        <a:pt x="1" y="4411"/>
                        <a:pt x="1" y="4286"/>
                        <a:pt x="1" y="4186"/>
                      </a:cubicBezTo>
                      <a:cubicBezTo>
                        <a:pt x="1" y="3860"/>
                        <a:pt x="26" y="3559"/>
                        <a:pt x="101" y="3258"/>
                      </a:cubicBezTo>
                      <a:lnTo>
                        <a:pt x="853" y="3058"/>
                      </a:lnTo>
                      <a:cubicBezTo>
                        <a:pt x="953" y="2757"/>
                        <a:pt x="1103" y="2456"/>
                        <a:pt x="1279" y="2181"/>
                      </a:cubicBezTo>
                      <a:lnTo>
                        <a:pt x="1003" y="1454"/>
                      </a:lnTo>
                      <a:cubicBezTo>
                        <a:pt x="1279" y="1153"/>
                        <a:pt x="1605" y="877"/>
                        <a:pt x="1956" y="652"/>
                      </a:cubicBezTo>
                      <a:lnTo>
                        <a:pt x="2632" y="1028"/>
                      </a:lnTo>
                      <a:cubicBezTo>
                        <a:pt x="2908" y="877"/>
                        <a:pt x="3234" y="777"/>
                        <a:pt x="3560" y="727"/>
                      </a:cubicBezTo>
                      <a:lnTo>
                        <a:pt x="3860" y="0"/>
                      </a:lnTo>
                      <a:cubicBezTo>
                        <a:pt x="3986" y="0"/>
                        <a:pt x="4086" y="0"/>
                        <a:pt x="4186" y="0"/>
                      </a:cubicBezTo>
                      <a:cubicBezTo>
                        <a:pt x="4512" y="0"/>
                        <a:pt x="4813" y="25"/>
                        <a:pt x="5114" y="100"/>
                      </a:cubicBezTo>
                      <a:lnTo>
                        <a:pt x="5314" y="852"/>
                      </a:lnTo>
                      <a:cubicBezTo>
                        <a:pt x="5640" y="953"/>
                        <a:pt x="5941" y="1103"/>
                        <a:pt x="6191" y="1278"/>
                      </a:cubicBezTo>
                      <a:lnTo>
                        <a:pt x="6918" y="1003"/>
                      </a:lnTo>
                      <a:cubicBezTo>
                        <a:pt x="7244" y="1278"/>
                        <a:pt x="7520" y="1604"/>
                        <a:pt x="7745" y="1955"/>
                      </a:cubicBezTo>
                      <a:lnTo>
                        <a:pt x="7344" y="2632"/>
                      </a:lnTo>
                      <a:cubicBezTo>
                        <a:pt x="7494" y="2907"/>
                        <a:pt x="7595" y="3233"/>
                        <a:pt x="7670" y="3559"/>
                      </a:cubicBezTo>
                      <a:lnTo>
                        <a:pt x="8372" y="3860"/>
                      </a:lnTo>
                      <a:cubicBezTo>
                        <a:pt x="8372" y="3985"/>
                        <a:pt x="8372" y="4085"/>
                        <a:pt x="8372" y="418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48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h="4813" w="4813">
                      <a:moveTo>
                        <a:pt x="2406" y="1"/>
                      </a:moveTo>
                      <a:cubicBezTo>
                        <a:pt x="1078" y="1"/>
                        <a:pt x="0" y="1078"/>
                        <a:pt x="0" y="2407"/>
                      </a:cubicBezTo>
                      <a:cubicBezTo>
                        <a:pt x="0" y="3735"/>
                        <a:pt x="1078" y="4813"/>
                        <a:pt x="2406" y="4813"/>
                      </a:cubicBezTo>
                      <a:cubicBezTo>
                        <a:pt x="3735" y="4813"/>
                        <a:pt x="4812" y="3735"/>
                        <a:pt x="4812" y="2407"/>
                      </a:cubicBezTo>
                      <a:cubicBezTo>
                        <a:pt x="4812" y="1078"/>
                        <a:pt x="3735" y="1"/>
                        <a:pt x="24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48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fill="none" h="4813" w="4813">
                      <a:moveTo>
                        <a:pt x="4812" y="2407"/>
                      </a:moveTo>
                      <a:cubicBezTo>
                        <a:pt x="4812" y="3735"/>
                        <a:pt x="3735" y="4813"/>
                        <a:pt x="2406" y="4813"/>
                      </a:cubicBezTo>
                      <a:cubicBezTo>
                        <a:pt x="1078" y="4813"/>
                        <a:pt x="0" y="3735"/>
                        <a:pt x="0" y="2407"/>
                      </a:cubicBezTo>
                      <a:cubicBezTo>
                        <a:pt x="0" y="1078"/>
                        <a:pt x="1078" y="1"/>
                        <a:pt x="2406" y="1"/>
                      </a:cubicBezTo>
                      <a:cubicBezTo>
                        <a:pt x="3735" y="1"/>
                        <a:pt x="4812" y="1078"/>
                        <a:pt x="4812" y="2407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48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h="3259" w="3259">
                      <a:moveTo>
                        <a:pt x="1629" y="1"/>
                      </a:moveTo>
                      <a:cubicBezTo>
                        <a:pt x="727" y="1"/>
                        <a:pt x="0" y="727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7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48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fill="none" h="3259" w="3259">
                      <a:moveTo>
                        <a:pt x="3258" y="1630"/>
                      </a:moveTo>
                      <a:cubicBezTo>
                        <a:pt x="3258" y="2532"/>
                        <a:pt x="2531" y="3259"/>
                        <a:pt x="1629" y="3259"/>
                      </a:cubicBezTo>
                      <a:cubicBezTo>
                        <a:pt x="727" y="3259"/>
                        <a:pt x="0" y="2532"/>
                        <a:pt x="0" y="1630"/>
                      </a:cubicBezTo>
                      <a:cubicBezTo>
                        <a:pt x="0" y="727"/>
                        <a:pt x="727" y="1"/>
                        <a:pt x="1629" y="1"/>
                      </a:cubicBezTo>
                      <a:cubicBezTo>
                        <a:pt x="2531" y="1"/>
                        <a:pt x="3258" y="727"/>
                        <a:pt x="3258" y="1630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212" name="Google Shape;22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138" y="894538"/>
            <a:ext cx="5038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49"/>
          <p:cNvSpPr txBox="1"/>
          <p:nvPr>
            <p:ph type="title"/>
          </p:nvPr>
        </p:nvSpPr>
        <p:spPr>
          <a:xfrm>
            <a:off x="637300" y="285600"/>
            <a:ext cx="36510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SEMÁFOROs</a:t>
            </a:r>
            <a:endParaRPr/>
          </a:p>
        </p:txBody>
      </p:sp>
      <p:grpSp>
        <p:nvGrpSpPr>
          <p:cNvPr id="2218" name="Google Shape;2218;p49"/>
          <p:cNvGrpSpPr/>
          <p:nvPr/>
        </p:nvGrpSpPr>
        <p:grpSpPr>
          <a:xfrm>
            <a:off x="-308554" y="1747410"/>
            <a:ext cx="4264278" cy="2945528"/>
            <a:chOff x="-95154" y="1747410"/>
            <a:chExt cx="4264278" cy="2945528"/>
          </a:xfrm>
        </p:grpSpPr>
        <p:grpSp>
          <p:nvGrpSpPr>
            <p:cNvPr id="2219" name="Google Shape;2219;p49"/>
            <p:cNvGrpSpPr/>
            <p:nvPr/>
          </p:nvGrpSpPr>
          <p:grpSpPr>
            <a:xfrm flipH="1">
              <a:off x="1313607" y="1747410"/>
              <a:ext cx="2855518" cy="2153259"/>
              <a:chOff x="3499629" y="1503696"/>
              <a:chExt cx="1163286" cy="877163"/>
            </a:xfrm>
          </p:grpSpPr>
          <p:sp>
            <p:nvSpPr>
              <p:cNvPr id="2220" name="Google Shape;2220;p49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9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9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9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9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9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9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9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9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49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9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9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9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33" name="Google Shape;2233;p49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34" name="Google Shape;2234;p49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9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9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49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38" name="Google Shape;2238;p49"/>
            <p:cNvCxnSpPr/>
            <p:nvPr/>
          </p:nvCxnSpPr>
          <p:spPr>
            <a:xfrm rot="10800000">
              <a:off x="-6511" y="2785546"/>
              <a:ext cx="1575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9" name="Google Shape;2239;p49"/>
            <p:cNvCxnSpPr/>
            <p:nvPr/>
          </p:nvCxnSpPr>
          <p:spPr>
            <a:xfrm>
              <a:off x="2762023" y="3900638"/>
              <a:ext cx="0" cy="79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0" name="Google Shape;2240;p49"/>
            <p:cNvCxnSpPr/>
            <p:nvPr/>
          </p:nvCxnSpPr>
          <p:spPr>
            <a:xfrm rot="10800000">
              <a:off x="-95154" y="4690190"/>
              <a:ext cx="2859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41" name="Google Shape;2241;p49"/>
            <p:cNvGrpSpPr/>
            <p:nvPr/>
          </p:nvGrpSpPr>
          <p:grpSpPr>
            <a:xfrm>
              <a:off x="2100720" y="2297855"/>
              <a:ext cx="978660" cy="1086821"/>
              <a:chOff x="2100720" y="2028530"/>
              <a:chExt cx="978660" cy="1086821"/>
            </a:xfrm>
          </p:grpSpPr>
          <p:sp>
            <p:nvSpPr>
              <p:cNvPr id="2242" name="Google Shape;2242;p49"/>
              <p:cNvSpPr/>
              <p:nvPr/>
            </p:nvSpPr>
            <p:spPr>
              <a:xfrm flipH="1">
                <a:off x="2100720" y="2028530"/>
                <a:ext cx="978660" cy="108682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49"/>
              <p:cNvSpPr/>
              <p:nvPr/>
            </p:nvSpPr>
            <p:spPr>
              <a:xfrm flipH="1">
                <a:off x="2414860" y="2729012"/>
                <a:ext cx="144330" cy="224954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4" name="Google Shape;2244;p49"/>
              <p:cNvGrpSpPr/>
              <p:nvPr/>
            </p:nvGrpSpPr>
            <p:grpSpPr>
              <a:xfrm>
                <a:off x="2414845" y="2150838"/>
                <a:ext cx="454767" cy="454767"/>
                <a:chOff x="5122483" y="1943088"/>
                <a:chExt cx="454767" cy="454767"/>
              </a:xfrm>
            </p:grpSpPr>
            <p:sp>
              <p:nvSpPr>
                <p:cNvPr id="2245" name="Google Shape;2245;p49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h="8372" w="8372">
                      <a:moveTo>
                        <a:pt x="3860" y="0"/>
                      </a:moveTo>
                      <a:lnTo>
                        <a:pt x="3560" y="727"/>
                      </a:lnTo>
                      <a:cubicBezTo>
                        <a:pt x="3234" y="777"/>
                        <a:pt x="2908" y="877"/>
                        <a:pt x="2632" y="1028"/>
                      </a:cubicBezTo>
                      <a:lnTo>
                        <a:pt x="1956" y="652"/>
                      </a:lnTo>
                      <a:cubicBezTo>
                        <a:pt x="1605" y="877"/>
                        <a:pt x="1279" y="1153"/>
                        <a:pt x="1003" y="1454"/>
                      </a:cubicBezTo>
                      <a:lnTo>
                        <a:pt x="1279" y="2181"/>
                      </a:lnTo>
                      <a:cubicBezTo>
                        <a:pt x="1103" y="2456"/>
                        <a:pt x="953" y="2757"/>
                        <a:pt x="853" y="3058"/>
                      </a:cubicBezTo>
                      <a:lnTo>
                        <a:pt x="101" y="3258"/>
                      </a:lnTo>
                      <a:cubicBezTo>
                        <a:pt x="26" y="3559"/>
                        <a:pt x="1" y="3860"/>
                        <a:pt x="1" y="4186"/>
                      </a:cubicBezTo>
                      <a:cubicBezTo>
                        <a:pt x="1" y="4286"/>
                        <a:pt x="1" y="4411"/>
                        <a:pt x="26" y="4512"/>
                      </a:cubicBezTo>
                      <a:lnTo>
                        <a:pt x="728" y="4812"/>
                      </a:lnTo>
                      <a:cubicBezTo>
                        <a:pt x="778" y="5163"/>
                        <a:pt x="878" y="5464"/>
                        <a:pt x="1028" y="5765"/>
                      </a:cubicBezTo>
                      <a:lnTo>
                        <a:pt x="652" y="6441"/>
                      </a:lnTo>
                      <a:cubicBezTo>
                        <a:pt x="878" y="6792"/>
                        <a:pt x="1154" y="7093"/>
                        <a:pt x="1454" y="7369"/>
                      </a:cubicBezTo>
                      <a:lnTo>
                        <a:pt x="2181" y="7093"/>
                      </a:lnTo>
                      <a:cubicBezTo>
                        <a:pt x="2457" y="7268"/>
                        <a:pt x="2758" y="7419"/>
                        <a:pt x="3058" y="7519"/>
                      </a:cubicBezTo>
                      <a:lnTo>
                        <a:pt x="3284" y="8271"/>
                      </a:lnTo>
                      <a:cubicBezTo>
                        <a:pt x="3560" y="8346"/>
                        <a:pt x="3885" y="8371"/>
                        <a:pt x="4186" y="8371"/>
                      </a:cubicBezTo>
                      <a:lnTo>
                        <a:pt x="4512" y="8371"/>
                      </a:lnTo>
                      <a:lnTo>
                        <a:pt x="4838" y="7644"/>
                      </a:lnTo>
                      <a:cubicBezTo>
                        <a:pt x="5164" y="7594"/>
                        <a:pt x="5464" y="7494"/>
                        <a:pt x="5765" y="7344"/>
                      </a:cubicBezTo>
                      <a:lnTo>
                        <a:pt x="6442" y="7720"/>
                      </a:lnTo>
                      <a:cubicBezTo>
                        <a:pt x="6793" y="7519"/>
                        <a:pt x="7093" y="7243"/>
                        <a:pt x="7369" y="6918"/>
                      </a:cubicBezTo>
                      <a:lnTo>
                        <a:pt x="7093" y="6191"/>
                      </a:lnTo>
                      <a:cubicBezTo>
                        <a:pt x="7269" y="5915"/>
                        <a:pt x="7419" y="5639"/>
                        <a:pt x="7545" y="5314"/>
                      </a:cubicBezTo>
                      <a:lnTo>
                        <a:pt x="8271" y="5113"/>
                      </a:lnTo>
                      <a:cubicBezTo>
                        <a:pt x="8347" y="4812"/>
                        <a:pt x="8372" y="4512"/>
                        <a:pt x="8372" y="4186"/>
                      </a:cubicBezTo>
                      <a:cubicBezTo>
                        <a:pt x="8372" y="4085"/>
                        <a:pt x="8372" y="3985"/>
                        <a:pt x="8372" y="3860"/>
                      </a:cubicBezTo>
                      <a:lnTo>
                        <a:pt x="7670" y="3559"/>
                      </a:lnTo>
                      <a:cubicBezTo>
                        <a:pt x="7595" y="3233"/>
                        <a:pt x="7494" y="2907"/>
                        <a:pt x="7344" y="2632"/>
                      </a:cubicBezTo>
                      <a:lnTo>
                        <a:pt x="7745" y="1955"/>
                      </a:lnTo>
                      <a:cubicBezTo>
                        <a:pt x="7520" y="1604"/>
                        <a:pt x="7244" y="1278"/>
                        <a:pt x="6918" y="1003"/>
                      </a:cubicBezTo>
                      <a:lnTo>
                        <a:pt x="6191" y="1278"/>
                      </a:lnTo>
                      <a:cubicBezTo>
                        <a:pt x="5941" y="1103"/>
                        <a:pt x="5640" y="953"/>
                        <a:pt x="5314" y="852"/>
                      </a:cubicBezTo>
                      <a:lnTo>
                        <a:pt x="5114" y="100"/>
                      </a:lnTo>
                      <a:cubicBezTo>
                        <a:pt x="4813" y="25"/>
                        <a:pt x="4512" y="0"/>
                        <a:pt x="41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6" name="Google Shape;2246;p49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fill="none" h="8372" w="8372">
                      <a:moveTo>
                        <a:pt x="8372" y="4186"/>
                      </a:moveTo>
                      <a:cubicBezTo>
                        <a:pt x="8372" y="4512"/>
                        <a:pt x="8347" y="4812"/>
                        <a:pt x="8271" y="5113"/>
                      </a:cubicBezTo>
                      <a:lnTo>
                        <a:pt x="7545" y="5314"/>
                      </a:lnTo>
                      <a:cubicBezTo>
                        <a:pt x="7419" y="5639"/>
                        <a:pt x="7269" y="5915"/>
                        <a:pt x="7093" y="6191"/>
                      </a:cubicBezTo>
                      <a:lnTo>
                        <a:pt x="7369" y="6918"/>
                      </a:lnTo>
                      <a:cubicBezTo>
                        <a:pt x="7093" y="7243"/>
                        <a:pt x="6793" y="7519"/>
                        <a:pt x="6442" y="7720"/>
                      </a:cubicBezTo>
                      <a:lnTo>
                        <a:pt x="5765" y="7344"/>
                      </a:lnTo>
                      <a:cubicBezTo>
                        <a:pt x="5464" y="7494"/>
                        <a:pt x="5164" y="7594"/>
                        <a:pt x="4838" y="7644"/>
                      </a:cubicBezTo>
                      <a:lnTo>
                        <a:pt x="4512" y="8371"/>
                      </a:lnTo>
                      <a:cubicBezTo>
                        <a:pt x="4412" y="8371"/>
                        <a:pt x="4312" y="8371"/>
                        <a:pt x="4186" y="8371"/>
                      </a:cubicBezTo>
                      <a:cubicBezTo>
                        <a:pt x="3885" y="8371"/>
                        <a:pt x="3560" y="8346"/>
                        <a:pt x="3284" y="8271"/>
                      </a:cubicBezTo>
                      <a:lnTo>
                        <a:pt x="3058" y="7519"/>
                      </a:lnTo>
                      <a:cubicBezTo>
                        <a:pt x="2758" y="7419"/>
                        <a:pt x="2457" y="7268"/>
                        <a:pt x="2181" y="7093"/>
                      </a:cubicBezTo>
                      <a:lnTo>
                        <a:pt x="1454" y="7369"/>
                      </a:lnTo>
                      <a:cubicBezTo>
                        <a:pt x="1154" y="7093"/>
                        <a:pt x="878" y="6792"/>
                        <a:pt x="652" y="6441"/>
                      </a:cubicBezTo>
                      <a:lnTo>
                        <a:pt x="1028" y="5765"/>
                      </a:lnTo>
                      <a:cubicBezTo>
                        <a:pt x="878" y="5464"/>
                        <a:pt x="778" y="5163"/>
                        <a:pt x="728" y="4812"/>
                      </a:cubicBezTo>
                      <a:lnTo>
                        <a:pt x="26" y="4512"/>
                      </a:lnTo>
                      <a:cubicBezTo>
                        <a:pt x="1" y="4411"/>
                        <a:pt x="1" y="4286"/>
                        <a:pt x="1" y="4186"/>
                      </a:cubicBezTo>
                      <a:cubicBezTo>
                        <a:pt x="1" y="3860"/>
                        <a:pt x="26" y="3559"/>
                        <a:pt x="101" y="3258"/>
                      </a:cubicBezTo>
                      <a:lnTo>
                        <a:pt x="853" y="3058"/>
                      </a:lnTo>
                      <a:cubicBezTo>
                        <a:pt x="953" y="2757"/>
                        <a:pt x="1103" y="2456"/>
                        <a:pt x="1279" y="2181"/>
                      </a:cubicBezTo>
                      <a:lnTo>
                        <a:pt x="1003" y="1454"/>
                      </a:lnTo>
                      <a:cubicBezTo>
                        <a:pt x="1279" y="1153"/>
                        <a:pt x="1605" y="877"/>
                        <a:pt x="1956" y="652"/>
                      </a:cubicBezTo>
                      <a:lnTo>
                        <a:pt x="2632" y="1028"/>
                      </a:lnTo>
                      <a:cubicBezTo>
                        <a:pt x="2908" y="877"/>
                        <a:pt x="3234" y="777"/>
                        <a:pt x="3560" y="727"/>
                      </a:cubicBezTo>
                      <a:lnTo>
                        <a:pt x="3860" y="0"/>
                      </a:lnTo>
                      <a:cubicBezTo>
                        <a:pt x="3986" y="0"/>
                        <a:pt x="4086" y="0"/>
                        <a:pt x="4186" y="0"/>
                      </a:cubicBezTo>
                      <a:cubicBezTo>
                        <a:pt x="4512" y="0"/>
                        <a:pt x="4813" y="25"/>
                        <a:pt x="5114" y="100"/>
                      </a:cubicBezTo>
                      <a:lnTo>
                        <a:pt x="5314" y="852"/>
                      </a:lnTo>
                      <a:cubicBezTo>
                        <a:pt x="5640" y="953"/>
                        <a:pt x="5941" y="1103"/>
                        <a:pt x="6191" y="1278"/>
                      </a:cubicBezTo>
                      <a:lnTo>
                        <a:pt x="6918" y="1003"/>
                      </a:lnTo>
                      <a:cubicBezTo>
                        <a:pt x="7244" y="1278"/>
                        <a:pt x="7520" y="1604"/>
                        <a:pt x="7745" y="1955"/>
                      </a:cubicBezTo>
                      <a:lnTo>
                        <a:pt x="7344" y="2632"/>
                      </a:lnTo>
                      <a:cubicBezTo>
                        <a:pt x="7494" y="2907"/>
                        <a:pt x="7595" y="3233"/>
                        <a:pt x="7670" y="3559"/>
                      </a:cubicBezTo>
                      <a:lnTo>
                        <a:pt x="8372" y="3860"/>
                      </a:lnTo>
                      <a:cubicBezTo>
                        <a:pt x="8372" y="3985"/>
                        <a:pt x="8372" y="4085"/>
                        <a:pt x="8372" y="418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7" name="Google Shape;2247;p49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h="4813" w="4813">
                      <a:moveTo>
                        <a:pt x="2406" y="1"/>
                      </a:moveTo>
                      <a:cubicBezTo>
                        <a:pt x="1078" y="1"/>
                        <a:pt x="0" y="1078"/>
                        <a:pt x="0" y="2407"/>
                      </a:cubicBezTo>
                      <a:cubicBezTo>
                        <a:pt x="0" y="3735"/>
                        <a:pt x="1078" y="4813"/>
                        <a:pt x="2406" y="4813"/>
                      </a:cubicBezTo>
                      <a:cubicBezTo>
                        <a:pt x="3735" y="4813"/>
                        <a:pt x="4812" y="3735"/>
                        <a:pt x="4812" y="2407"/>
                      </a:cubicBezTo>
                      <a:cubicBezTo>
                        <a:pt x="4812" y="1078"/>
                        <a:pt x="3735" y="1"/>
                        <a:pt x="24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8" name="Google Shape;2248;p49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fill="none" h="4813" w="4813">
                      <a:moveTo>
                        <a:pt x="4812" y="2407"/>
                      </a:moveTo>
                      <a:cubicBezTo>
                        <a:pt x="4812" y="3735"/>
                        <a:pt x="3735" y="4813"/>
                        <a:pt x="2406" y="4813"/>
                      </a:cubicBezTo>
                      <a:cubicBezTo>
                        <a:pt x="1078" y="4813"/>
                        <a:pt x="0" y="3735"/>
                        <a:pt x="0" y="2407"/>
                      </a:cubicBezTo>
                      <a:cubicBezTo>
                        <a:pt x="0" y="1078"/>
                        <a:pt x="1078" y="1"/>
                        <a:pt x="2406" y="1"/>
                      </a:cubicBezTo>
                      <a:cubicBezTo>
                        <a:pt x="3735" y="1"/>
                        <a:pt x="4812" y="1078"/>
                        <a:pt x="4812" y="2407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9" name="Google Shape;2249;p49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h="3259" w="3259">
                      <a:moveTo>
                        <a:pt x="1629" y="1"/>
                      </a:moveTo>
                      <a:cubicBezTo>
                        <a:pt x="727" y="1"/>
                        <a:pt x="0" y="727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7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0" name="Google Shape;2250;p49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fill="none" h="3259" w="3259">
                      <a:moveTo>
                        <a:pt x="3258" y="1630"/>
                      </a:moveTo>
                      <a:cubicBezTo>
                        <a:pt x="3258" y="2532"/>
                        <a:pt x="2531" y="3259"/>
                        <a:pt x="1629" y="3259"/>
                      </a:cubicBezTo>
                      <a:cubicBezTo>
                        <a:pt x="727" y="3259"/>
                        <a:pt x="0" y="2532"/>
                        <a:pt x="0" y="1630"/>
                      </a:cubicBezTo>
                      <a:cubicBezTo>
                        <a:pt x="0" y="727"/>
                        <a:pt x="727" y="1"/>
                        <a:pt x="1629" y="1"/>
                      </a:cubicBezTo>
                      <a:cubicBezTo>
                        <a:pt x="2531" y="1"/>
                        <a:pt x="3258" y="727"/>
                        <a:pt x="3258" y="1630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251" name="Google Shape;22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25" y="966000"/>
            <a:ext cx="6358350" cy="38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50"/>
          <p:cNvSpPr txBox="1"/>
          <p:nvPr>
            <p:ph type="title"/>
          </p:nvPr>
        </p:nvSpPr>
        <p:spPr>
          <a:xfrm>
            <a:off x="637300" y="285600"/>
            <a:ext cx="36510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SEMÁFOROs</a:t>
            </a:r>
            <a:endParaRPr/>
          </a:p>
        </p:txBody>
      </p:sp>
      <p:grpSp>
        <p:nvGrpSpPr>
          <p:cNvPr id="2257" name="Google Shape;2257;p50"/>
          <p:cNvGrpSpPr/>
          <p:nvPr/>
        </p:nvGrpSpPr>
        <p:grpSpPr>
          <a:xfrm>
            <a:off x="-308554" y="1747410"/>
            <a:ext cx="4264278" cy="2945528"/>
            <a:chOff x="-95154" y="1747410"/>
            <a:chExt cx="4264278" cy="2945528"/>
          </a:xfrm>
        </p:grpSpPr>
        <p:grpSp>
          <p:nvGrpSpPr>
            <p:cNvPr id="2258" name="Google Shape;2258;p50"/>
            <p:cNvGrpSpPr/>
            <p:nvPr/>
          </p:nvGrpSpPr>
          <p:grpSpPr>
            <a:xfrm flipH="1">
              <a:off x="1313607" y="1747410"/>
              <a:ext cx="2855518" cy="2153259"/>
              <a:chOff x="3499629" y="1503696"/>
              <a:chExt cx="1163286" cy="877163"/>
            </a:xfrm>
          </p:grpSpPr>
          <p:sp>
            <p:nvSpPr>
              <p:cNvPr id="2259" name="Google Shape;2259;p50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50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50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50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50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50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50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50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50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50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50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50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50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72" name="Google Shape;2272;p50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73" name="Google Shape;2273;p50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50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50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50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77" name="Google Shape;2277;p50"/>
            <p:cNvCxnSpPr/>
            <p:nvPr/>
          </p:nvCxnSpPr>
          <p:spPr>
            <a:xfrm rot="10800000">
              <a:off x="-6511" y="2785546"/>
              <a:ext cx="1575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50"/>
            <p:cNvCxnSpPr/>
            <p:nvPr/>
          </p:nvCxnSpPr>
          <p:spPr>
            <a:xfrm>
              <a:off x="2762023" y="3900638"/>
              <a:ext cx="0" cy="79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50"/>
            <p:cNvCxnSpPr/>
            <p:nvPr/>
          </p:nvCxnSpPr>
          <p:spPr>
            <a:xfrm rot="10800000">
              <a:off x="-95154" y="4690190"/>
              <a:ext cx="2859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80" name="Google Shape;2280;p50"/>
            <p:cNvGrpSpPr/>
            <p:nvPr/>
          </p:nvGrpSpPr>
          <p:grpSpPr>
            <a:xfrm>
              <a:off x="2100720" y="2297855"/>
              <a:ext cx="978660" cy="1086821"/>
              <a:chOff x="2100720" y="2028530"/>
              <a:chExt cx="978660" cy="1086821"/>
            </a:xfrm>
          </p:grpSpPr>
          <p:sp>
            <p:nvSpPr>
              <p:cNvPr id="2281" name="Google Shape;2281;p50"/>
              <p:cNvSpPr/>
              <p:nvPr/>
            </p:nvSpPr>
            <p:spPr>
              <a:xfrm flipH="1">
                <a:off x="2100720" y="2028530"/>
                <a:ext cx="978660" cy="108682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50"/>
              <p:cNvSpPr/>
              <p:nvPr/>
            </p:nvSpPr>
            <p:spPr>
              <a:xfrm flipH="1">
                <a:off x="2414860" y="2729012"/>
                <a:ext cx="144330" cy="224954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3" name="Google Shape;2283;p50"/>
              <p:cNvGrpSpPr/>
              <p:nvPr/>
            </p:nvGrpSpPr>
            <p:grpSpPr>
              <a:xfrm>
                <a:off x="2414845" y="2150838"/>
                <a:ext cx="454767" cy="454767"/>
                <a:chOff x="5122483" y="1943088"/>
                <a:chExt cx="454767" cy="454767"/>
              </a:xfrm>
            </p:grpSpPr>
            <p:sp>
              <p:nvSpPr>
                <p:cNvPr id="2284" name="Google Shape;2284;p50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h="8372" w="8372">
                      <a:moveTo>
                        <a:pt x="3860" y="0"/>
                      </a:moveTo>
                      <a:lnTo>
                        <a:pt x="3560" y="727"/>
                      </a:lnTo>
                      <a:cubicBezTo>
                        <a:pt x="3234" y="777"/>
                        <a:pt x="2908" y="877"/>
                        <a:pt x="2632" y="1028"/>
                      </a:cubicBezTo>
                      <a:lnTo>
                        <a:pt x="1956" y="652"/>
                      </a:lnTo>
                      <a:cubicBezTo>
                        <a:pt x="1605" y="877"/>
                        <a:pt x="1279" y="1153"/>
                        <a:pt x="1003" y="1454"/>
                      </a:cubicBezTo>
                      <a:lnTo>
                        <a:pt x="1279" y="2181"/>
                      </a:lnTo>
                      <a:cubicBezTo>
                        <a:pt x="1103" y="2456"/>
                        <a:pt x="953" y="2757"/>
                        <a:pt x="853" y="3058"/>
                      </a:cubicBezTo>
                      <a:lnTo>
                        <a:pt x="101" y="3258"/>
                      </a:lnTo>
                      <a:cubicBezTo>
                        <a:pt x="26" y="3559"/>
                        <a:pt x="1" y="3860"/>
                        <a:pt x="1" y="4186"/>
                      </a:cubicBezTo>
                      <a:cubicBezTo>
                        <a:pt x="1" y="4286"/>
                        <a:pt x="1" y="4411"/>
                        <a:pt x="26" y="4512"/>
                      </a:cubicBezTo>
                      <a:lnTo>
                        <a:pt x="728" y="4812"/>
                      </a:lnTo>
                      <a:cubicBezTo>
                        <a:pt x="778" y="5163"/>
                        <a:pt x="878" y="5464"/>
                        <a:pt x="1028" y="5765"/>
                      </a:cubicBezTo>
                      <a:lnTo>
                        <a:pt x="652" y="6441"/>
                      </a:lnTo>
                      <a:cubicBezTo>
                        <a:pt x="878" y="6792"/>
                        <a:pt x="1154" y="7093"/>
                        <a:pt x="1454" y="7369"/>
                      </a:cubicBezTo>
                      <a:lnTo>
                        <a:pt x="2181" y="7093"/>
                      </a:lnTo>
                      <a:cubicBezTo>
                        <a:pt x="2457" y="7268"/>
                        <a:pt x="2758" y="7419"/>
                        <a:pt x="3058" y="7519"/>
                      </a:cubicBezTo>
                      <a:lnTo>
                        <a:pt x="3284" y="8271"/>
                      </a:lnTo>
                      <a:cubicBezTo>
                        <a:pt x="3560" y="8346"/>
                        <a:pt x="3885" y="8371"/>
                        <a:pt x="4186" y="8371"/>
                      </a:cubicBezTo>
                      <a:lnTo>
                        <a:pt x="4512" y="8371"/>
                      </a:lnTo>
                      <a:lnTo>
                        <a:pt x="4838" y="7644"/>
                      </a:lnTo>
                      <a:cubicBezTo>
                        <a:pt x="5164" y="7594"/>
                        <a:pt x="5464" y="7494"/>
                        <a:pt x="5765" y="7344"/>
                      </a:cubicBezTo>
                      <a:lnTo>
                        <a:pt x="6442" y="7720"/>
                      </a:lnTo>
                      <a:cubicBezTo>
                        <a:pt x="6793" y="7519"/>
                        <a:pt x="7093" y="7243"/>
                        <a:pt x="7369" y="6918"/>
                      </a:cubicBezTo>
                      <a:lnTo>
                        <a:pt x="7093" y="6191"/>
                      </a:lnTo>
                      <a:cubicBezTo>
                        <a:pt x="7269" y="5915"/>
                        <a:pt x="7419" y="5639"/>
                        <a:pt x="7545" y="5314"/>
                      </a:cubicBezTo>
                      <a:lnTo>
                        <a:pt x="8271" y="5113"/>
                      </a:lnTo>
                      <a:cubicBezTo>
                        <a:pt x="8347" y="4812"/>
                        <a:pt x="8372" y="4512"/>
                        <a:pt x="8372" y="4186"/>
                      </a:cubicBezTo>
                      <a:cubicBezTo>
                        <a:pt x="8372" y="4085"/>
                        <a:pt x="8372" y="3985"/>
                        <a:pt x="8372" y="3860"/>
                      </a:cubicBezTo>
                      <a:lnTo>
                        <a:pt x="7670" y="3559"/>
                      </a:lnTo>
                      <a:cubicBezTo>
                        <a:pt x="7595" y="3233"/>
                        <a:pt x="7494" y="2907"/>
                        <a:pt x="7344" y="2632"/>
                      </a:cubicBezTo>
                      <a:lnTo>
                        <a:pt x="7745" y="1955"/>
                      </a:lnTo>
                      <a:cubicBezTo>
                        <a:pt x="7520" y="1604"/>
                        <a:pt x="7244" y="1278"/>
                        <a:pt x="6918" y="1003"/>
                      </a:cubicBezTo>
                      <a:lnTo>
                        <a:pt x="6191" y="1278"/>
                      </a:lnTo>
                      <a:cubicBezTo>
                        <a:pt x="5941" y="1103"/>
                        <a:pt x="5640" y="953"/>
                        <a:pt x="5314" y="852"/>
                      </a:cubicBezTo>
                      <a:lnTo>
                        <a:pt x="5114" y="100"/>
                      </a:lnTo>
                      <a:cubicBezTo>
                        <a:pt x="4813" y="25"/>
                        <a:pt x="4512" y="0"/>
                        <a:pt x="41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50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fill="none" h="8372" w="8372">
                      <a:moveTo>
                        <a:pt x="8372" y="4186"/>
                      </a:moveTo>
                      <a:cubicBezTo>
                        <a:pt x="8372" y="4512"/>
                        <a:pt x="8347" y="4812"/>
                        <a:pt x="8271" y="5113"/>
                      </a:cubicBezTo>
                      <a:lnTo>
                        <a:pt x="7545" y="5314"/>
                      </a:lnTo>
                      <a:cubicBezTo>
                        <a:pt x="7419" y="5639"/>
                        <a:pt x="7269" y="5915"/>
                        <a:pt x="7093" y="6191"/>
                      </a:cubicBezTo>
                      <a:lnTo>
                        <a:pt x="7369" y="6918"/>
                      </a:lnTo>
                      <a:cubicBezTo>
                        <a:pt x="7093" y="7243"/>
                        <a:pt x="6793" y="7519"/>
                        <a:pt x="6442" y="7720"/>
                      </a:cubicBezTo>
                      <a:lnTo>
                        <a:pt x="5765" y="7344"/>
                      </a:lnTo>
                      <a:cubicBezTo>
                        <a:pt x="5464" y="7494"/>
                        <a:pt x="5164" y="7594"/>
                        <a:pt x="4838" y="7644"/>
                      </a:cubicBezTo>
                      <a:lnTo>
                        <a:pt x="4512" y="8371"/>
                      </a:lnTo>
                      <a:cubicBezTo>
                        <a:pt x="4412" y="8371"/>
                        <a:pt x="4312" y="8371"/>
                        <a:pt x="4186" y="8371"/>
                      </a:cubicBezTo>
                      <a:cubicBezTo>
                        <a:pt x="3885" y="8371"/>
                        <a:pt x="3560" y="8346"/>
                        <a:pt x="3284" y="8271"/>
                      </a:cubicBezTo>
                      <a:lnTo>
                        <a:pt x="3058" y="7519"/>
                      </a:lnTo>
                      <a:cubicBezTo>
                        <a:pt x="2758" y="7419"/>
                        <a:pt x="2457" y="7268"/>
                        <a:pt x="2181" y="7093"/>
                      </a:cubicBezTo>
                      <a:lnTo>
                        <a:pt x="1454" y="7369"/>
                      </a:lnTo>
                      <a:cubicBezTo>
                        <a:pt x="1154" y="7093"/>
                        <a:pt x="878" y="6792"/>
                        <a:pt x="652" y="6441"/>
                      </a:cubicBezTo>
                      <a:lnTo>
                        <a:pt x="1028" y="5765"/>
                      </a:lnTo>
                      <a:cubicBezTo>
                        <a:pt x="878" y="5464"/>
                        <a:pt x="778" y="5163"/>
                        <a:pt x="728" y="4812"/>
                      </a:cubicBezTo>
                      <a:lnTo>
                        <a:pt x="26" y="4512"/>
                      </a:lnTo>
                      <a:cubicBezTo>
                        <a:pt x="1" y="4411"/>
                        <a:pt x="1" y="4286"/>
                        <a:pt x="1" y="4186"/>
                      </a:cubicBezTo>
                      <a:cubicBezTo>
                        <a:pt x="1" y="3860"/>
                        <a:pt x="26" y="3559"/>
                        <a:pt x="101" y="3258"/>
                      </a:cubicBezTo>
                      <a:lnTo>
                        <a:pt x="853" y="3058"/>
                      </a:lnTo>
                      <a:cubicBezTo>
                        <a:pt x="953" y="2757"/>
                        <a:pt x="1103" y="2456"/>
                        <a:pt x="1279" y="2181"/>
                      </a:cubicBezTo>
                      <a:lnTo>
                        <a:pt x="1003" y="1454"/>
                      </a:lnTo>
                      <a:cubicBezTo>
                        <a:pt x="1279" y="1153"/>
                        <a:pt x="1605" y="877"/>
                        <a:pt x="1956" y="652"/>
                      </a:cubicBezTo>
                      <a:lnTo>
                        <a:pt x="2632" y="1028"/>
                      </a:lnTo>
                      <a:cubicBezTo>
                        <a:pt x="2908" y="877"/>
                        <a:pt x="3234" y="777"/>
                        <a:pt x="3560" y="727"/>
                      </a:cubicBezTo>
                      <a:lnTo>
                        <a:pt x="3860" y="0"/>
                      </a:lnTo>
                      <a:cubicBezTo>
                        <a:pt x="3986" y="0"/>
                        <a:pt x="4086" y="0"/>
                        <a:pt x="4186" y="0"/>
                      </a:cubicBezTo>
                      <a:cubicBezTo>
                        <a:pt x="4512" y="0"/>
                        <a:pt x="4813" y="25"/>
                        <a:pt x="5114" y="100"/>
                      </a:cubicBezTo>
                      <a:lnTo>
                        <a:pt x="5314" y="852"/>
                      </a:lnTo>
                      <a:cubicBezTo>
                        <a:pt x="5640" y="953"/>
                        <a:pt x="5941" y="1103"/>
                        <a:pt x="6191" y="1278"/>
                      </a:cubicBezTo>
                      <a:lnTo>
                        <a:pt x="6918" y="1003"/>
                      </a:lnTo>
                      <a:cubicBezTo>
                        <a:pt x="7244" y="1278"/>
                        <a:pt x="7520" y="1604"/>
                        <a:pt x="7745" y="1955"/>
                      </a:cubicBezTo>
                      <a:lnTo>
                        <a:pt x="7344" y="2632"/>
                      </a:lnTo>
                      <a:cubicBezTo>
                        <a:pt x="7494" y="2907"/>
                        <a:pt x="7595" y="3233"/>
                        <a:pt x="7670" y="3559"/>
                      </a:cubicBezTo>
                      <a:lnTo>
                        <a:pt x="8372" y="3860"/>
                      </a:lnTo>
                      <a:cubicBezTo>
                        <a:pt x="8372" y="3985"/>
                        <a:pt x="8372" y="4085"/>
                        <a:pt x="8372" y="418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50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h="4813" w="4813">
                      <a:moveTo>
                        <a:pt x="2406" y="1"/>
                      </a:moveTo>
                      <a:cubicBezTo>
                        <a:pt x="1078" y="1"/>
                        <a:pt x="0" y="1078"/>
                        <a:pt x="0" y="2407"/>
                      </a:cubicBezTo>
                      <a:cubicBezTo>
                        <a:pt x="0" y="3735"/>
                        <a:pt x="1078" y="4813"/>
                        <a:pt x="2406" y="4813"/>
                      </a:cubicBezTo>
                      <a:cubicBezTo>
                        <a:pt x="3735" y="4813"/>
                        <a:pt x="4812" y="3735"/>
                        <a:pt x="4812" y="2407"/>
                      </a:cubicBezTo>
                      <a:cubicBezTo>
                        <a:pt x="4812" y="1078"/>
                        <a:pt x="3735" y="1"/>
                        <a:pt x="24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50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fill="none" h="4813" w="4813">
                      <a:moveTo>
                        <a:pt x="4812" y="2407"/>
                      </a:moveTo>
                      <a:cubicBezTo>
                        <a:pt x="4812" y="3735"/>
                        <a:pt x="3735" y="4813"/>
                        <a:pt x="2406" y="4813"/>
                      </a:cubicBezTo>
                      <a:cubicBezTo>
                        <a:pt x="1078" y="4813"/>
                        <a:pt x="0" y="3735"/>
                        <a:pt x="0" y="2407"/>
                      </a:cubicBezTo>
                      <a:cubicBezTo>
                        <a:pt x="0" y="1078"/>
                        <a:pt x="1078" y="1"/>
                        <a:pt x="2406" y="1"/>
                      </a:cubicBezTo>
                      <a:cubicBezTo>
                        <a:pt x="3735" y="1"/>
                        <a:pt x="4812" y="1078"/>
                        <a:pt x="4812" y="2407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50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h="3259" w="3259">
                      <a:moveTo>
                        <a:pt x="1629" y="1"/>
                      </a:moveTo>
                      <a:cubicBezTo>
                        <a:pt x="727" y="1"/>
                        <a:pt x="0" y="727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7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50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fill="none" h="3259" w="3259">
                      <a:moveTo>
                        <a:pt x="3258" y="1630"/>
                      </a:moveTo>
                      <a:cubicBezTo>
                        <a:pt x="3258" y="2532"/>
                        <a:pt x="2531" y="3259"/>
                        <a:pt x="1629" y="3259"/>
                      </a:cubicBezTo>
                      <a:cubicBezTo>
                        <a:pt x="727" y="3259"/>
                        <a:pt x="0" y="2532"/>
                        <a:pt x="0" y="1630"/>
                      </a:cubicBezTo>
                      <a:cubicBezTo>
                        <a:pt x="0" y="727"/>
                        <a:pt x="727" y="1"/>
                        <a:pt x="1629" y="1"/>
                      </a:cubicBezTo>
                      <a:cubicBezTo>
                        <a:pt x="2531" y="1"/>
                        <a:pt x="3258" y="727"/>
                        <a:pt x="3258" y="1630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290" name="Google Shape;22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125" y="794400"/>
            <a:ext cx="5459574" cy="40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1919" name="Google Shape;1919;p35"/>
          <p:cNvSpPr txBox="1"/>
          <p:nvPr/>
        </p:nvSpPr>
        <p:spPr>
          <a:xfrm>
            <a:off x="5452272" y="4356500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LUCAS MÁXIMO DANTAS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20" name="Google Shape;1920;p35"/>
          <p:cNvGrpSpPr/>
          <p:nvPr/>
        </p:nvGrpSpPr>
        <p:grpSpPr>
          <a:xfrm>
            <a:off x="4968268" y="2065760"/>
            <a:ext cx="2855518" cy="2153259"/>
            <a:chOff x="3499629" y="1503696"/>
            <a:chExt cx="1163286" cy="877163"/>
          </a:xfrm>
        </p:grpSpPr>
        <p:sp>
          <p:nvSpPr>
            <p:cNvPr id="1921" name="Google Shape;1921;p35"/>
            <p:cNvSpPr/>
            <p:nvPr/>
          </p:nvSpPr>
          <p:spPr>
            <a:xfrm>
              <a:off x="3828305" y="1649868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3770468" y="229239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3770468" y="1613295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3770468" y="159191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3816033" y="1591910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4470832" y="159191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4470832" y="1634559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4470832" y="229239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3794769" y="2292396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3682132" y="1503696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3586147" y="2030427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3592223" y="1793003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3546537" y="1680245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4" name="Google Shape;1934;p35"/>
            <p:cNvCxnSpPr/>
            <p:nvPr/>
          </p:nvCxnSpPr>
          <p:spPr>
            <a:xfrm>
              <a:off x="3499629" y="1925203"/>
              <a:ext cx="179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5" name="Google Shape;1935;p35"/>
            <p:cNvSpPr/>
            <p:nvPr/>
          </p:nvSpPr>
          <p:spPr>
            <a:xfrm>
              <a:off x="4565331" y="205485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4562306" y="216444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4562194" y="172289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4562206" y="181426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39" name="Google Shape;1939;p35"/>
          <p:cNvCxnSpPr/>
          <p:nvPr/>
        </p:nvCxnSpPr>
        <p:spPr>
          <a:xfrm>
            <a:off x="7568303" y="3103896"/>
            <a:ext cx="157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40" name="Google Shape;1940;p35"/>
          <p:cNvGrpSpPr/>
          <p:nvPr/>
        </p:nvGrpSpPr>
        <p:grpSpPr>
          <a:xfrm>
            <a:off x="6046433" y="2599419"/>
            <a:ext cx="977966" cy="1086051"/>
            <a:chOff x="6151275" y="2095925"/>
            <a:chExt cx="857113" cy="951841"/>
          </a:xfrm>
        </p:grpSpPr>
        <p:sp>
          <p:nvSpPr>
            <p:cNvPr id="1941" name="Google Shape;1941;p35"/>
            <p:cNvSpPr/>
            <p:nvPr/>
          </p:nvSpPr>
          <p:spPr>
            <a:xfrm>
              <a:off x="6271561" y="2201333"/>
              <a:ext cx="526314" cy="386352"/>
            </a:xfrm>
            <a:custGeom>
              <a:rect b="b" l="l" r="r" t="t"/>
              <a:pathLst>
                <a:path extrusionOk="0" h="6440" w="8773">
                  <a:moveTo>
                    <a:pt x="4899" y="1"/>
                  </a:moveTo>
                  <a:cubicBezTo>
                    <a:pt x="4456" y="1"/>
                    <a:pt x="4015" y="76"/>
                    <a:pt x="3610" y="223"/>
                  </a:cubicBezTo>
                  <a:cubicBezTo>
                    <a:pt x="3535" y="249"/>
                    <a:pt x="3485" y="274"/>
                    <a:pt x="3434" y="299"/>
                  </a:cubicBezTo>
                  <a:cubicBezTo>
                    <a:pt x="3359" y="299"/>
                    <a:pt x="3284" y="274"/>
                    <a:pt x="3209" y="274"/>
                  </a:cubicBezTo>
                  <a:cubicBezTo>
                    <a:pt x="3155" y="267"/>
                    <a:pt x="3103" y="264"/>
                    <a:pt x="3052" y="264"/>
                  </a:cubicBezTo>
                  <a:cubicBezTo>
                    <a:pt x="2913" y="264"/>
                    <a:pt x="2779" y="287"/>
                    <a:pt x="2632" y="324"/>
                  </a:cubicBezTo>
                  <a:cubicBezTo>
                    <a:pt x="2181" y="424"/>
                    <a:pt x="1730" y="574"/>
                    <a:pt x="1354" y="875"/>
                  </a:cubicBezTo>
                  <a:cubicBezTo>
                    <a:pt x="978" y="1176"/>
                    <a:pt x="728" y="1652"/>
                    <a:pt x="778" y="2128"/>
                  </a:cubicBezTo>
                  <a:cubicBezTo>
                    <a:pt x="803" y="2178"/>
                    <a:pt x="803" y="2254"/>
                    <a:pt x="753" y="2329"/>
                  </a:cubicBezTo>
                  <a:cubicBezTo>
                    <a:pt x="728" y="2354"/>
                    <a:pt x="703" y="2354"/>
                    <a:pt x="677" y="2379"/>
                  </a:cubicBezTo>
                  <a:cubicBezTo>
                    <a:pt x="352" y="2554"/>
                    <a:pt x="176" y="2905"/>
                    <a:pt x="101" y="3281"/>
                  </a:cubicBezTo>
                  <a:cubicBezTo>
                    <a:pt x="1" y="3858"/>
                    <a:pt x="76" y="4459"/>
                    <a:pt x="352" y="4960"/>
                  </a:cubicBezTo>
                  <a:cubicBezTo>
                    <a:pt x="452" y="5136"/>
                    <a:pt x="552" y="5286"/>
                    <a:pt x="728" y="5411"/>
                  </a:cubicBezTo>
                  <a:cubicBezTo>
                    <a:pt x="828" y="5478"/>
                    <a:pt x="950" y="5523"/>
                    <a:pt x="1073" y="5523"/>
                  </a:cubicBezTo>
                  <a:cubicBezTo>
                    <a:pt x="1134" y="5523"/>
                    <a:pt x="1195" y="5512"/>
                    <a:pt x="1254" y="5487"/>
                  </a:cubicBezTo>
                  <a:cubicBezTo>
                    <a:pt x="1354" y="5712"/>
                    <a:pt x="1404" y="5938"/>
                    <a:pt x="1555" y="6113"/>
                  </a:cubicBezTo>
                  <a:cubicBezTo>
                    <a:pt x="1705" y="6314"/>
                    <a:pt x="1981" y="6414"/>
                    <a:pt x="2231" y="6439"/>
                  </a:cubicBezTo>
                  <a:cubicBezTo>
                    <a:pt x="2236" y="6440"/>
                    <a:pt x="2242" y="6440"/>
                    <a:pt x="2247" y="6440"/>
                  </a:cubicBezTo>
                  <a:cubicBezTo>
                    <a:pt x="2509" y="6440"/>
                    <a:pt x="3161" y="5863"/>
                    <a:pt x="3284" y="5863"/>
                  </a:cubicBezTo>
                  <a:cubicBezTo>
                    <a:pt x="3339" y="5863"/>
                    <a:pt x="3639" y="5997"/>
                    <a:pt x="3938" y="5997"/>
                  </a:cubicBezTo>
                  <a:cubicBezTo>
                    <a:pt x="4187" y="5997"/>
                    <a:pt x="4435" y="5904"/>
                    <a:pt x="4537" y="5562"/>
                  </a:cubicBezTo>
                  <a:cubicBezTo>
                    <a:pt x="4584" y="5420"/>
                    <a:pt x="4587" y="5234"/>
                    <a:pt x="4734" y="5234"/>
                  </a:cubicBezTo>
                  <a:cubicBezTo>
                    <a:pt x="4743" y="5234"/>
                    <a:pt x="4753" y="5235"/>
                    <a:pt x="4763" y="5236"/>
                  </a:cubicBezTo>
                  <a:cubicBezTo>
                    <a:pt x="4838" y="5236"/>
                    <a:pt x="4888" y="5286"/>
                    <a:pt x="4963" y="5311"/>
                  </a:cubicBezTo>
                  <a:cubicBezTo>
                    <a:pt x="5085" y="5372"/>
                    <a:pt x="5215" y="5405"/>
                    <a:pt x="5344" y="5405"/>
                  </a:cubicBezTo>
                  <a:cubicBezTo>
                    <a:pt x="5428" y="5405"/>
                    <a:pt x="5511" y="5391"/>
                    <a:pt x="5590" y="5361"/>
                  </a:cubicBezTo>
                  <a:cubicBezTo>
                    <a:pt x="5715" y="5336"/>
                    <a:pt x="5840" y="5261"/>
                    <a:pt x="5891" y="5136"/>
                  </a:cubicBezTo>
                  <a:cubicBezTo>
                    <a:pt x="5966" y="5036"/>
                    <a:pt x="5966" y="4885"/>
                    <a:pt x="5865" y="4785"/>
                  </a:cubicBezTo>
                  <a:lnTo>
                    <a:pt x="5865" y="4785"/>
                  </a:lnTo>
                  <a:cubicBezTo>
                    <a:pt x="5923" y="4816"/>
                    <a:pt x="5983" y="4830"/>
                    <a:pt x="6044" y="4830"/>
                  </a:cubicBezTo>
                  <a:cubicBezTo>
                    <a:pt x="6274" y="4830"/>
                    <a:pt x="6502" y="4627"/>
                    <a:pt x="6542" y="4409"/>
                  </a:cubicBezTo>
                  <a:cubicBezTo>
                    <a:pt x="6592" y="4259"/>
                    <a:pt x="6567" y="4083"/>
                    <a:pt x="6517" y="3933"/>
                  </a:cubicBezTo>
                  <a:cubicBezTo>
                    <a:pt x="6467" y="3807"/>
                    <a:pt x="6367" y="3707"/>
                    <a:pt x="6492" y="3607"/>
                  </a:cubicBezTo>
                  <a:cubicBezTo>
                    <a:pt x="6617" y="3557"/>
                    <a:pt x="6843" y="3557"/>
                    <a:pt x="6993" y="3532"/>
                  </a:cubicBezTo>
                  <a:cubicBezTo>
                    <a:pt x="7144" y="3507"/>
                    <a:pt x="7319" y="3457"/>
                    <a:pt x="7495" y="3432"/>
                  </a:cubicBezTo>
                  <a:cubicBezTo>
                    <a:pt x="7921" y="3331"/>
                    <a:pt x="8372" y="3156"/>
                    <a:pt x="8597" y="2780"/>
                  </a:cubicBezTo>
                  <a:cubicBezTo>
                    <a:pt x="8773" y="2479"/>
                    <a:pt x="8773" y="2103"/>
                    <a:pt x="8723" y="1752"/>
                  </a:cubicBezTo>
                  <a:cubicBezTo>
                    <a:pt x="8673" y="1527"/>
                    <a:pt x="8622" y="1301"/>
                    <a:pt x="8497" y="1151"/>
                  </a:cubicBezTo>
                  <a:cubicBezTo>
                    <a:pt x="8381" y="1016"/>
                    <a:pt x="8221" y="925"/>
                    <a:pt x="8061" y="925"/>
                  </a:cubicBezTo>
                  <a:cubicBezTo>
                    <a:pt x="8014" y="925"/>
                    <a:pt x="7967" y="933"/>
                    <a:pt x="7921" y="950"/>
                  </a:cubicBezTo>
                  <a:cubicBezTo>
                    <a:pt x="7667" y="558"/>
                    <a:pt x="7221" y="293"/>
                    <a:pt x="6741" y="293"/>
                  </a:cubicBezTo>
                  <a:cubicBezTo>
                    <a:pt x="6700" y="293"/>
                    <a:pt x="6659" y="295"/>
                    <a:pt x="6617" y="299"/>
                  </a:cubicBezTo>
                  <a:lnTo>
                    <a:pt x="6442" y="299"/>
                  </a:lnTo>
                  <a:cubicBezTo>
                    <a:pt x="6367" y="299"/>
                    <a:pt x="6317" y="274"/>
                    <a:pt x="6241" y="249"/>
                  </a:cubicBezTo>
                  <a:cubicBezTo>
                    <a:pt x="5820" y="82"/>
                    <a:pt x="5359" y="1"/>
                    <a:pt x="48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6271561" y="2196653"/>
              <a:ext cx="526314" cy="392531"/>
            </a:xfrm>
            <a:custGeom>
              <a:rect b="b" l="l" r="r" t="t"/>
              <a:pathLst>
                <a:path extrusionOk="0" fill="none" h="6543" w="8773">
                  <a:moveTo>
                    <a:pt x="7495" y="3510"/>
                  </a:moveTo>
                  <a:cubicBezTo>
                    <a:pt x="7921" y="3409"/>
                    <a:pt x="8372" y="3234"/>
                    <a:pt x="8597" y="2858"/>
                  </a:cubicBezTo>
                  <a:cubicBezTo>
                    <a:pt x="8773" y="2557"/>
                    <a:pt x="8773" y="2181"/>
                    <a:pt x="8723" y="1830"/>
                  </a:cubicBezTo>
                  <a:cubicBezTo>
                    <a:pt x="8673" y="1605"/>
                    <a:pt x="8622" y="1379"/>
                    <a:pt x="8497" y="1229"/>
                  </a:cubicBezTo>
                  <a:cubicBezTo>
                    <a:pt x="8347" y="1053"/>
                    <a:pt x="8121" y="953"/>
                    <a:pt x="7921" y="1028"/>
                  </a:cubicBezTo>
                  <a:cubicBezTo>
                    <a:pt x="7645" y="602"/>
                    <a:pt x="7144" y="327"/>
                    <a:pt x="6617" y="377"/>
                  </a:cubicBezTo>
                  <a:cubicBezTo>
                    <a:pt x="6567" y="377"/>
                    <a:pt x="6492" y="377"/>
                    <a:pt x="6442" y="377"/>
                  </a:cubicBezTo>
                  <a:cubicBezTo>
                    <a:pt x="6367" y="377"/>
                    <a:pt x="6317" y="352"/>
                    <a:pt x="6241" y="327"/>
                  </a:cubicBezTo>
                  <a:cubicBezTo>
                    <a:pt x="5414" y="1"/>
                    <a:pt x="4437" y="1"/>
                    <a:pt x="3610" y="301"/>
                  </a:cubicBezTo>
                  <a:cubicBezTo>
                    <a:pt x="3535" y="327"/>
                    <a:pt x="3485" y="352"/>
                    <a:pt x="3434" y="377"/>
                  </a:cubicBezTo>
                  <a:cubicBezTo>
                    <a:pt x="3359" y="377"/>
                    <a:pt x="3284" y="352"/>
                    <a:pt x="3209" y="352"/>
                  </a:cubicBezTo>
                  <a:cubicBezTo>
                    <a:pt x="3008" y="327"/>
                    <a:pt x="2833" y="352"/>
                    <a:pt x="2632" y="402"/>
                  </a:cubicBezTo>
                  <a:cubicBezTo>
                    <a:pt x="2181" y="502"/>
                    <a:pt x="1730" y="652"/>
                    <a:pt x="1354" y="953"/>
                  </a:cubicBezTo>
                  <a:cubicBezTo>
                    <a:pt x="978" y="1254"/>
                    <a:pt x="728" y="1730"/>
                    <a:pt x="778" y="2206"/>
                  </a:cubicBezTo>
                  <a:cubicBezTo>
                    <a:pt x="803" y="2256"/>
                    <a:pt x="803" y="2332"/>
                    <a:pt x="753" y="2407"/>
                  </a:cubicBezTo>
                  <a:cubicBezTo>
                    <a:pt x="728" y="2432"/>
                    <a:pt x="703" y="2432"/>
                    <a:pt x="677" y="2457"/>
                  </a:cubicBezTo>
                  <a:cubicBezTo>
                    <a:pt x="352" y="2632"/>
                    <a:pt x="176" y="2983"/>
                    <a:pt x="101" y="3359"/>
                  </a:cubicBezTo>
                  <a:cubicBezTo>
                    <a:pt x="1" y="3936"/>
                    <a:pt x="76" y="4537"/>
                    <a:pt x="352" y="5038"/>
                  </a:cubicBezTo>
                  <a:cubicBezTo>
                    <a:pt x="452" y="5214"/>
                    <a:pt x="552" y="5364"/>
                    <a:pt x="728" y="5489"/>
                  </a:cubicBezTo>
                  <a:cubicBezTo>
                    <a:pt x="878" y="5590"/>
                    <a:pt x="1078" y="5640"/>
                    <a:pt x="1254" y="5565"/>
                  </a:cubicBezTo>
                  <a:cubicBezTo>
                    <a:pt x="1354" y="5790"/>
                    <a:pt x="1404" y="6016"/>
                    <a:pt x="1555" y="6191"/>
                  </a:cubicBezTo>
                  <a:cubicBezTo>
                    <a:pt x="1705" y="6392"/>
                    <a:pt x="1981" y="6492"/>
                    <a:pt x="2231" y="6517"/>
                  </a:cubicBezTo>
                  <a:cubicBezTo>
                    <a:pt x="2482" y="6542"/>
                    <a:pt x="3159" y="5941"/>
                    <a:pt x="3284" y="5941"/>
                  </a:cubicBezTo>
                  <a:cubicBezTo>
                    <a:pt x="3384" y="5941"/>
                    <a:pt x="4312" y="6392"/>
                    <a:pt x="4537" y="5640"/>
                  </a:cubicBezTo>
                  <a:cubicBezTo>
                    <a:pt x="4587" y="5489"/>
                    <a:pt x="4587" y="5289"/>
                    <a:pt x="4763" y="5314"/>
                  </a:cubicBezTo>
                  <a:cubicBezTo>
                    <a:pt x="4838" y="5314"/>
                    <a:pt x="4888" y="5364"/>
                    <a:pt x="4963" y="5389"/>
                  </a:cubicBezTo>
                  <a:cubicBezTo>
                    <a:pt x="5164" y="5489"/>
                    <a:pt x="5389" y="5515"/>
                    <a:pt x="5590" y="5439"/>
                  </a:cubicBezTo>
                  <a:cubicBezTo>
                    <a:pt x="5715" y="5414"/>
                    <a:pt x="5840" y="5339"/>
                    <a:pt x="5891" y="5214"/>
                  </a:cubicBezTo>
                  <a:cubicBezTo>
                    <a:pt x="5966" y="5114"/>
                    <a:pt x="5966" y="4963"/>
                    <a:pt x="5865" y="4863"/>
                  </a:cubicBezTo>
                  <a:cubicBezTo>
                    <a:pt x="6141" y="5013"/>
                    <a:pt x="6492" y="4763"/>
                    <a:pt x="6542" y="4487"/>
                  </a:cubicBezTo>
                  <a:cubicBezTo>
                    <a:pt x="6592" y="4337"/>
                    <a:pt x="6567" y="4161"/>
                    <a:pt x="6517" y="4011"/>
                  </a:cubicBezTo>
                  <a:cubicBezTo>
                    <a:pt x="6467" y="3885"/>
                    <a:pt x="6367" y="3785"/>
                    <a:pt x="6492" y="3685"/>
                  </a:cubicBezTo>
                  <a:cubicBezTo>
                    <a:pt x="6617" y="3635"/>
                    <a:pt x="6843" y="3635"/>
                    <a:pt x="6993" y="3610"/>
                  </a:cubicBezTo>
                  <a:cubicBezTo>
                    <a:pt x="7144" y="3585"/>
                    <a:pt x="7319" y="3535"/>
                    <a:pt x="7495" y="351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6677534" y="2258326"/>
              <a:ext cx="70731" cy="51174"/>
            </a:xfrm>
            <a:custGeom>
              <a:rect b="b" l="l" r="r" t="t"/>
              <a:pathLst>
                <a:path extrusionOk="0" fill="none" h="853" w="1179">
                  <a:moveTo>
                    <a:pt x="1154" y="0"/>
                  </a:moveTo>
                  <a:cubicBezTo>
                    <a:pt x="1154" y="0"/>
                    <a:pt x="1179" y="852"/>
                    <a:pt x="1" y="852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6588864" y="2205712"/>
              <a:ext cx="40615" cy="60172"/>
            </a:xfrm>
            <a:custGeom>
              <a:rect b="b" l="l" r="r" t="t"/>
              <a:pathLst>
                <a:path extrusionOk="0" fill="none" h="1003" w="677">
                  <a:moveTo>
                    <a:pt x="326" y="0"/>
                  </a:moveTo>
                  <a:cubicBezTo>
                    <a:pt x="326" y="0"/>
                    <a:pt x="0" y="652"/>
                    <a:pt x="677" y="1003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6527192" y="2309440"/>
              <a:ext cx="133903" cy="108286"/>
            </a:xfrm>
            <a:custGeom>
              <a:rect b="b" l="l" r="r" t="t"/>
              <a:pathLst>
                <a:path extrusionOk="0" fill="none" h="1805" w="2232">
                  <a:moveTo>
                    <a:pt x="2231" y="1805"/>
                  </a:moveTo>
                  <a:cubicBezTo>
                    <a:pt x="2231" y="1805"/>
                    <a:pt x="677" y="1579"/>
                    <a:pt x="0" y="0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6579805" y="2300441"/>
              <a:ext cx="42175" cy="79730"/>
            </a:xfrm>
            <a:custGeom>
              <a:rect b="b" l="l" r="r" t="t"/>
              <a:pathLst>
                <a:path extrusionOk="0" fill="none" h="1329" w="703">
                  <a:moveTo>
                    <a:pt x="402" y="0"/>
                  </a:moveTo>
                  <a:cubicBezTo>
                    <a:pt x="402" y="0"/>
                    <a:pt x="702" y="1153"/>
                    <a:pt x="1" y="1328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6405406" y="2219211"/>
              <a:ext cx="72231" cy="108346"/>
            </a:xfrm>
            <a:custGeom>
              <a:rect b="b" l="l" r="r" t="t"/>
              <a:pathLst>
                <a:path extrusionOk="0" fill="none" h="1806" w="1204">
                  <a:moveTo>
                    <a:pt x="1203" y="1"/>
                  </a:moveTo>
                  <a:cubicBezTo>
                    <a:pt x="1203" y="1"/>
                    <a:pt x="0" y="928"/>
                    <a:pt x="627" y="1805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6324175" y="2324499"/>
              <a:ext cx="48174" cy="39115"/>
            </a:xfrm>
            <a:custGeom>
              <a:rect b="b" l="l" r="r" t="t"/>
              <a:pathLst>
                <a:path extrusionOk="0" fill="none" h="652" w="803">
                  <a:moveTo>
                    <a:pt x="1" y="251"/>
                  </a:moveTo>
                  <a:cubicBezTo>
                    <a:pt x="1" y="251"/>
                    <a:pt x="703" y="0"/>
                    <a:pt x="803" y="652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6346732" y="2380112"/>
              <a:ext cx="139903" cy="150401"/>
            </a:xfrm>
            <a:custGeom>
              <a:rect b="b" l="l" r="r" t="t"/>
              <a:pathLst>
                <a:path extrusionOk="0" fill="none" h="2507" w="2332">
                  <a:moveTo>
                    <a:pt x="1" y="2507"/>
                  </a:moveTo>
                  <a:cubicBezTo>
                    <a:pt x="126" y="2482"/>
                    <a:pt x="2332" y="1730"/>
                    <a:pt x="2031" y="0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6369290" y="2410169"/>
              <a:ext cx="48174" cy="82790"/>
            </a:xfrm>
            <a:custGeom>
              <a:rect b="b" l="l" r="r" t="t"/>
              <a:pathLst>
                <a:path extrusionOk="0" fill="none" h="1380" w="803">
                  <a:moveTo>
                    <a:pt x="427" y="1"/>
                  </a:moveTo>
                  <a:cubicBezTo>
                    <a:pt x="427" y="1"/>
                    <a:pt x="1" y="853"/>
                    <a:pt x="803" y="1379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6279120" y="2429726"/>
              <a:ext cx="49674" cy="28616"/>
            </a:xfrm>
            <a:custGeom>
              <a:rect b="b" l="l" r="r" t="t"/>
              <a:pathLst>
                <a:path extrusionOk="0" fill="none" h="477" w="828">
                  <a:moveTo>
                    <a:pt x="827" y="0"/>
                  </a:moveTo>
                  <a:cubicBezTo>
                    <a:pt x="827" y="0"/>
                    <a:pt x="727" y="477"/>
                    <a:pt x="0" y="477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6518193" y="2435726"/>
              <a:ext cx="34616" cy="76730"/>
            </a:xfrm>
            <a:custGeom>
              <a:rect b="b" l="l" r="r" t="t"/>
              <a:pathLst>
                <a:path extrusionOk="0" fill="none" h="1279" w="577">
                  <a:moveTo>
                    <a:pt x="577" y="1279"/>
                  </a:moveTo>
                  <a:cubicBezTo>
                    <a:pt x="577" y="1279"/>
                    <a:pt x="0" y="903"/>
                    <a:pt x="75" y="1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6677534" y="2363554"/>
              <a:ext cx="70731" cy="39175"/>
            </a:xfrm>
            <a:custGeom>
              <a:rect b="b" l="l" r="r" t="t"/>
              <a:pathLst>
                <a:path extrusionOk="0" fill="none" h="653" w="1179">
                  <a:moveTo>
                    <a:pt x="1179" y="577"/>
                  </a:moveTo>
                  <a:cubicBezTo>
                    <a:pt x="1179" y="577"/>
                    <a:pt x="126" y="652"/>
                    <a:pt x="1" y="1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6455020" y="2210212"/>
              <a:ext cx="85789" cy="48174"/>
            </a:xfrm>
            <a:custGeom>
              <a:rect b="b" l="l" r="r" t="t"/>
              <a:pathLst>
                <a:path extrusionOk="0" fill="none" h="803" w="1430">
                  <a:moveTo>
                    <a:pt x="0" y="502"/>
                  </a:moveTo>
                  <a:cubicBezTo>
                    <a:pt x="126" y="527"/>
                    <a:pt x="1053" y="0"/>
                    <a:pt x="1429" y="802"/>
                  </a:cubicBezTo>
                </a:path>
              </a:pathLst>
            </a:custGeom>
            <a:noFill/>
            <a:ln cap="rnd" cmpd="sng" w="43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6151275" y="2095925"/>
              <a:ext cx="857113" cy="951841"/>
            </a:xfrm>
            <a:custGeom>
              <a:rect b="b" l="l" r="r" t="t"/>
              <a:pathLst>
                <a:path extrusionOk="0" fill="none" h="15866" w="14287">
                  <a:moveTo>
                    <a:pt x="13033" y="12331"/>
                  </a:moveTo>
                  <a:cubicBezTo>
                    <a:pt x="13033" y="12331"/>
                    <a:pt x="13459" y="12983"/>
                    <a:pt x="12683" y="13284"/>
                  </a:cubicBezTo>
                  <a:cubicBezTo>
                    <a:pt x="12532" y="13459"/>
                    <a:pt x="12482" y="13735"/>
                    <a:pt x="12582" y="13935"/>
                  </a:cubicBezTo>
                  <a:cubicBezTo>
                    <a:pt x="12632" y="14036"/>
                    <a:pt x="12657" y="14161"/>
                    <a:pt x="12657" y="14261"/>
                  </a:cubicBezTo>
                  <a:lnTo>
                    <a:pt x="12657" y="14261"/>
                  </a:lnTo>
                  <a:cubicBezTo>
                    <a:pt x="12657" y="14637"/>
                    <a:pt x="12231" y="14863"/>
                    <a:pt x="11906" y="14687"/>
                  </a:cubicBezTo>
                  <a:lnTo>
                    <a:pt x="9700" y="13509"/>
                  </a:lnTo>
                  <a:lnTo>
                    <a:pt x="9800" y="15865"/>
                  </a:lnTo>
                  <a:lnTo>
                    <a:pt x="3535" y="15840"/>
                  </a:lnTo>
                  <a:lnTo>
                    <a:pt x="3434" y="11329"/>
                  </a:lnTo>
                  <a:cubicBezTo>
                    <a:pt x="3434" y="11329"/>
                    <a:pt x="2783" y="10677"/>
                    <a:pt x="2106" y="9950"/>
                  </a:cubicBezTo>
                  <a:cubicBezTo>
                    <a:pt x="276" y="8046"/>
                    <a:pt x="1" y="5063"/>
                    <a:pt x="1429" y="2858"/>
                  </a:cubicBezTo>
                  <a:cubicBezTo>
                    <a:pt x="2758" y="828"/>
                    <a:pt x="5790" y="1"/>
                    <a:pt x="8071" y="402"/>
                  </a:cubicBezTo>
                  <a:cubicBezTo>
                    <a:pt x="9449" y="627"/>
                    <a:pt x="10753" y="1354"/>
                    <a:pt x="11655" y="2432"/>
                  </a:cubicBezTo>
                  <a:cubicBezTo>
                    <a:pt x="12733" y="3735"/>
                    <a:pt x="12958" y="5439"/>
                    <a:pt x="12958" y="7043"/>
                  </a:cubicBezTo>
                  <a:lnTo>
                    <a:pt x="12733" y="7795"/>
                  </a:lnTo>
                  <a:lnTo>
                    <a:pt x="14287" y="10878"/>
                  </a:lnTo>
                  <a:lnTo>
                    <a:pt x="12958" y="11304"/>
                  </a:lnTo>
                  <a:cubicBezTo>
                    <a:pt x="12958" y="11304"/>
                    <a:pt x="13585" y="11805"/>
                    <a:pt x="13033" y="123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6606862" y="2709414"/>
              <a:ext cx="126404" cy="197015"/>
            </a:xfrm>
            <a:custGeom>
              <a:rect b="b" l="l" r="r" t="t"/>
              <a:pathLst>
                <a:path extrusionOk="0" fill="none" h="3284" w="2107">
                  <a:moveTo>
                    <a:pt x="1" y="0"/>
                  </a:moveTo>
                  <a:lnTo>
                    <a:pt x="1" y="2130"/>
                  </a:lnTo>
                  <a:lnTo>
                    <a:pt x="2106" y="3283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7" name="Google Shape;1957;p35"/>
          <p:cNvGrpSpPr/>
          <p:nvPr/>
        </p:nvGrpSpPr>
        <p:grpSpPr>
          <a:xfrm flipH="1">
            <a:off x="-7" y="1427260"/>
            <a:ext cx="4175635" cy="2153259"/>
            <a:chOff x="861768" y="2934210"/>
            <a:chExt cx="4175635" cy="2153259"/>
          </a:xfrm>
        </p:grpSpPr>
        <p:grpSp>
          <p:nvGrpSpPr>
            <p:cNvPr id="1958" name="Google Shape;1958;p35"/>
            <p:cNvGrpSpPr/>
            <p:nvPr/>
          </p:nvGrpSpPr>
          <p:grpSpPr>
            <a:xfrm>
              <a:off x="861768" y="2934210"/>
              <a:ext cx="2855518" cy="2153259"/>
              <a:chOff x="3499629" y="1503696"/>
              <a:chExt cx="1163286" cy="877163"/>
            </a:xfrm>
          </p:grpSpPr>
          <p:sp>
            <p:nvSpPr>
              <p:cNvPr id="1959" name="Google Shape;1959;p3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3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3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3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72" name="Google Shape;1972;p35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73" name="Google Shape;1973;p3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77" name="Google Shape;1977;p35"/>
            <p:cNvCxnSpPr/>
            <p:nvPr/>
          </p:nvCxnSpPr>
          <p:spPr>
            <a:xfrm>
              <a:off x="3461803" y="3972346"/>
              <a:ext cx="1575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78" name="Google Shape;1978;p35"/>
            <p:cNvGrpSpPr/>
            <p:nvPr/>
          </p:nvGrpSpPr>
          <p:grpSpPr>
            <a:xfrm>
              <a:off x="1939933" y="3467869"/>
              <a:ext cx="977966" cy="1086051"/>
              <a:chOff x="6151275" y="2095925"/>
              <a:chExt cx="857113" cy="951841"/>
            </a:xfrm>
          </p:grpSpPr>
          <p:sp>
            <p:nvSpPr>
              <p:cNvPr id="1979" name="Google Shape;1979;p35"/>
              <p:cNvSpPr/>
              <p:nvPr/>
            </p:nvSpPr>
            <p:spPr>
              <a:xfrm>
                <a:off x="6271561" y="2201333"/>
                <a:ext cx="526314" cy="386352"/>
              </a:xfrm>
              <a:custGeom>
                <a:rect b="b" l="l" r="r" t="t"/>
                <a:pathLst>
                  <a:path extrusionOk="0" h="6440" w="8773">
                    <a:moveTo>
                      <a:pt x="4899" y="1"/>
                    </a:moveTo>
                    <a:cubicBezTo>
                      <a:pt x="4456" y="1"/>
                      <a:pt x="4015" y="76"/>
                      <a:pt x="3610" y="223"/>
                    </a:cubicBezTo>
                    <a:cubicBezTo>
                      <a:pt x="3535" y="249"/>
                      <a:pt x="3485" y="274"/>
                      <a:pt x="3434" y="299"/>
                    </a:cubicBezTo>
                    <a:cubicBezTo>
                      <a:pt x="3359" y="299"/>
                      <a:pt x="3284" y="274"/>
                      <a:pt x="3209" y="274"/>
                    </a:cubicBezTo>
                    <a:cubicBezTo>
                      <a:pt x="3155" y="267"/>
                      <a:pt x="3103" y="264"/>
                      <a:pt x="3052" y="264"/>
                    </a:cubicBezTo>
                    <a:cubicBezTo>
                      <a:pt x="2913" y="264"/>
                      <a:pt x="2779" y="287"/>
                      <a:pt x="2632" y="324"/>
                    </a:cubicBezTo>
                    <a:cubicBezTo>
                      <a:pt x="2181" y="424"/>
                      <a:pt x="1730" y="574"/>
                      <a:pt x="1354" y="875"/>
                    </a:cubicBezTo>
                    <a:cubicBezTo>
                      <a:pt x="978" y="1176"/>
                      <a:pt x="728" y="1652"/>
                      <a:pt x="778" y="2128"/>
                    </a:cubicBezTo>
                    <a:cubicBezTo>
                      <a:pt x="803" y="2178"/>
                      <a:pt x="803" y="2254"/>
                      <a:pt x="753" y="2329"/>
                    </a:cubicBezTo>
                    <a:cubicBezTo>
                      <a:pt x="728" y="2354"/>
                      <a:pt x="703" y="2354"/>
                      <a:pt x="677" y="2379"/>
                    </a:cubicBezTo>
                    <a:cubicBezTo>
                      <a:pt x="352" y="2554"/>
                      <a:pt x="176" y="2905"/>
                      <a:pt x="101" y="3281"/>
                    </a:cubicBezTo>
                    <a:cubicBezTo>
                      <a:pt x="1" y="3858"/>
                      <a:pt x="76" y="4459"/>
                      <a:pt x="352" y="4960"/>
                    </a:cubicBezTo>
                    <a:cubicBezTo>
                      <a:pt x="452" y="5136"/>
                      <a:pt x="552" y="5286"/>
                      <a:pt x="728" y="5411"/>
                    </a:cubicBezTo>
                    <a:cubicBezTo>
                      <a:pt x="828" y="5478"/>
                      <a:pt x="950" y="5523"/>
                      <a:pt x="1073" y="5523"/>
                    </a:cubicBezTo>
                    <a:cubicBezTo>
                      <a:pt x="1134" y="5523"/>
                      <a:pt x="1195" y="5512"/>
                      <a:pt x="1254" y="5487"/>
                    </a:cubicBezTo>
                    <a:cubicBezTo>
                      <a:pt x="1354" y="5712"/>
                      <a:pt x="1404" y="5938"/>
                      <a:pt x="1555" y="6113"/>
                    </a:cubicBezTo>
                    <a:cubicBezTo>
                      <a:pt x="1705" y="6314"/>
                      <a:pt x="1981" y="6414"/>
                      <a:pt x="2231" y="6439"/>
                    </a:cubicBezTo>
                    <a:cubicBezTo>
                      <a:pt x="2236" y="6440"/>
                      <a:pt x="2242" y="6440"/>
                      <a:pt x="2247" y="6440"/>
                    </a:cubicBezTo>
                    <a:cubicBezTo>
                      <a:pt x="2509" y="6440"/>
                      <a:pt x="3161" y="5863"/>
                      <a:pt x="3284" y="5863"/>
                    </a:cubicBezTo>
                    <a:cubicBezTo>
                      <a:pt x="3339" y="5863"/>
                      <a:pt x="3639" y="5997"/>
                      <a:pt x="3938" y="5997"/>
                    </a:cubicBezTo>
                    <a:cubicBezTo>
                      <a:pt x="4187" y="5997"/>
                      <a:pt x="4435" y="5904"/>
                      <a:pt x="4537" y="5562"/>
                    </a:cubicBezTo>
                    <a:cubicBezTo>
                      <a:pt x="4584" y="5420"/>
                      <a:pt x="4587" y="5234"/>
                      <a:pt x="4734" y="5234"/>
                    </a:cubicBezTo>
                    <a:cubicBezTo>
                      <a:pt x="4743" y="5234"/>
                      <a:pt x="4753" y="5235"/>
                      <a:pt x="4763" y="5236"/>
                    </a:cubicBezTo>
                    <a:cubicBezTo>
                      <a:pt x="4838" y="5236"/>
                      <a:pt x="4888" y="5286"/>
                      <a:pt x="4963" y="5311"/>
                    </a:cubicBezTo>
                    <a:cubicBezTo>
                      <a:pt x="5085" y="5372"/>
                      <a:pt x="5215" y="5405"/>
                      <a:pt x="5344" y="5405"/>
                    </a:cubicBezTo>
                    <a:cubicBezTo>
                      <a:pt x="5428" y="5405"/>
                      <a:pt x="5511" y="5391"/>
                      <a:pt x="5590" y="5361"/>
                    </a:cubicBezTo>
                    <a:cubicBezTo>
                      <a:pt x="5715" y="5336"/>
                      <a:pt x="5840" y="5261"/>
                      <a:pt x="5891" y="5136"/>
                    </a:cubicBezTo>
                    <a:cubicBezTo>
                      <a:pt x="5966" y="5036"/>
                      <a:pt x="5966" y="4885"/>
                      <a:pt x="5865" y="4785"/>
                    </a:cubicBezTo>
                    <a:lnTo>
                      <a:pt x="5865" y="4785"/>
                    </a:lnTo>
                    <a:cubicBezTo>
                      <a:pt x="5923" y="4816"/>
                      <a:pt x="5983" y="4830"/>
                      <a:pt x="6044" y="4830"/>
                    </a:cubicBezTo>
                    <a:cubicBezTo>
                      <a:pt x="6274" y="4830"/>
                      <a:pt x="6502" y="4627"/>
                      <a:pt x="6542" y="4409"/>
                    </a:cubicBezTo>
                    <a:cubicBezTo>
                      <a:pt x="6592" y="4259"/>
                      <a:pt x="6567" y="4083"/>
                      <a:pt x="6517" y="3933"/>
                    </a:cubicBezTo>
                    <a:cubicBezTo>
                      <a:pt x="6467" y="3807"/>
                      <a:pt x="6367" y="3707"/>
                      <a:pt x="6492" y="3607"/>
                    </a:cubicBezTo>
                    <a:cubicBezTo>
                      <a:pt x="6617" y="3557"/>
                      <a:pt x="6843" y="3557"/>
                      <a:pt x="6993" y="3532"/>
                    </a:cubicBezTo>
                    <a:cubicBezTo>
                      <a:pt x="7144" y="3507"/>
                      <a:pt x="7319" y="3457"/>
                      <a:pt x="7495" y="3432"/>
                    </a:cubicBezTo>
                    <a:cubicBezTo>
                      <a:pt x="7921" y="3331"/>
                      <a:pt x="8372" y="3156"/>
                      <a:pt x="8597" y="2780"/>
                    </a:cubicBezTo>
                    <a:cubicBezTo>
                      <a:pt x="8773" y="2479"/>
                      <a:pt x="8773" y="2103"/>
                      <a:pt x="8723" y="1752"/>
                    </a:cubicBezTo>
                    <a:cubicBezTo>
                      <a:pt x="8673" y="1527"/>
                      <a:pt x="8622" y="1301"/>
                      <a:pt x="8497" y="1151"/>
                    </a:cubicBezTo>
                    <a:cubicBezTo>
                      <a:pt x="8381" y="1016"/>
                      <a:pt x="8221" y="925"/>
                      <a:pt x="8061" y="925"/>
                    </a:cubicBezTo>
                    <a:cubicBezTo>
                      <a:pt x="8014" y="925"/>
                      <a:pt x="7967" y="933"/>
                      <a:pt x="7921" y="950"/>
                    </a:cubicBezTo>
                    <a:cubicBezTo>
                      <a:pt x="7667" y="558"/>
                      <a:pt x="7221" y="293"/>
                      <a:pt x="6741" y="293"/>
                    </a:cubicBezTo>
                    <a:cubicBezTo>
                      <a:pt x="6700" y="293"/>
                      <a:pt x="6659" y="295"/>
                      <a:pt x="6617" y="299"/>
                    </a:cubicBezTo>
                    <a:lnTo>
                      <a:pt x="6442" y="299"/>
                    </a:lnTo>
                    <a:cubicBezTo>
                      <a:pt x="6367" y="299"/>
                      <a:pt x="6317" y="274"/>
                      <a:pt x="6241" y="249"/>
                    </a:cubicBezTo>
                    <a:cubicBezTo>
                      <a:pt x="5820" y="82"/>
                      <a:pt x="5359" y="1"/>
                      <a:pt x="4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5"/>
              <p:cNvSpPr/>
              <p:nvPr/>
            </p:nvSpPr>
            <p:spPr>
              <a:xfrm>
                <a:off x="6271561" y="2196653"/>
                <a:ext cx="526314" cy="392531"/>
              </a:xfrm>
              <a:custGeom>
                <a:rect b="b" l="l" r="r" t="t"/>
                <a:pathLst>
                  <a:path extrusionOk="0" fill="none" h="6543" w="8773">
                    <a:moveTo>
                      <a:pt x="7495" y="3510"/>
                    </a:moveTo>
                    <a:cubicBezTo>
                      <a:pt x="7921" y="3409"/>
                      <a:pt x="8372" y="3234"/>
                      <a:pt x="8597" y="2858"/>
                    </a:cubicBezTo>
                    <a:cubicBezTo>
                      <a:pt x="8773" y="2557"/>
                      <a:pt x="8773" y="2181"/>
                      <a:pt x="8723" y="1830"/>
                    </a:cubicBezTo>
                    <a:cubicBezTo>
                      <a:pt x="8673" y="1605"/>
                      <a:pt x="8622" y="1379"/>
                      <a:pt x="8497" y="1229"/>
                    </a:cubicBezTo>
                    <a:cubicBezTo>
                      <a:pt x="8347" y="1053"/>
                      <a:pt x="8121" y="953"/>
                      <a:pt x="7921" y="1028"/>
                    </a:cubicBezTo>
                    <a:cubicBezTo>
                      <a:pt x="7645" y="602"/>
                      <a:pt x="7144" y="327"/>
                      <a:pt x="6617" y="377"/>
                    </a:cubicBezTo>
                    <a:cubicBezTo>
                      <a:pt x="6567" y="377"/>
                      <a:pt x="6492" y="377"/>
                      <a:pt x="6442" y="377"/>
                    </a:cubicBezTo>
                    <a:cubicBezTo>
                      <a:pt x="6367" y="377"/>
                      <a:pt x="6317" y="352"/>
                      <a:pt x="6241" y="327"/>
                    </a:cubicBezTo>
                    <a:cubicBezTo>
                      <a:pt x="5414" y="1"/>
                      <a:pt x="4437" y="1"/>
                      <a:pt x="3610" y="301"/>
                    </a:cubicBezTo>
                    <a:cubicBezTo>
                      <a:pt x="3535" y="327"/>
                      <a:pt x="3485" y="352"/>
                      <a:pt x="3434" y="377"/>
                    </a:cubicBezTo>
                    <a:cubicBezTo>
                      <a:pt x="3359" y="377"/>
                      <a:pt x="3284" y="352"/>
                      <a:pt x="3209" y="352"/>
                    </a:cubicBezTo>
                    <a:cubicBezTo>
                      <a:pt x="3008" y="327"/>
                      <a:pt x="2833" y="352"/>
                      <a:pt x="2632" y="402"/>
                    </a:cubicBezTo>
                    <a:cubicBezTo>
                      <a:pt x="2181" y="502"/>
                      <a:pt x="1730" y="652"/>
                      <a:pt x="1354" y="953"/>
                    </a:cubicBezTo>
                    <a:cubicBezTo>
                      <a:pt x="978" y="1254"/>
                      <a:pt x="728" y="1730"/>
                      <a:pt x="778" y="2206"/>
                    </a:cubicBezTo>
                    <a:cubicBezTo>
                      <a:pt x="803" y="2256"/>
                      <a:pt x="803" y="2332"/>
                      <a:pt x="753" y="2407"/>
                    </a:cubicBezTo>
                    <a:cubicBezTo>
                      <a:pt x="728" y="2432"/>
                      <a:pt x="703" y="2432"/>
                      <a:pt x="677" y="2457"/>
                    </a:cubicBezTo>
                    <a:cubicBezTo>
                      <a:pt x="352" y="2632"/>
                      <a:pt x="176" y="2983"/>
                      <a:pt x="101" y="3359"/>
                    </a:cubicBezTo>
                    <a:cubicBezTo>
                      <a:pt x="1" y="3936"/>
                      <a:pt x="76" y="4537"/>
                      <a:pt x="352" y="5038"/>
                    </a:cubicBezTo>
                    <a:cubicBezTo>
                      <a:pt x="452" y="5214"/>
                      <a:pt x="552" y="5364"/>
                      <a:pt x="728" y="5489"/>
                    </a:cubicBezTo>
                    <a:cubicBezTo>
                      <a:pt x="878" y="5590"/>
                      <a:pt x="1078" y="5640"/>
                      <a:pt x="1254" y="5565"/>
                    </a:cubicBezTo>
                    <a:cubicBezTo>
                      <a:pt x="1354" y="5790"/>
                      <a:pt x="1404" y="6016"/>
                      <a:pt x="1555" y="6191"/>
                    </a:cubicBezTo>
                    <a:cubicBezTo>
                      <a:pt x="1705" y="6392"/>
                      <a:pt x="1981" y="6492"/>
                      <a:pt x="2231" y="6517"/>
                    </a:cubicBezTo>
                    <a:cubicBezTo>
                      <a:pt x="2482" y="6542"/>
                      <a:pt x="3159" y="5941"/>
                      <a:pt x="3284" y="5941"/>
                    </a:cubicBezTo>
                    <a:cubicBezTo>
                      <a:pt x="3384" y="5941"/>
                      <a:pt x="4312" y="6392"/>
                      <a:pt x="4537" y="5640"/>
                    </a:cubicBezTo>
                    <a:cubicBezTo>
                      <a:pt x="4587" y="5489"/>
                      <a:pt x="4587" y="5289"/>
                      <a:pt x="4763" y="5314"/>
                    </a:cubicBezTo>
                    <a:cubicBezTo>
                      <a:pt x="4838" y="5314"/>
                      <a:pt x="4888" y="5364"/>
                      <a:pt x="4963" y="5389"/>
                    </a:cubicBezTo>
                    <a:cubicBezTo>
                      <a:pt x="5164" y="5489"/>
                      <a:pt x="5389" y="5515"/>
                      <a:pt x="5590" y="5439"/>
                    </a:cubicBezTo>
                    <a:cubicBezTo>
                      <a:pt x="5715" y="5414"/>
                      <a:pt x="5840" y="5339"/>
                      <a:pt x="5891" y="5214"/>
                    </a:cubicBezTo>
                    <a:cubicBezTo>
                      <a:pt x="5966" y="5114"/>
                      <a:pt x="5966" y="4963"/>
                      <a:pt x="5865" y="4863"/>
                    </a:cubicBezTo>
                    <a:cubicBezTo>
                      <a:pt x="6141" y="5013"/>
                      <a:pt x="6492" y="4763"/>
                      <a:pt x="6542" y="4487"/>
                    </a:cubicBezTo>
                    <a:cubicBezTo>
                      <a:pt x="6592" y="4337"/>
                      <a:pt x="6567" y="4161"/>
                      <a:pt x="6517" y="4011"/>
                    </a:cubicBezTo>
                    <a:cubicBezTo>
                      <a:pt x="6467" y="3885"/>
                      <a:pt x="6367" y="3785"/>
                      <a:pt x="6492" y="3685"/>
                    </a:cubicBezTo>
                    <a:cubicBezTo>
                      <a:pt x="6617" y="3635"/>
                      <a:pt x="6843" y="3635"/>
                      <a:pt x="6993" y="3610"/>
                    </a:cubicBezTo>
                    <a:cubicBezTo>
                      <a:pt x="7144" y="3585"/>
                      <a:pt x="7319" y="3535"/>
                      <a:pt x="7495" y="351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5"/>
              <p:cNvSpPr/>
              <p:nvPr/>
            </p:nvSpPr>
            <p:spPr>
              <a:xfrm>
                <a:off x="6677534" y="2258326"/>
                <a:ext cx="70731" cy="51174"/>
              </a:xfrm>
              <a:custGeom>
                <a:rect b="b" l="l" r="r" t="t"/>
                <a:pathLst>
                  <a:path extrusionOk="0" fill="none" h="853" w="1179">
                    <a:moveTo>
                      <a:pt x="1154" y="0"/>
                    </a:moveTo>
                    <a:cubicBezTo>
                      <a:pt x="1154" y="0"/>
                      <a:pt x="1179" y="852"/>
                      <a:pt x="1" y="8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35"/>
              <p:cNvSpPr/>
              <p:nvPr/>
            </p:nvSpPr>
            <p:spPr>
              <a:xfrm>
                <a:off x="6588864" y="2205712"/>
                <a:ext cx="40615" cy="60172"/>
              </a:xfrm>
              <a:custGeom>
                <a:rect b="b" l="l" r="r" t="t"/>
                <a:pathLst>
                  <a:path extrusionOk="0" fill="none" h="1003" w="677">
                    <a:moveTo>
                      <a:pt x="326" y="0"/>
                    </a:moveTo>
                    <a:cubicBezTo>
                      <a:pt x="326" y="0"/>
                      <a:pt x="0" y="652"/>
                      <a:pt x="677" y="1003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35"/>
              <p:cNvSpPr/>
              <p:nvPr/>
            </p:nvSpPr>
            <p:spPr>
              <a:xfrm>
                <a:off x="6527192" y="2309440"/>
                <a:ext cx="133903" cy="108286"/>
              </a:xfrm>
              <a:custGeom>
                <a:rect b="b" l="l" r="r" t="t"/>
                <a:pathLst>
                  <a:path extrusionOk="0" fill="none" h="1805" w="2232">
                    <a:moveTo>
                      <a:pt x="2231" y="1805"/>
                    </a:moveTo>
                    <a:cubicBezTo>
                      <a:pt x="2231" y="1805"/>
                      <a:pt x="677" y="1579"/>
                      <a:pt x="0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5"/>
              <p:cNvSpPr/>
              <p:nvPr/>
            </p:nvSpPr>
            <p:spPr>
              <a:xfrm>
                <a:off x="6579805" y="2300441"/>
                <a:ext cx="42175" cy="79730"/>
              </a:xfrm>
              <a:custGeom>
                <a:rect b="b" l="l" r="r" t="t"/>
                <a:pathLst>
                  <a:path extrusionOk="0" fill="none" h="1329" w="703">
                    <a:moveTo>
                      <a:pt x="402" y="0"/>
                    </a:moveTo>
                    <a:cubicBezTo>
                      <a:pt x="402" y="0"/>
                      <a:pt x="702" y="1153"/>
                      <a:pt x="1" y="1328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5"/>
              <p:cNvSpPr/>
              <p:nvPr/>
            </p:nvSpPr>
            <p:spPr>
              <a:xfrm>
                <a:off x="6405406" y="2219211"/>
                <a:ext cx="72231" cy="108346"/>
              </a:xfrm>
              <a:custGeom>
                <a:rect b="b" l="l" r="r" t="t"/>
                <a:pathLst>
                  <a:path extrusionOk="0" fill="none" h="1806" w="1204">
                    <a:moveTo>
                      <a:pt x="1203" y="1"/>
                    </a:moveTo>
                    <a:cubicBezTo>
                      <a:pt x="1203" y="1"/>
                      <a:pt x="0" y="928"/>
                      <a:pt x="627" y="1805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5"/>
              <p:cNvSpPr/>
              <p:nvPr/>
            </p:nvSpPr>
            <p:spPr>
              <a:xfrm>
                <a:off x="6324175" y="2324499"/>
                <a:ext cx="48174" cy="39115"/>
              </a:xfrm>
              <a:custGeom>
                <a:rect b="b" l="l" r="r" t="t"/>
                <a:pathLst>
                  <a:path extrusionOk="0" fill="none" h="652" w="803">
                    <a:moveTo>
                      <a:pt x="1" y="251"/>
                    </a:moveTo>
                    <a:cubicBezTo>
                      <a:pt x="1" y="251"/>
                      <a:pt x="703" y="0"/>
                      <a:pt x="803" y="6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5"/>
              <p:cNvSpPr/>
              <p:nvPr/>
            </p:nvSpPr>
            <p:spPr>
              <a:xfrm>
                <a:off x="6346732" y="2380112"/>
                <a:ext cx="139903" cy="150401"/>
              </a:xfrm>
              <a:custGeom>
                <a:rect b="b" l="l" r="r" t="t"/>
                <a:pathLst>
                  <a:path extrusionOk="0" fill="none" h="2507" w="2332">
                    <a:moveTo>
                      <a:pt x="1" y="2507"/>
                    </a:moveTo>
                    <a:cubicBezTo>
                      <a:pt x="126" y="2482"/>
                      <a:pt x="2332" y="1730"/>
                      <a:pt x="2031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5"/>
              <p:cNvSpPr/>
              <p:nvPr/>
            </p:nvSpPr>
            <p:spPr>
              <a:xfrm>
                <a:off x="6369290" y="2410169"/>
                <a:ext cx="48174" cy="82790"/>
              </a:xfrm>
              <a:custGeom>
                <a:rect b="b" l="l" r="r" t="t"/>
                <a:pathLst>
                  <a:path extrusionOk="0" fill="none" h="1380" w="803">
                    <a:moveTo>
                      <a:pt x="427" y="1"/>
                    </a:moveTo>
                    <a:cubicBezTo>
                      <a:pt x="427" y="1"/>
                      <a:pt x="1" y="853"/>
                      <a:pt x="803" y="1379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35"/>
              <p:cNvSpPr/>
              <p:nvPr/>
            </p:nvSpPr>
            <p:spPr>
              <a:xfrm>
                <a:off x="6279120" y="2429726"/>
                <a:ext cx="49674" cy="28616"/>
              </a:xfrm>
              <a:custGeom>
                <a:rect b="b" l="l" r="r" t="t"/>
                <a:pathLst>
                  <a:path extrusionOk="0" fill="none" h="477" w="828">
                    <a:moveTo>
                      <a:pt x="827" y="0"/>
                    </a:moveTo>
                    <a:cubicBezTo>
                      <a:pt x="827" y="0"/>
                      <a:pt x="727" y="477"/>
                      <a:pt x="0" y="477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35"/>
              <p:cNvSpPr/>
              <p:nvPr/>
            </p:nvSpPr>
            <p:spPr>
              <a:xfrm>
                <a:off x="6518193" y="2435726"/>
                <a:ext cx="34616" cy="76730"/>
              </a:xfrm>
              <a:custGeom>
                <a:rect b="b" l="l" r="r" t="t"/>
                <a:pathLst>
                  <a:path extrusionOk="0" fill="none" h="1279" w="577">
                    <a:moveTo>
                      <a:pt x="577" y="1279"/>
                    </a:moveTo>
                    <a:cubicBezTo>
                      <a:pt x="577" y="1279"/>
                      <a:pt x="0" y="903"/>
                      <a:pt x="75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5"/>
              <p:cNvSpPr/>
              <p:nvPr/>
            </p:nvSpPr>
            <p:spPr>
              <a:xfrm>
                <a:off x="6677534" y="2363554"/>
                <a:ext cx="70731" cy="39175"/>
              </a:xfrm>
              <a:custGeom>
                <a:rect b="b" l="l" r="r" t="t"/>
                <a:pathLst>
                  <a:path extrusionOk="0" fill="none" h="653" w="1179">
                    <a:moveTo>
                      <a:pt x="1179" y="577"/>
                    </a:moveTo>
                    <a:cubicBezTo>
                      <a:pt x="1179" y="577"/>
                      <a:pt x="126" y="652"/>
                      <a:pt x="1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5"/>
              <p:cNvSpPr/>
              <p:nvPr/>
            </p:nvSpPr>
            <p:spPr>
              <a:xfrm>
                <a:off x="6455020" y="2210212"/>
                <a:ext cx="85789" cy="48174"/>
              </a:xfrm>
              <a:custGeom>
                <a:rect b="b" l="l" r="r" t="t"/>
                <a:pathLst>
                  <a:path extrusionOk="0" fill="none" h="803" w="1430">
                    <a:moveTo>
                      <a:pt x="0" y="502"/>
                    </a:moveTo>
                    <a:cubicBezTo>
                      <a:pt x="126" y="527"/>
                      <a:pt x="1053" y="0"/>
                      <a:pt x="1429" y="80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5"/>
              <p:cNvSpPr/>
              <p:nvPr/>
            </p:nvSpPr>
            <p:spPr>
              <a:xfrm>
                <a:off x="6151275" y="2095925"/>
                <a:ext cx="857113" cy="95184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5"/>
              <p:cNvSpPr/>
              <p:nvPr/>
            </p:nvSpPr>
            <p:spPr>
              <a:xfrm>
                <a:off x="6606862" y="2709414"/>
                <a:ext cx="126404" cy="197015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5" name="Google Shape;1995;p35"/>
          <p:cNvSpPr txBox="1"/>
          <p:nvPr/>
        </p:nvSpPr>
        <p:spPr>
          <a:xfrm>
            <a:off x="1515347" y="376602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AMANDA LUCIO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TABLE OF CONTENTS</a:t>
            </a:r>
            <a:endParaRPr/>
          </a:p>
        </p:txBody>
      </p:sp>
      <p:sp>
        <p:nvSpPr>
          <p:cNvPr id="2001" name="Google Shape;2001;p36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002" name="Google Shape;2002;p36"/>
          <p:cNvSpPr txBox="1"/>
          <p:nvPr>
            <p:ph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2003" name="Google Shape;2003;p36"/>
          <p:cNvSpPr txBox="1"/>
          <p:nvPr>
            <p:ph idx="5" type="title"/>
          </p:nvPr>
        </p:nvSpPr>
        <p:spPr>
          <a:xfrm>
            <a:off x="3666725" y="2868050"/>
            <a:ext cx="19818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SEMÁFOROS</a:t>
            </a:r>
            <a:endParaRPr/>
          </a:p>
        </p:txBody>
      </p:sp>
      <p:sp>
        <p:nvSpPr>
          <p:cNvPr id="2004" name="Google Shape;2004;p36"/>
          <p:cNvSpPr txBox="1"/>
          <p:nvPr>
            <p:ph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2005" name="Google Shape;2005;p36"/>
          <p:cNvSpPr txBox="1"/>
          <p:nvPr>
            <p:ph idx="2" type="title"/>
          </p:nvPr>
        </p:nvSpPr>
        <p:spPr>
          <a:xfrm>
            <a:off x="720000" y="2868050"/>
            <a:ext cx="1920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SPINLOCK</a:t>
            </a:r>
            <a:endParaRPr/>
          </a:p>
        </p:txBody>
      </p:sp>
      <p:sp>
        <p:nvSpPr>
          <p:cNvPr id="2006" name="Google Shape;2006;p36"/>
          <p:cNvSpPr txBox="1"/>
          <p:nvPr>
            <p:ph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3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</a:t>
            </a:r>
            <a:r>
              <a:rPr lang="pt-BR"/>
              <a:t>SPINLOCK</a:t>
            </a:r>
            <a:endParaRPr/>
          </a:p>
        </p:txBody>
      </p:sp>
      <p:pic>
        <p:nvPicPr>
          <p:cNvPr id="2012" name="Google Shape;20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50" y="684675"/>
            <a:ext cx="4713225" cy="41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3" name="Google Shape;20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651" y="1076600"/>
            <a:ext cx="2185340" cy="38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SPINLOCK</a:t>
            </a:r>
            <a:endParaRPr/>
          </a:p>
        </p:txBody>
      </p:sp>
      <p:pic>
        <p:nvPicPr>
          <p:cNvPr id="2019" name="Google Shape;20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775" y="1550950"/>
            <a:ext cx="44862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0" name="Google Shape;20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550" y="1866900"/>
            <a:ext cx="16287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3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SPINLOCK</a:t>
            </a:r>
            <a:endParaRPr/>
          </a:p>
        </p:txBody>
      </p:sp>
      <p:pic>
        <p:nvPicPr>
          <p:cNvPr id="2026" name="Google Shape;20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11025"/>
            <a:ext cx="3728350" cy="194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7" name="Google Shape;2027;p39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993" y="1102675"/>
            <a:ext cx="5145608" cy="318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SPINLOCK</a:t>
            </a:r>
            <a:endParaRPr/>
          </a:p>
        </p:txBody>
      </p:sp>
      <p:pic>
        <p:nvPicPr>
          <p:cNvPr id="2033" name="Google Shape;20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162" y="1170075"/>
            <a:ext cx="4941675" cy="3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4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SPINLOCK</a:t>
            </a:r>
            <a:endParaRPr/>
          </a:p>
        </p:txBody>
      </p:sp>
      <p:pic>
        <p:nvPicPr>
          <p:cNvPr id="2039" name="Google Shape;20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675"/>
            <a:ext cx="8839199" cy="265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42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SPINLOCK</a:t>
            </a:r>
            <a:endParaRPr/>
          </a:p>
        </p:txBody>
      </p:sp>
      <p:pic>
        <p:nvPicPr>
          <p:cNvPr id="2045" name="Google Shape;20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0" y="3836075"/>
            <a:ext cx="8839201" cy="753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46" name="Google Shape;2046;p42"/>
          <p:cNvSpPr txBox="1"/>
          <p:nvPr>
            <p:ph type="title"/>
          </p:nvPr>
        </p:nvSpPr>
        <p:spPr>
          <a:xfrm>
            <a:off x="367550" y="297185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quantos núcleos estão ativados</a:t>
            </a:r>
            <a:endParaRPr/>
          </a:p>
        </p:txBody>
      </p:sp>
      <p:sp>
        <p:nvSpPr>
          <p:cNvPr id="2047" name="Google Shape;2047;p42"/>
          <p:cNvSpPr txBox="1"/>
          <p:nvPr>
            <p:ph type="title"/>
          </p:nvPr>
        </p:nvSpPr>
        <p:spPr>
          <a:xfrm>
            <a:off x="526850" y="1061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Desativando um núcleo</a:t>
            </a:r>
            <a:endParaRPr/>
          </a:p>
        </p:txBody>
      </p:sp>
      <p:pic>
        <p:nvPicPr>
          <p:cNvPr id="2048" name="Google Shape;204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4725"/>
            <a:ext cx="8839201" cy="58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