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89BD-2C1B-4B38-BD59-2883861A3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2C3B0-C2C2-473A-985D-1D22250C1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277AE-E71F-4005-AF7B-5006C170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166D-4340-48D5-94EA-EAB4291AFC1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4DAE1-EC64-429C-8332-9AD4F9B1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E4AB9-0AF0-4859-96BC-C9D81CD4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0941-3410-47CC-B47C-E55BE97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2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45BB9-38C7-454D-973D-6DD2BCDB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BC967-01AD-4C7A-9379-0E1CF3E8B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ADF5E-5B0E-4255-A82E-6F48E884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166D-4340-48D5-94EA-EAB4291AFC1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8E90A-B820-4A48-95C7-AEE6088D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D79F5-01FE-49E9-AC51-95A9143F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0941-3410-47CC-B47C-E55BE97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C903D0-8B2D-4F2C-A2E3-50DC71E47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2BF6E-B248-4654-9F22-625BA3AD6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45219-CBBB-4597-955C-1E296D6D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166D-4340-48D5-94EA-EAB4291AFC1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392F7-8D89-4334-A8F5-E8657107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6345F-9236-4A1A-B02C-056AB68D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0941-3410-47CC-B47C-E55BE97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6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6EA1-3450-4BE6-9F1F-F891C719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8921C-546C-4603-A04A-C12B0D71E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FEBC4-59A6-461F-8ACB-BF06FE73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166D-4340-48D5-94EA-EAB4291AFC1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3FDD8-7B0A-41C9-8759-CB93DFE6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5DE32-F54C-49A5-965B-0E5AD73E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0941-3410-47CC-B47C-E55BE97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2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820B-8E1B-40C0-B435-3CD9C76C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7B672-0C59-4703-9DAA-954DDB66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976ED-8EDE-4467-A1C0-07DB1D38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166D-4340-48D5-94EA-EAB4291AFC1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A8127-1EAD-4D31-B53B-CF97AC33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394FA-8317-486C-9C8B-7C1F62C3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0941-3410-47CC-B47C-E55BE97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3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C2AA-24BB-4822-B94F-B1FCCC7C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EB233-781E-4914-A832-3DE7E14AF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76CE6-3572-41AA-BD99-ABE3BFBED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0347F-772A-4CD8-846B-E4FF2E0B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166D-4340-48D5-94EA-EAB4291AFC1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BE3E3-AF66-4198-8876-6B3CFBFC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CD960-B68C-49C1-98BB-D7343E90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0941-3410-47CC-B47C-E55BE97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6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ADA8-3B4A-4C0C-9868-516FCB6DC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72D63-CBA5-4BAF-A8E4-3DAA4A4CD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20214-35EB-4C42-9664-2FB7D47BD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5CA9E-BC24-4815-BE09-449D6C2E7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62654-79C0-42C1-8777-0AE9B9142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19C6D-80F4-4E07-96FE-0E0C65B19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166D-4340-48D5-94EA-EAB4291AFC1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28E099-9ED5-443A-B8EF-86BEE0BD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FBED7-BCD0-4D54-ACD5-E4853AAC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0941-3410-47CC-B47C-E55BE97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7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C7E6-C10E-48CC-8102-C0400E6D2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B4E22-805A-4832-AD83-40C26D7C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166D-4340-48D5-94EA-EAB4291AFC1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C2461-8628-49A2-BAB9-71DA75EEC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2F00A-1853-4883-AD08-65432EDD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0941-3410-47CC-B47C-E55BE97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1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0CE91F-A646-4EFE-8023-B69CDAE6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166D-4340-48D5-94EA-EAB4291AFC1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C7DD2-388E-41D2-972A-3B3617BF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23506-85C6-4E4C-9A40-AF9BE2C3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0941-3410-47CC-B47C-E55BE97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C857-F3A5-4392-A7A6-7393790C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DA10C-3CAF-42CE-ADA9-C1C327749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025DD-B7CF-483D-9651-33C821F88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7E1CD-372D-4317-94C6-A7DBBF38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166D-4340-48D5-94EA-EAB4291AFC1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874F1-ACEF-4116-A116-8108C95D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9759C-FF7C-408F-9EDF-6AEC9CE6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0941-3410-47CC-B47C-E55BE97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4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9C70-3501-440A-A384-FC66647A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A59C07-6D80-4137-A024-406FE9B4A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DD7A7-8880-4A96-A005-7F62A1F72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F6570-0D8F-4E8A-9EA1-7033877BC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166D-4340-48D5-94EA-EAB4291AFC1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ADDFF-F8BF-46A2-8474-E6FF17419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604D3-1597-42A8-87C0-9F9FB0CD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0941-3410-47CC-B47C-E55BE97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5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8884CD-CB4B-4B3D-84CE-1813A9885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8C64C-F226-4740-BC83-61A7B81F2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B7F70-C518-4C89-A8AE-DC6B86B5D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7166D-4340-48D5-94EA-EAB4291AFC14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B9C0-B30B-4BC9-9EC7-1D3F1FB3D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7B4A6-EA7D-4205-BB4E-02E153B05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C0941-3410-47CC-B47C-E55BE97F7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5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C3273EE0-56AF-421E-AC3F-E0C8A3FED81E}"/>
              </a:ext>
            </a:extLst>
          </p:cNvPr>
          <p:cNvSpPr/>
          <p:nvPr/>
        </p:nvSpPr>
        <p:spPr>
          <a:xfrm>
            <a:off x="5209413" y="232577"/>
            <a:ext cx="6725411" cy="619381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40FAB500-2603-4A0D-9104-426E5A341919}"/>
              </a:ext>
            </a:extLst>
          </p:cNvPr>
          <p:cNvSpPr/>
          <p:nvPr/>
        </p:nvSpPr>
        <p:spPr>
          <a:xfrm>
            <a:off x="4606533" y="2546128"/>
            <a:ext cx="1268079" cy="1523796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SF</a:t>
            </a:r>
          </a:p>
          <a:p>
            <a:pPr algn="ctr"/>
            <a:r>
              <a:rPr lang="en-US" dirty="0"/>
              <a:t>REVERSE</a:t>
            </a:r>
          </a:p>
          <a:p>
            <a:pPr algn="ctr"/>
            <a:r>
              <a:rPr lang="en-US" dirty="0"/>
              <a:t> PROXY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A88604-1440-4979-9A68-B1F2DDD62A96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5874612" y="3311810"/>
            <a:ext cx="2421224" cy="14014"/>
          </a:xfrm>
          <a:prstGeom prst="straightConnector1">
            <a:avLst/>
          </a:prstGeom>
          <a:ln w="28575">
            <a:prstDash val="dash"/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8CDEE43-535D-43B9-8D7F-301C9B98DD4E}"/>
              </a:ext>
            </a:extLst>
          </p:cNvPr>
          <p:cNvSpPr txBox="1"/>
          <p:nvPr/>
        </p:nvSpPr>
        <p:spPr>
          <a:xfrm>
            <a:off x="234653" y="4100807"/>
            <a:ext cx="4353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mycluster.eastus.cloudapp.azure.com:19081/app1/service3/my/api?PartitionKey=A&amp;PartitionKind=Named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5633975-79B4-4D09-9A67-E11243D7303F}"/>
              </a:ext>
            </a:extLst>
          </p:cNvPr>
          <p:cNvSpPr/>
          <p:nvPr/>
        </p:nvSpPr>
        <p:spPr>
          <a:xfrm>
            <a:off x="8967975" y="2936766"/>
            <a:ext cx="2347725" cy="73764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fabric:/app1/service3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FD5E6FED-D749-423D-A0B8-4DFDA94F5077}"/>
              </a:ext>
            </a:extLst>
          </p:cNvPr>
          <p:cNvSpPr/>
          <p:nvPr/>
        </p:nvSpPr>
        <p:spPr>
          <a:xfrm>
            <a:off x="8295836" y="3247014"/>
            <a:ext cx="133790" cy="129592"/>
          </a:xfrm>
          <a:prstGeom prst="flowChartConnector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E5E86A-5A70-4315-94E8-149DD818139A}"/>
              </a:ext>
            </a:extLst>
          </p:cNvPr>
          <p:cNvCxnSpPr>
            <a:cxnSpLocks/>
          </p:cNvCxnSpPr>
          <p:nvPr/>
        </p:nvCxnSpPr>
        <p:spPr>
          <a:xfrm>
            <a:off x="8429626" y="3304245"/>
            <a:ext cx="578147" cy="756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2544114-E0F5-4981-8E30-22EBECDC42E4}"/>
              </a:ext>
            </a:extLst>
          </p:cNvPr>
          <p:cNvSpPr txBox="1"/>
          <p:nvPr/>
        </p:nvSpPr>
        <p:spPr>
          <a:xfrm>
            <a:off x="9556644" y="3674414"/>
            <a:ext cx="117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Partition B</a:t>
            </a: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923684DB-D0F5-426E-8053-FEF71616BE71}"/>
              </a:ext>
            </a:extLst>
          </p:cNvPr>
          <p:cNvSpPr/>
          <p:nvPr/>
        </p:nvSpPr>
        <p:spPr>
          <a:xfrm>
            <a:off x="4164440" y="3252462"/>
            <a:ext cx="133790" cy="129592"/>
          </a:xfrm>
          <a:prstGeom prst="flowChartConnector">
            <a:avLst/>
          </a:prstGeom>
          <a:solidFill>
            <a:srgbClr val="0070C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33CE2A-EF42-4AD7-B124-3151337B9C57}"/>
              </a:ext>
            </a:extLst>
          </p:cNvPr>
          <p:cNvCxnSpPr>
            <a:cxnSpLocks/>
          </p:cNvCxnSpPr>
          <p:nvPr/>
        </p:nvCxnSpPr>
        <p:spPr>
          <a:xfrm>
            <a:off x="4307755" y="3309693"/>
            <a:ext cx="292608" cy="756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BACFA7-5A98-4A59-8BB8-A421DFDC55F0}"/>
              </a:ext>
            </a:extLst>
          </p:cNvPr>
          <p:cNvCxnSpPr>
            <a:cxnSpLocks/>
            <a:stCxn id="87" idx="3"/>
            <a:endCxn id="47" idx="2"/>
          </p:cNvCxnSpPr>
          <p:nvPr/>
        </p:nvCxnSpPr>
        <p:spPr>
          <a:xfrm flipV="1">
            <a:off x="3627385" y="3317258"/>
            <a:ext cx="537055" cy="1493"/>
          </a:xfrm>
          <a:prstGeom prst="straightConnector1">
            <a:avLst/>
          </a:prstGeom>
          <a:ln w="28575"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E2BA551-AC03-4A9D-BF29-CBEEC07D2A50}"/>
              </a:ext>
            </a:extLst>
          </p:cNvPr>
          <p:cNvSpPr txBox="1"/>
          <p:nvPr/>
        </p:nvSpPr>
        <p:spPr>
          <a:xfrm>
            <a:off x="7204607" y="333859"/>
            <a:ext cx="218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Fabric Cluster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7C5958F-B020-405A-B526-281ED6736996}"/>
              </a:ext>
            </a:extLst>
          </p:cNvPr>
          <p:cNvSpPr/>
          <p:nvPr/>
        </p:nvSpPr>
        <p:spPr>
          <a:xfrm>
            <a:off x="8967975" y="1098191"/>
            <a:ext cx="2347725" cy="73764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fabric:/app1/service3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FB3A378A-55DB-4E38-B10D-9A049EE3D5E0}"/>
              </a:ext>
            </a:extLst>
          </p:cNvPr>
          <p:cNvSpPr/>
          <p:nvPr/>
        </p:nvSpPr>
        <p:spPr>
          <a:xfrm>
            <a:off x="8295836" y="1408439"/>
            <a:ext cx="133790" cy="129592"/>
          </a:xfrm>
          <a:prstGeom prst="flowChartConnector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4A825DE-4179-4195-8BCA-99560FE689EE}"/>
              </a:ext>
            </a:extLst>
          </p:cNvPr>
          <p:cNvCxnSpPr>
            <a:cxnSpLocks/>
          </p:cNvCxnSpPr>
          <p:nvPr/>
        </p:nvCxnSpPr>
        <p:spPr>
          <a:xfrm>
            <a:off x="8429626" y="1465670"/>
            <a:ext cx="578147" cy="756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7767035-8985-454F-B513-8B44876A1093}"/>
              </a:ext>
            </a:extLst>
          </p:cNvPr>
          <p:cNvSpPr txBox="1"/>
          <p:nvPr/>
        </p:nvSpPr>
        <p:spPr>
          <a:xfrm>
            <a:off x="9556644" y="1835839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Partition A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EEC9ED9E-4F9C-4418-9705-3938895D59E8}"/>
              </a:ext>
            </a:extLst>
          </p:cNvPr>
          <p:cNvSpPr/>
          <p:nvPr/>
        </p:nvSpPr>
        <p:spPr>
          <a:xfrm>
            <a:off x="8973664" y="4795003"/>
            <a:ext cx="2347725" cy="73764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fabric:/app1/service3</a:t>
            </a: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C4EA31EE-F20D-4E28-B7AC-4FC8DDC366B8}"/>
              </a:ext>
            </a:extLst>
          </p:cNvPr>
          <p:cNvSpPr/>
          <p:nvPr/>
        </p:nvSpPr>
        <p:spPr>
          <a:xfrm>
            <a:off x="8301525" y="5105251"/>
            <a:ext cx="133790" cy="129592"/>
          </a:xfrm>
          <a:prstGeom prst="flowChartConnector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30E4E94-869D-4EBB-A8FC-A7471DFB45C2}"/>
              </a:ext>
            </a:extLst>
          </p:cNvPr>
          <p:cNvCxnSpPr>
            <a:cxnSpLocks/>
          </p:cNvCxnSpPr>
          <p:nvPr/>
        </p:nvCxnSpPr>
        <p:spPr>
          <a:xfrm>
            <a:off x="8435315" y="5162482"/>
            <a:ext cx="578147" cy="756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BD6B492-E611-4FDA-AC10-3562E0D43B4B}"/>
              </a:ext>
            </a:extLst>
          </p:cNvPr>
          <p:cNvSpPr txBox="1"/>
          <p:nvPr/>
        </p:nvSpPr>
        <p:spPr>
          <a:xfrm>
            <a:off x="9562333" y="5532651"/>
            <a:ext cx="116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Partition C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2BB8F36-F93F-4C65-9952-6D88140759F7}"/>
              </a:ext>
            </a:extLst>
          </p:cNvPr>
          <p:cNvCxnSpPr>
            <a:cxnSpLocks/>
            <a:stCxn id="25" idx="3"/>
            <a:endCxn id="66" idx="2"/>
          </p:cNvCxnSpPr>
          <p:nvPr/>
        </p:nvCxnSpPr>
        <p:spPr>
          <a:xfrm>
            <a:off x="5874612" y="3308026"/>
            <a:ext cx="2426913" cy="1862021"/>
          </a:xfrm>
          <a:prstGeom prst="bentConnector3">
            <a:avLst>
              <a:gd name="adj1" fmla="val 36813"/>
            </a:avLst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809A79D5-3FC4-4A36-B067-CDBBF91F2BC0}"/>
              </a:ext>
            </a:extLst>
          </p:cNvPr>
          <p:cNvCxnSpPr>
            <a:cxnSpLocks/>
            <a:stCxn id="25" idx="3"/>
            <a:endCxn id="59" idx="2"/>
          </p:cNvCxnSpPr>
          <p:nvPr/>
        </p:nvCxnSpPr>
        <p:spPr>
          <a:xfrm flipV="1">
            <a:off x="5874612" y="1473235"/>
            <a:ext cx="2421224" cy="1834791"/>
          </a:xfrm>
          <a:prstGeom prst="bentConnector3">
            <a:avLst>
              <a:gd name="adj1" fmla="val 36152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599A647-288E-4CCD-BDF6-3C0714A5D5A3}"/>
              </a:ext>
            </a:extLst>
          </p:cNvPr>
          <p:cNvSpPr txBox="1"/>
          <p:nvPr/>
        </p:nvSpPr>
        <p:spPr>
          <a:xfrm>
            <a:off x="8008132" y="1579430"/>
            <a:ext cx="9326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/my/api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58C898B-D9E7-41EE-B536-878F569E6EFF}"/>
              </a:ext>
            </a:extLst>
          </p:cNvPr>
          <p:cNvSpPr txBox="1"/>
          <p:nvPr/>
        </p:nvSpPr>
        <p:spPr>
          <a:xfrm>
            <a:off x="8017199" y="3401016"/>
            <a:ext cx="9326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/my/api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AE1B92A-0033-4D96-9149-ECDA9D163EEB}"/>
              </a:ext>
            </a:extLst>
          </p:cNvPr>
          <p:cNvSpPr txBox="1"/>
          <p:nvPr/>
        </p:nvSpPr>
        <p:spPr>
          <a:xfrm>
            <a:off x="8008132" y="5296015"/>
            <a:ext cx="9326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/my/api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E64F131-2A1B-4E2F-8D34-2C2BCE891BDA}"/>
              </a:ext>
            </a:extLst>
          </p:cNvPr>
          <p:cNvSpPr/>
          <p:nvPr/>
        </p:nvSpPr>
        <p:spPr>
          <a:xfrm>
            <a:off x="241152" y="2864837"/>
            <a:ext cx="1270296" cy="87881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87" name="Arrow: Quad 86">
            <a:extLst>
              <a:ext uri="{FF2B5EF4-FFF2-40B4-BE49-F238E27FC236}">
                <a16:creationId xmlns:a16="http://schemas.microsoft.com/office/drawing/2014/main" id="{591DB6FB-47F2-4158-98A4-14AFDB9EE01D}"/>
              </a:ext>
            </a:extLst>
          </p:cNvPr>
          <p:cNvSpPr/>
          <p:nvPr/>
        </p:nvSpPr>
        <p:spPr>
          <a:xfrm>
            <a:off x="2781901" y="2851154"/>
            <a:ext cx="845484" cy="935194"/>
          </a:xfrm>
          <a:prstGeom prst="quad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60430A9-D320-458F-80C8-F045297F90FF}"/>
              </a:ext>
            </a:extLst>
          </p:cNvPr>
          <p:cNvCxnSpPr>
            <a:cxnSpLocks/>
            <a:stCxn id="86" idx="6"/>
          </p:cNvCxnSpPr>
          <p:nvPr/>
        </p:nvCxnSpPr>
        <p:spPr>
          <a:xfrm>
            <a:off x="1511448" y="3304245"/>
            <a:ext cx="1260928" cy="13014"/>
          </a:xfrm>
          <a:prstGeom prst="straightConnector1">
            <a:avLst/>
          </a:prstGeom>
          <a:ln w="28575"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0F24E42-12BB-4FD4-8922-4CD20F8EE45B}"/>
              </a:ext>
            </a:extLst>
          </p:cNvPr>
          <p:cNvSpPr txBox="1"/>
          <p:nvPr/>
        </p:nvSpPr>
        <p:spPr>
          <a:xfrm>
            <a:off x="3917740" y="3421449"/>
            <a:ext cx="76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19081</a:t>
            </a:r>
          </a:p>
        </p:txBody>
      </p:sp>
    </p:spTree>
    <p:extLst>
      <p:ext uri="{BB962C8B-B14F-4D97-AF65-F5344CB8AC3E}">
        <p14:creationId xmlns:p14="http://schemas.microsoft.com/office/powerpoint/2010/main" val="536609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6509</TotalTime>
  <Words>69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Jimaco Brannian (Aquent)</dc:creator>
  <cp:lastModifiedBy>Steve Gregersen (Aditi Staffing LLC)</cp:lastModifiedBy>
  <cp:revision>46</cp:revision>
  <dcterms:created xsi:type="dcterms:W3CDTF">2018-04-25T23:43:25Z</dcterms:created>
  <dcterms:modified xsi:type="dcterms:W3CDTF">2018-09-26T22:10:08Z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v-jamebr@microsoft.com</vt:lpwstr>
  </property>
  <property fmtid="{D5CDD505-2E9C-101B-9397-08002B2CF9AE}" pid="5" name="MSIP_Label_f42aa342-8706-4288-bd11-ebb85995028c_SetDate">
    <vt:lpwstr>2018-04-29T20:20:34.7433595Z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