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7"/>
  </p:notesMasterIdLst>
  <p:handoutMasterIdLst>
    <p:handoutMasterId r:id="rId8"/>
  </p:handoutMasterIdLst>
  <p:sldIdLst>
    <p:sldId id="880" r:id="rId5"/>
    <p:sldId id="881" r:id="rId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359"/>
    <a:srgbClr val="007233"/>
    <a:srgbClr val="BA141A"/>
    <a:srgbClr val="FF8C00"/>
    <a:srgbClr val="0072C6"/>
    <a:srgbClr val="00188F"/>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93" d="100"/>
          <a:sy n="93" d="100"/>
        </p:scale>
        <p:origin x="48" y="111"/>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9/21/2017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9/21/2017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Data Access</a:t>
            </a:r>
            <a:br>
              <a:rPr lang="en-US" sz="4400" dirty="0"/>
            </a:br>
            <a:r>
              <a:rPr lang="en-US" sz="4400" dirty="0"/>
              <a:t>Entity Framework</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Text Placeholder 3"/>
          <p:cNvSpPr>
            <a:spLocks noGrp="1"/>
          </p:cNvSpPr>
          <p:nvPr>
            <p:ph type="body" sz="quarter" idx="10"/>
          </p:nvPr>
        </p:nvSpPr>
        <p:spPr>
          <a:xfrm>
            <a:off x="274209" y="1212850"/>
            <a:ext cx="8778240" cy="4124206"/>
          </a:xfrm>
        </p:spPr>
        <p:txBody>
          <a:bodyPr/>
          <a:lstStyle/>
          <a:p>
            <a:endParaRPr lang="en-US" sz="4000" dirty="0">
              <a:solidFill>
                <a:schemeClr val="bg1"/>
              </a:solidFill>
            </a:endParaRPr>
          </a:p>
          <a:p>
            <a:r>
              <a:rPr lang="en-US" sz="4000" dirty="0">
                <a:solidFill>
                  <a:schemeClr val="bg1"/>
                </a:solidFill>
              </a:rPr>
              <a:t>Old school SQL</a:t>
            </a:r>
          </a:p>
          <a:p>
            <a:r>
              <a:rPr lang="da-DK" sz="4000">
                <a:solidFill>
                  <a:schemeClr val="bg1"/>
                </a:solidFill>
              </a:rPr>
              <a:t>NuGet</a:t>
            </a:r>
            <a:endParaRPr lang="en-US" sz="4000">
              <a:solidFill>
                <a:schemeClr val="bg1"/>
              </a:solidFill>
            </a:endParaRPr>
          </a:p>
          <a:p>
            <a:r>
              <a:rPr lang="en-US" sz="4000" dirty="0" err="1">
                <a:solidFill>
                  <a:schemeClr val="bg1"/>
                </a:solidFill>
              </a:rPr>
              <a:t>IDisposable</a:t>
            </a:r>
            <a:r>
              <a:rPr lang="en-US" sz="4000" dirty="0">
                <a:solidFill>
                  <a:schemeClr val="bg1"/>
                </a:solidFill>
              </a:rPr>
              <a:t> (using)</a:t>
            </a:r>
          </a:p>
          <a:p>
            <a:r>
              <a:rPr lang="en-US" sz="4000" dirty="0">
                <a:solidFill>
                  <a:schemeClr val="bg1"/>
                </a:solidFill>
              </a:rPr>
              <a:t>SQL Injection</a:t>
            </a:r>
          </a:p>
          <a:p>
            <a:r>
              <a:rPr lang="en-US" sz="4000" dirty="0">
                <a:solidFill>
                  <a:schemeClr val="bg1"/>
                </a:solidFill>
              </a:rPr>
              <a:t>Entity Framework Core</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17491</TotalTime>
  <Words>28</Words>
  <Application>Microsoft Office PowerPoint</Application>
  <PresentationFormat>Custom</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Segoe UI</vt:lpstr>
      <vt:lpstr>Segoe UI Light</vt:lpstr>
      <vt:lpstr>Wingdings</vt:lpstr>
      <vt:lpstr>MSVID_White_4x3_2012-08-18</vt:lpstr>
      <vt:lpstr>C♯ Data Access Entity Framework</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124</cp:revision>
  <dcterms:created xsi:type="dcterms:W3CDTF">2012-05-22T07:38:31Z</dcterms:created>
  <dcterms:modified xsi:type="dcterms:W3CDTF">2017-09-21T07:07:22Z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