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7"/>
  </p:notesMasterIdLst>
  <p:handoutMasterIdLst>
    <p:handoutMasterId r:id="rId8"/>
  </p:handoutMasterIdLst>
  <p:sldIdLst>
    <p:sldId id="880" r:id="rId5"/>
    <p:sldId id="1074" r:id="rId6"/>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1074"/>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33"/>
    <a:srgbClr val="BA141A"/>
    <a:srgbClr val="442359"/>
    <a:srgbClr val="FF8C00"/>
    <a:srgbClr val="0072C6"/>
    <a:srgbClr val="00188F"/>
    <a:srgbClr val="333333"/>
    <a:srgbClr val="000000"/>
    <a:srgbClr val="00FFFF"/>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91" autoAdjust="0"/>
    <p:restoredTop sz="93033" autoAdjust="0"/>
  </p:normalViewPr>
  <p:slideViewPr>
    <p:cSldViewPr>
      <p:cViewPr varScale="1">
        <p:scale>
          <a:sx n="93" d="100"/>
          <a:sy n="93" d="100"/>
        </p:scale>
        <p:origin x="51" y="60"/>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9/21/2017</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9/21/2017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br>
              <a:rPr lang="en-US" sz="4400" dirty="0"/>
            </a:br>
            <a:r>
              <a:rPr lang="en-US" sz="4400" dirty="0"/>
              <a:t>Lambdas and LINQ</a:t>
            </a:r>
            <a:endParaRPr lang="en-US" sz="2800" dirty="0"/>
          </a:p>
        </p:txBody>
      </p:sp>
      <p:sp>
        <p:nvSpPr>
          <p:cNvPr id="5" name="Text Placeholder 4"/>
          <p:cNvSpPr>
            <a:spLocks noGrp="1"/>
          </p:cNvSpPr>
          <p:nvPr>
            <p:ph type="body" sz="quarter" idx="14"/>
          </p:nvPr>
        </p:nvSpPr>
        <p:spPr>
          <a:xfrm>
            <a:off x="274209" y="3954457"/>
            <a:ext cx="4204800" cy="1828800"/>
          </a:xfrm>
        </p:spPr>
        <p:txBody>
          <a:bodyPr/>
          <a:lstStyle/>
          <a:p>
            <a:pPr marL="0" indent="0">
              <a:buNone/>
            </a:pPr>
            <a:r>
              <a:rPr lang="en-US" dirty="0"/>
              <a:t>Rasmus Lystrøm</a:t>
            </a:r>
          </a:p>
          <a:p>
            <a:pPr marL="0" indent="0">
              <a:buNone/>
            </a:pPr>
            <a:r>
              <a:rPr lang="en-US"/>
              <a:t>Associate </a:t>
            </a:r>
            <a:r>
              <a:rPr lang="en-US" dirty="0"/>
              <a:t>Professor</a:t>
            </a:r>
          </a:p>
          <a:p>
            <a:pPr marL="0" indent="0">
              <a:buNone/>
            </a:pPr>
            <a:r>
              <a:rPr lang="en-US" dirty="0"/>
              <a:t>ITU</a:t>
            </a:r>
          </a:p>
          <a:p>
            <a:pPr marL="0" indent="0">
              <a:buNone/>
            </a:pPr>
            <a:r>
              <a:rPr lang="en-US" dirty="0">
                <a:hlinkClick r:id="rId2"/>
              </a:rPr>
              <a:t>rnie@itu.dk</a:t>
            </a:r>
            <a:endParaRPr lang="en-US" dirty="0"/>
          </a:p>
          <a:p>
            <a:pPr marL="0" indent="0">
              <a:buNone/>
            </a:pPr>
            <a:endParaRPr lang="en-US" dirty="0"/>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Agenda</a:t>
            </a:r>
          </a:p>
        </p:txBody>
      </p:sp>
      <p:sp>
        <p:nvSpPr>
          <p:cNvPr id="4" name="Text Placeholder 3"/>
          <p:cNvSpPr>
            <a:spLocks noGrp="1"/>
          </p:cNvSpPr>
          <p:nvPr>
            <p:ph type="body" sz="quarter" idx="10"/>
          </p:nvPr>
        </p:nvSpPr>
        <p:spPr>
          <a:xfrm>
            <a:off x="274209" y="1212850"/>
            <a:ext cx="8778240" cy="4801314"/>
          </a:xfrm>
        </p:spPr>
        <p:txBody>
          <a:bodyPr/>
          <a:lstStyle/>
          <a:p>
            <a:endParaRPr lang="en-US" sz="4000" dirty="0">
              <a:solidFill>
                <a:schemeClr val="bg1"/>
              </a:solidFill>
            </a:endParaRPr>
          </a:p>
          <a:p>
            <a:r>
              <a:rPr lang="en-US" sz="4000" dirty="0">
                <a:solidFill>
                  <a:schemeClr val="bg1"/>
                </a:solidFill>
              </a:rPr>
              <a:t>Anonymous methods</a:t>
            </a:r>
          </a:p>
          <a:p>
            <a:r>
              <a:rPr lang="en-US" sz="4000" dirty="0">
                <a:solidFill>
                  <a:schemeClr val="bg1"/>
                </a:solidFill>
              </a:rPr>
              <a:t>Anonymous types</a:t>
            </a:r>
          </a:p>
          <a:p>
            <a:r>
              <a:rPr lang="en-US" sz="4000" dirty="0">
                <a:solidFill>
                  <a:schemeClr val="bg1"/>
                </a:solidFill>
              </a:rPr>
              <a:t>Delegates</a:t>
            </a:r>
          </a:p>
          <a:p>
            <a:r>
              <a:rPr lang="en-US" sz="4000" dirty="0">
                <a:solidFill>
                  <a:schemeClr val="bg1"/>
                </a:solidFill>
              </a:rPr>
              <a:t>Lambda expressions</a:t>
            </a:r>
          </a:p>
          <a:p>
            <a:r>
              <a:rPr lang="en-US" sz="4000" dirty="0">
                <a:solidFill>
                  <a:schemeClr val="bg1"/>
                </a:solidFill>
              </a:rPr>
              <a:t>Extension methods</a:t>
            </a:r>
          </a:p>
          <a:p>
            <a:r>
              <a:rPr lang="en-US" sz="4000" dirty="0">
                <a:solidFill>
                  <a:schemeClr val="bg1"/>
                </a:solidFill>
              </a:rPr>
              <a:t>LINQ</a:t>
            </a:r>
          </a:p>
        </p:txBody>
      </p:sp>
      <p:sp>
        <p:nvSpPr>
          <p:cNvPr id="3" name="Rectangle 2"/>
          <p:cNvSpPr/>
          <p:nvPr/>
        </p:nvSpPr>
        <p:spPr bwMode="auto">
          <a:xfrm rot="2823515">
            <a:off x="4645646" y="2002785"/>
            <a:ext cx="3931877" cy="9143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4400" dirty="0" err="1">
                <a:gradFill>
                  <a:gsLst>
                    <a:gs pos="0">
                      <a:srgbClr val="FFFFFF"/>
                    </a:gs>
                    <a:gs pos="100000">
                      <a:srgbClr val="FFFFFF"/>
                    </a:gs>
                  </a:gsLst>
                  <a:lin ang="5400000" scaled="0"/>
                </a:gradFill>
                <a:ea typeface="Segoe UI" pitchFamily="34" charset="0"/>
                <a:cs typeface="Segoe UI" pitchFamily="34" charset="0"/>
              </a:rPr>
              <a:t>Polymorphism</a:t>
            </a:r>
            <a:endParaRPr lang="da-DK" sz="4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38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17488</TotalTime>
  <Words>24</Words>
  <Application>Microsoft Office PowerPoint</Application>
  <PresentationFormat>Custom</PresentationFormat>
  <Paragraphs>14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Segoe UI</vt:lpstr>
      <vt:lpstr>Segoe UI Light</vt:lpstr>
      <vt:lpstr>Wingdings</vt:lpstr>
      <vt:lpstr>MSVID_White_4x3_2012-08-18</vt:lpstr>
      <vt:lpstr>C♯ Lambdas and LINQ</vt:lpstr>
      <vt:lpstr>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125</cp:revision>
  <dcterms:created xsi:type="dcterms:W3CDTF">2012-05-22T07:38:31Z</dcterms:created>
  <dcterms:modified xsi:type="dcterms:W3CDTF">2017-09-21T07:34:01Z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