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881" r:id="rId6"/>
    <p:sldId id="882" r:id="rId7"/>
    <p:sldId id="890" r:id="rId8"/>
    <p:sldId id="883" r:id="rId9"/>
    <p:sldId id="884" r:id="rId10"/>
    <p:sldId id="885" r:id="rId11"/>
    <p:sldId id="886" r:id="rId12"/>
    <p:sldId id="887" r:id="rId13"/>
    <p:sldId id="891" r:id="rId14"/>
    <p:sldId id="888" r:id="rId15"/>
    <p:sldId id="889"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333333"/>
    <a:srgbClr val="000000"/>
    <a:srgbClr val="505050"/>
    <a:srgbClr val="00188F"/>
    <a:srgbClr val="0072C6"/>
    <a:srgbClr val="FF8C00"/>
    <a:srgbClr val="00FFFF"/>
    <a:srgbClr val="BA141A"/>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3" d="100"/>
          <a:sy n="83" d="100"/>
        </p:scale>
        <p:origin x="330" y="4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2"/>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2"/>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2"/>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2"/>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2"/>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2"/>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2"/>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19850</TotalTime>
  <Words>315</Words>
  <Application>Microsoft Office PowerPoint</Application>
  <PresentationFormat>Custom</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243</cp:revision>
  <dcterms:created xsi:type="dcterms:W3CDTF">2012-05-22T07:38:31Z</dcterms:created>
  <dcterms:modified xsi:type="dcterms:W3CDTF">2017-10-05T17:11:04Z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