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50"/>
    <a:srgbClr val="000046"/>
    <a:srgbClr val="000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20CD-5F9C-47BC-93A6-67466E8F1652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ACA3-1E53-4C6D-B01B-F84A6069F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39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20CD-5F9C-47BC-93A6-67466E8F1652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ACA3-1E53-4C6D-B01B-F84A6069F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55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20CD-5F9C-47BC-93A6-67466E8F1652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ACA3-1E53-4C6D-B01B-F84A6069F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32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20CD-5F9C-47BC-93A6-67466E8F1652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ACA3-1E53-4C6D-B01B-F84A6069F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69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20CD-5F9C-47BC-93A6-67466E8F1652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ACA3-1E53-4C6D-B01B-F84A6069F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64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20CD-5F9C-47BC-93A6-67466E8F1652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ACA3-1E53-4C6D-B01B-F84A6069F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48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20CD-5F9C-47BC-93A6-67466E8F1652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ACA3-1E53-4C6D-B01B-F84A6069F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31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20CD-5F9C-47BC-93A6-67466E8F1652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ACA3-1E53-4C6D-B01B-F84A6069F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6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20CD-5F9C-47BC-93A6-67466E8F1652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ACA3-1E53-4C6D-B01B-F84A6069F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17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20CD-5F9C-47BC-93A6-67466E8F1652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ACA3-1E53-4C6D-B01B-F84A6069F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06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20CD-5F9C-47BC-93A6-67466E8F1652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ACA3-1E53-4C6D-B01B-F84A6069F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93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E20CD-5F9C-47BC-93A6-67466E8F1652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7ACA3-1E53-4C6D-B01B-F84A6069F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42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 rot="1545682">
            <a:off x="3078358" y="1590644"/>
            <a:ext cx="2808965" cy="760644"/>
          </a:xfrm>
          <a:prstGeom prst="ellipse">
            <a:avLst/>
          </a:prstGeom>
          <a:solidFill>
            <a:schemeClr val="bg1"/>
          </a:solidFill>
          <a:ln w="95250" cmpd="sng">
            <a:solidFill>
              <a:srgbClr val="00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-192081" y="3501006"/>
            <a:ext cx="9505056" cy="1246495"/>
          </a:xfrm>
          <a:prstGeom prst="rect">
            <a:avLst/>
          </a:prstGeom>
          <a:noFill/>
          <a:ln w="57150">
            <a:solidFill>
              <a:srgbClr val="00003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500" b="1" dirty="0" smtClean="0">
                <a:solidFill>
                  <a:srgbClr val="000046"/>
                </a:solidFill>
                <a:latin typeface="Bell MT" panose="02020503060305020303" pitchFamily="18" charset="0"/>
              </a:rPr>
              <a:t>Química de Materiais</a:t>
            </a:r>
            <a:endParaRPr lang="pt-BR" sz="7500" b="1" dirty="0">
              <a:solidFill>
                <a:srgbClr val="000046"/>
              </a:solidFill>
              <a:latin typeface="Bell MT" panose="02020503060305020303" pitchFamily="18" charset="0"/>
            </a:endParaRPr>
          </a:p>
        </p:txBody>
      </p:sp>
      <p:sp>
        <p:nvSpPr>
          <p:cNvPr id="62" name="Elipse 61"/>
          <p:cNvSpPr/>
          <p:nvPr/>
        </p:nvSpPr>
        <p:spPr>
          <a:xfrm rot="8721102">
            <a:off x="3179121" y="1590644"/>
            <a:ext cx="2762652" cy="760644"/>
          </a:xfrm>
          <a:prstGeom prst="ellipse">
            <a:avLst/>
          </a:prstGeom>
          <a:solidFill>
            <a:schemeClr val="bg1"/>
          </a:solidFill>
          <a:ln w="95250" cmpd="sng">
            <a:solidFill>
              <a:srgbClr val="00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Elipse 62"/>
          <p:cNvSpPr/>
          <p:nvPr/>
        </p:nvSpPr>
        <p:spPr>
          <a:xfrm rot="5400000">
            <a:off x="3240501" y="1582088"/>
            <a:ext cx="2484679" cy="760644"/>
          </a:xfrm>
          <a:prstGeom prst="ellipse">
            <a:avLst/>
          </a:prstGeom>
          <a:solidFill>
            <a:schemeClr val="bg1"/>
          </a:solidFill>
          <a:ln w="95250" cmpd="sng">
            <a:solidFill>
              <a:srgbClr val="00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029" name="Conector reto 1028"/>
          <p:cNvCxnSpPr/>
          <p:nvPr/>
        </p:nvCxnSpPr>
        <p:spPr>
          <a:xfrm flipV="1">
            <a:off x="4085368" y="1300678"/>
            <a:ext cx="777795" cy="542712"/>
          </a:xfrm>
          <a:prstGeom prst="line">
            <a:avLst/>
          </a:prstGeom>
          <a:ln w="95250">
            <a:solidFill>
              <a:srgbClr val="000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V="1">
            <a:off x="4143626" y="2203430"/>
            <a:ext cx="699875" cy="522040"/>
          </a:xfrm>
          <a:prstGeom prst="line">
            <a:avLst/>
          </a:prstGeom>
          <a:ln w="95250">
            <a:solidFill>
              <a:srgbClr val="000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/>
          <p:nvPr/>
        </p:nvCxnSpPr>
        <p:spPr>
          <a:xfrm>
            <a:off x="3806724" y="2058663"/>
            <a:ext cx="1039289" cy="504807"/>
          </a:xfrm>
          <a:prstGeom prst="line">
            <a:avLst/>
          </a:prstGeom>
          <a:ln w="95250">
            <a:solidFill>
              <a:srgbClr val="000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/>
          <p:cNvCxnSpPr/>
          <p:nvPr/>
        </p:nvCxnSpPr>
        <p:spPr>
          <a:xfrm>
            <a:off x="4143626" y="1457603"/>
            <a:ext cx="1039289" cy="504807"/>
          </a:xfrm>
          <a:prstGeom prst="line">
            <a:avLst/>
          </a:prstGeom>
          <a:ln w="95250">
            <a:solidFill>
              <a:srgbClr val="000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Elipse 1032"/>
          <p:cNvSpPr/>
          <p:nvPr/>
        </p:nvSpPr>
        <p:spPr>
          <a:xfrm>
            <a:off x="4297615" y="1862127"/>
            <a:ext cx="360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/>
          <p:cNvSpPr/>
          <p:nvPr/>
        </p:nvSpPr>
        <p:spPr>
          <a:xfrm>
            <a:off x="3270858" y="2603410"/>
            <a:ext cx="360000" cy="324000"/>
          </a:xfrm>
          <a:prstGeom prst="ellipse">
            <a:avLst/>
          </a:prstGeom>
          <a:solidFill>
            <a:srgbClr val="000046"/>
          </a:solidFill>
          <a:ln>
            <a:solidFill>
              <a:srgbClr val="00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/>
          <p:cNvSpPr/>
          <p:nvPr/>
        </p:nvSpPr>
        <p:spPr>
          <a:xfrm>
            <a:off x="5559396" y="965143"/>
            <a:ext cx="360000" cy="324000"/>
          </a:xfrm>
          <a:prstGeom prst="ellipse">
            <a:avLst/>
          </a:prstGeom>
          <a:solidFill>
            <a:srgbClr val="000046"/>
          </a:solidFill>
          <a:ln>
            <a:solidFill>
              <a:srgbClr val="00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3456243" y="1127143"/>
            <a:ext cx="360000" cy="324000"/>
          </a:xfrm>
          <a:prstGeom prst="ellipse">
            <a:avLst/>
          </a:prstGeom>
          <a:solidFill>
            <a:srgbClr val="000046"/>
          </a:solidFill>
          <a:ln>
            <a:solidFill>
              <a:srgbClr val="00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/>
          <p:cNvSpPr/>
          <p:nvPr/>
        </p:nvSpPr>
        <p:spPr>
          <a:xfrm>
            <a:off x="5182915" y="2563470"/>
            <a:ext cx="360000" cy="324000"/>
          </a:xfrm>
          <a:prstGeom prst="ellipse">
            <a:avLst/>
          </a:prstGeom>
          <a:solidFill>
            <a:srgbClr val="000046"/>
          </a:solidFill>
          <a:ln>
            <a:solidFill>
              <a:srgbClr val="00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7" name="Elipse 1036"/>
          <p:cNvSpPr/>
          <p:nvPr/>
        </p:nvSpPr>
        <p:spPr>
          <a:xfrm>
            <a:off x="4288391" y="1862127"/>
            <a:ext cx="388897" cy="341303"/>
          </a:xfrm>
          <a:prstGeom prst="ellipse">
            <a:avLst/>
          </a:prstGeom>
          <a:solidFill>
            <a:srgbClr val="000046"/>
          </a:solidFill>
          <a:ln>
            <a:solidFill>
              <a:srgbClr val="00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95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Elipse 1032"/>
          <p:cNvSpPr/>
          <p:nvPr/>
        </p:nvSpPr>
        <p:spPr>
          <a:xfrm>
            <a:off x="4297615" y="1862127"/>
            <a:ext cx="360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56" t="7730" r="34808" b="50000"/>
          <a:stretch/>
        </p:blipFill>
        <p:spPr>
          <a:xfrm>
            <a:off x="179512" y="1845732"/>
            <a:ext cx="2520280" cy="252561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483768" y="2603731"/>
            <a:ext cx="68238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400" b="1" dirty="0">
                <a:solidFill>
                  <a:srgbClr val="000046"/>
                </a:solidFill>
                <a:latin typeface="Bell MT" panose="02020503060305020303" pitchFamily="18" charset="0"/>
              </a:rPr>
              <a:t>Química de Materiais</a:t>
            </a:r>
            <a:endParaRPr lang="pt-BR" sz="5400" b="1" dirty="0">
              <a:solidFill>
                <a:srgbClr val="000046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85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 rot="1545682">
            <a:off x="2609973" y="1768304"/>
            <a:ext cx="4186190" cy="1296144"/>
          </a:xfrm>
          <a:prstGeom prst="ellipse">
            <a:avLst/>
          </a:prstGeom>
          <a:solidFill>
            <a:srgbClr val="000050"/>
          </a:solidFill>
          <a:ln w="13335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lipse 4"/>
          <p:cNvSpPr/>
          <p:nvPr/>
        </p:nvSpPr>
        <p:spPr>
          <a:xfrm rot="19858489">
            <a:off x="2693552" y="1797911"/>
            <a:ext cx="4064146" cy="1296144"/>
          </a:xfrm>
          <a:prstGeom prst="ellipse">
            <a:avLst/>
          </a:prstGeom>
          <a:solidFill>
            <a:srgbClr val="000050"/>
          </a:solidFill>
          <a:ln w="13335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 rot="5400000">
            <a:off x="2714574" y="1840311"/>
            <a:ext cx="3816424" cy="1152128"/>
          </a:xfrm>
          <a:prstGeom prst="ellipse">
            <a:avLst/>
          </a:prstGeom>
          <a:solidFill>
            <a:srgbClr val="000050"/>
          </a:solidFill>
          <a:ln w="13335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7" name="Conector reto 6"/>
          <p:cNvCxnSpPr/>
          <p:nvPr/>
        </p:nvCxnSpPr>
        <p:spPr>
          <a:xfrm flipV="1">
            <a:off x="4046722" y="1484785"/>
            <a:ext cx="1152128" cy="648071"/>
          </a:xfrm>
          <a:prstGeom prst="line">
            <a:avLst/>
          </a:prstGeom>
          <a:ln w="133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V="1">
            <a:off x="4127005" y="2845792"/>
            <a:ext cx="1152128" cy="549356"/>
          </a:xfrm>
          <a:prstGeom prst="line">
            <a:avLst/>
          </a:prstGeom>
          <a:ln w="133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3419872" y="2416376"/>
            <a:ext cx="1778978" cy="868608"/>
          </a:xfrm>
          <a:prstGeom prst="line">
            <a:avLst/>
          </a:prstGeom>
          <a:ln w="133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4127005" y="1484785"/>
            <a:ext cx="1930328" cy="932531"/>
          </a:xfrm>
          <a:prstGeom prst="line">
            <a:avLst/>
          </a:prstGeom>
          <a:ln w="133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4334754" y="2132856"/>
            <a:ext cx="576064" cy="5689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2792150" y="3328628"/>
            <a:ext cx="411697" cy="3884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6272693" y="1150572"/>
            <a:ext cx="411697" cy="3884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645636" y="3258506"/>
            <a:ext cx="411697" cy="3884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3265547" y="1096382"/>
            <a:ext cx="411697" cy="3884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39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Cilindros graduados, tubos de ensaio, outros, cdr, texto, outros png |  PNGW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Cilindros graduados, tubos de ensaio, outros, cdr, texto, outros png |  PNGW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2" name="Picture 8" descr="Tubo de ensaio Ícone - Download Grátis, PNG e Vetore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991" r="98009">
                        <a14:foregroundMark x1="32522" y1="49779" x2="32522" y2="497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12738"/>
            <a:ext cx="2880319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ng Gears Cogs - Gear Vector Png, Transparent Png , Transparent Png Image -  PNGite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977" y="178973"/>
            <a:ext cx="2692735" cy="281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ear Logo png download - 1024*1024 - Free Transparent Gear png Download. -  CleanPNG / Kiss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556" l="0" r="100000">
                        <a14:foregroundMark x1="48889" y1="55111" x2="48889" y2="55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2381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ear Logo png download - 1024*1024 - Free Transparent Gear png Download. -  CleanPNG / Kiss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0287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348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6</Words>
  <Application>Microsoft Office PowerPoint</Application>
  <PresentationFormat>Apresentação na tela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Ademir</dc:creator>
  <cp:lastModifiedBy>Ademir</cp:lastModifiedBy>
  <cp:revision>17</cp:revision>
  <dcterms:created xsi:type="dcterms:W3CDTF">2020-05-10T22:30:00Z</dcterms:created>
  <dcterms:modified xsi:type="dcterms:W3CDTF">2020-11-02T02:20:30Z</dcterms:modified>
</cp:coreProperties>
</file>