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5" r:id="rId6"/>
    <p:sldId id="264" r:id="rId7"/>
    <p:sldId id="266" r:id="rId8"/>
    <p:sldId id="259" r:id="rId9"/>
    <p:sldId id="260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0" autoAdjust="0"/>
    <p:restoredTop sz="92909" autoAdjust="0"/>
  </p:normalViewPr>
  <p:slideViewPr>
    <p:cSldViewPr snapToGrid="0">
      <p:cViewPr varScale="1">
        <p:scale>
          <a:sx n="68" d="100"/>
          <a:sy n="68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918CD-59D5-4F00-ADA4-964621B1C47F}" type="datetimeFigureOut">
              <a:rPr lang="pt-BR" smtClean="0"/>
              <a:t>31/10/2020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63E9C-3C16-4EF2-9672-241366C30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59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91CA-0818-4F38-8CE5-AE551C7F405D}" type="datetime1">
              <a:rPr lang="pt-BR" smtClean="0"/>
              <a:t>31/10/2020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7294-EBA2-4690-AC5D-0EEE1E41C0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61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BCFE-9981-446D-80D7-9D780A80735D}" type="datetime1">
              <a:rPr lang="pt-BR" smtClean="0"/>
              <a:t>31/10/2020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7294-EBA2-4690-AC5D-0EEE1E41C0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50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1005-34D0-46E7-9FE5-FC8E6109D35B}" type="datetime1">
              <a:rPr lang="pt-BR" smtClean="0"/>
              <a:t>31/10/2020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7294-EBA2-4690-AC5D-0EEE1E41C0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74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06C0-57E9-4FB8-BFF8-4A1231FE811A}" type="datetime1">
              <a:rPr lang="pt-BR" smtClean="0"/>
              <a:t>31/10/2020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7294-EBA2-4690-AC5D-0EEE1E41C0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49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118C-308D-4216-8074-0FF34538F390}" type="datetime1">
              <a:rPr lang="pt-BR" smtClean="0"/>
              <a:t>31/10/2020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7294-EBA2-4690-AC5D-0EEE1E41C0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69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1A26-228B-4BDC-A338-05456D093796}" type="datetime1">
              <a:rPr lang="pt-BR" smtClean="0"/>
              <a:t>31/10/2020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7294-EBA2-4690-AC5D-0EEE1E41C0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77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143E-3E05-47CC-8839-D60E703DB2D6}" type="datetime1">
              <a:rPr lang="pt-BR" smtClean="0"/>
              <a:t>31/10/2020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7294-EBA2-4690-AC5D-0EEE1E41C0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13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A51C-57DC-4C08-8A88-2A83A3BB70A9}" type="datetime1">
              <a:rPr lang="pt-BR" smtClean="0"/>
              <a:t>31/10/2020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7294-EBA2-4690-AC5D-0EEE1E41C0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817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55A4-0D31-40ED-B181-48F031C24046}" type="datetime1">
              <a:rPr lang="pt-BR" smtClean="0"/>
              <a:t>31/10/2020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7294-EBA2-4690-AC5D-0EEE1E41C0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13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842B-99BB-41F5-9EC2-4F6C5AAE2BCB}" type="datetime1">
              <a:rPr lang="pt-BR" smtClean="0"/>
              <a:t>31/10/2020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7294-EBA2-4690-AC5D-0EEE1E41C0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79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3C3-CAD5-4898-9F0C-6BE3A128E62B}" type="datetime1">
              <a:rPr lang="pt-BR" smtClean="0"/>
              <a:t>31/10/2020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7294-EBA2-4690-AC5D-0EEE1E41C0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22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D19D-D880-4C07-B005-EBAD83A417D3}" type="datetime1">
              <a:rPr lang="pt-BR" smtClean="0"/>
              <a:t>31/10/2020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07294-EBA2-4690-AC5D-0EEE1E41C0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59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upport.microsoft.com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85925" y="2076994"/>
            <a:ext cx="9144000" cy="1306285"/>
          </a:xfrm>
        </p:spPr>
        <p:txBody>
          <a:bodyPr>
            <a:normAutofit fontScale="90000"/>
          </a:bodyPr>
          <a:lstStyle/>
          <a:p>
            <a:r>
              <a:rPr lang="pt-BR" dirty="0"/>
              <a:t>Formatação Condicional</a:t>
            </a:r>
            <a:br>
              <a:rPr lang="pt-BR" dirty="0"/>
            </a:b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85925" y="4586776"/>
            <a:ext cx="9144000" cy="1612628"/>
          </a:xfrm>
        </p:spPr>
        <p:txBody>
          <a:bodyPr>
            <a:normAutofit/>
          </a:bodyPr>
          <a:lstStyle/>
          <a:p>
            <a:pPr algn="r"/>
            <a:r>
              <a:rPr lang="pt-BR" dirty="0" smtClean="0"/>
              <a:t>Aluna: Amanda Campos dos Santos</a:t>
            </a:r>
          </a:p>
          <a:p>
            <a:pPr algn="r"/>
            <a:r>
              <a:rPr lang="pt-BR" dirty="0" smtClean="0"/>
              <a:t>Professor: Fabricio </a:t>
            </a:r>
            <a:r>
              <a:rPr lang="pt-BR" dirty="0" err="1" smtClean="0"/>
              <a:t>Galendes</a:t>
            </a:r>
            <a:r>
              <a:rPr lang="pt-BR" dirty="0" smtClean="0"/>
              <a:t> </a:t>
            </a:r>
            <a:endParaRPr lang="en-US" dirty="0" smtClean="0"/>
          </a:p>
          <a:p>
            <a:pPr algn="r"/>
            <a:r>
              <a:rPr lang="pt-BR" dirty="0" smtClean="0"/>
              <a:t>Turma: Manutenção de Aeronaves - 1°semestre de 2020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324" y="26985"/>
            <a:ext cx="6341201" cy="129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8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3812" y="2383838"/>
            <a:ext cx="3341688" cy="2480950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7294-EBA2-4690-AC5D-0EEE1E41C0B4}" type="slidenum">
              <a:rPr lang="pt-BR" smtClean="0"/>
              <a:t>2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99" y="185738"/>
            <a:ext cx="6341201" cy="129150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892731" y="2500928"/>
            <a:ext cx="74610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2800" dirty="0" smtClean="0"/>
              <a:t>Amanda Campos dos Santos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2800" dirty="0" smtClean="0"/>
              <a:t>22 anos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2800" dirty="0" smtClean="0"/>
              <a:t>Escolaridade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2800" dirty="0" smtClean="0"/>
              <a:t>Experiências profissionais</a:t>
            </a:r>
          </a:p>
        </p:txBody>
      </p:sp>
    </p:spTree>
    <p:extLst>
      <p:ext uri="{BB962C8B-B14F-4D97-AF65-F5344CB8AC3E}">
        <p14:creationId xmlns:p14="http://schemas.microsoft.com/office/powerpoint/2010/main" val="4071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1528354"/>
            <a:ext cx="10515600" cy="1423852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Formatação Condicional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822" y="3278188"/>
            <a:ext cx="4876281" cy="2597150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7294-EBA2-4690-AC5D-0EEE1E41C0B4}" type="slidenum">
              <a:rPr lang="pt-BR" smtClean="0"/>
              <a:t>3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360" y="53967"/>
            <a:ext cx="6341201" cy="129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7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7294-EBA2-4690-AC5D-0EEE1E41C0B4}" type="slidenum">
              <a:rPr lang="pt-BR" smtClean="0"/>
              <a:t>4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99" y="185738"/>
            <a:ext cx="6341201" cy="1291508"/>
          </a:xfrm>
          <a:prstGeom prst="rect">
            <a:avLst/>
          </a:prstGeom>
        </p:spPr>
      </p:pic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920386"/>
            <a:ext cx="10515600" cy="2344137"/>
          </a:xfrm>
        </p:spPr>
      </p:pic>
      <p:sp>
        <p:nvSpPr>
          <p:cNvPr id="10" name="CaixaDeTexto 9"/>
          <p:cNvSpPr txBox="1"/>
          <p:nvPr/>
        </p:nvSpPr>
        <p:spPr>
          <a:xfrm>
            <a:off x="1515291" y="1685109"/>
            <a:ext cx="9509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Tipos de formatação condicional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011680" y="2943082"/>
            <a:ext cx="8752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Gerenciando as regras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9583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7294-EBA2-4690-AC5D-0EEE1E41C0B4}" type="slidenum">
              <a:rPr lang="pt-BR" smtClean="0"/>
              <a:t>5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99" y="185738"/>
            <a:ext cx="6341201" cy="1291508"/>
          </a:xfrm>
          <a:prstGeom prst="rect">
            <a:avLst/>
          </a:prstGeom>
        </p:spPr>
      </p:pic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" y="3509485"/>
            <a:ext cx="10515600" cy="2446657"/>
          </a:xfrm>
        </p:spPr>
      </p:pic>
      <p:sp>
        <p:nvSpPr>
          <p:cNvPr id="10" name="CaixaDeTexto 9"/>
          <p:cNvSpPr txBox="1"/>
          <p:nvPr/>
        </p:nvSpPr>
        <p:spPr>
          <a:xfrm>
            <a:off x="1515291" y="1685109"/>
            <a:ext cx="9509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+mj-lt"/>
              </a:rPr>
              <a:t>Escala de cor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963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7294-EBA2-4690-AC5D-0EEE1E41C0B4}" type="slidenum">
              <a:rPr lang="pt-BR" smtClean="0"/>
              <a:t>6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99" y="185738"/>
            <a:ext cx="6341201" cy="1291508"/>
          </a:xfrm>
          <a:prstGeom prst="rect">
            <a:avLst/>
          </a:prstGeom>
        </p:spPr>
      </p:pic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54" y="3386795"/>
            <a:ext cx="10515600" cy="2352404"/>
          </a:xfrm>
        </p:spPr>
      </p:pic>
      <p:sp>
        <p:nvSpPr>
          <p:cNvPr id="8" name="CaixaDeTexto 7"/>
          <p:cNvSpPr txBox="1"/>
          <p:nvPr/>
        </p:nvSpPr>
        <p:spPr>
          <a:xfrm>
            <a:off x="1515291" y="1685109"/>
            <a:ext cx="9509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Barra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716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7294-EBA2-4690-AC5D-0EEE1E41C0B4}" type="slidenum">
              <a:rPr lang="pt-BR" smtClean="0"/>
              <a:t>7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99" y="185738"/>
            <a:ext cx="6341201" cy="1291508"/>
          </a:xfrm>
          <a:prstGeom prst="rect">
            <a:avLst/>
          </a:prstGeom>
        </p:spPr>
      </p:pic>
      <p:sp>
        <p:nvSpPr>
          <p:cNvPr id="9" name="Espaço Reservado para Conteúdo 8"/>
          <p:cNvSpPr txBox="1">
            <a:spLocks noGrp="1"/>
          </p:cNvSpPr>
          <p:nvPr>
            <p:ph idx="1"/>
          </p:nvPr>
        </p:nvSpPr>
        <p:spPr>
          <a:xfrm>
            <a:off x="838200" y="3092722"/>
            <a:ext cx="105156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sz="4400" dirty="0" smtClean="0">
                <a:latin typeface="+mj-lt"/>
              </a:rPr>
              <a:t>Na pratica!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166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0124" y="1477246"/>
            <a:ext cx="10515600" cy="1004697"/>
          </a:xfrm>
        </p:spPr>
        <p:txBody>
          <a:bodyPr/>
          <a:lstStyle/>
          <a:p>
            <a:pPr algn="ctr"/>
            <a:r>
              <a:rPr lang="en-US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0124" y="2586446"/>
            <a:ext cx="10353675" cy="3288879"/>
          </a:xfrm>
        </p:spPr>
        <p:txBody>
          <a:bodyPr/>
          <a:lstStyle/>
          <a:p>
            <a:r>
              <a:rPr lang="pt-BR" dirty="0" smtClean="0">
                <a:hlinkClick r:id="rId2"/>
              </a:rPr>
              <a:t>https://support.microsoft.com</a:t>
            </a:r>
            <a:endParaRPr lang="pt-BR" dirty="0" smtClean="0"/>
          </a:p>
          <a:p>
            <a:r>
              <a:rPr lang="pt-BR" dirty="0" smtClean="0"/>
              <a:t>Vídeos aulas do professor Fabricio </a:t>
            </a:r>
            <a:r>
              <a:rPr lang="pt-BR" dirty="0" err="1" smtClean="0"/>
              <a:t>Galendes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7294-EBA2-4690-AC5D-0EEE1E41C0B4}" type="slidenum">
              <a:rPr lang="pt-BR" smtClean="0"/>
              <a:t>8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99" y="185738"/>
            <a:ext cx="6341201" cy="129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0124" y="1477246"/>
            <a:ext cx="10515600" cy="3005615"/>
          </a:xfrm>
        </p:spPr>
        <p:txBody>
          <a:bodyPr>
            <a:normAutofit/>
          </a:bodyPr>
          <a:lstStyle/>
          <a:p>
            <a:pPr algn="ctr"/>
            <a:r>
              <a:rPr lang="pt-BR" sz="6000" dirty="0" smtClean="0"/>
              <a:t>Muito Obrigada!</a:t>
            </a:r>
            <a:endParaRPr lang="pt-BR" sz="6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0124" y="4963886"/>
            <a:ext cx="10353675" cy="911439"/>
          </a:xfrm>
        </p:spPr>
        <p:txBody>
          <a:bodyPr>
            <a:normAutofit/>
          </a:bodyPr>
          <a:lstStyle/>
          <a:p>
            <a:pPr algn="ctr"/>
            <a:r>
              <a:rPr lang="pt-BR" sz="2400" dirty="0"/>
              <a:t>a</a:t>
            </a:r>
            <a:r>
              <a:rPr lang="pt-BR" sz="2400" dirty="0" smtClean="0"/>
              <a:t>manda.santos142@fatec.sp.gov.br</a:t>
            </a: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7294-EBA2-4690-AC5D-0EEE1E41C0B4}" type="slidenum">
              <a:rPr lang="pt-BR" smtClean="0"/>
              <a:t>9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99" y="185738"/>
            <a:ext cx="6341201" cy="129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9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70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Formatação Condicional </vt:lpstr>
      <vt:lpstr>Apresentação do PowerPoint</vt:lpstr>
      <vt:lpstr>Formatação Condicional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  <vt:lpstr>Muito Obrigada!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luiz dos santos</dc:creator>
  <cp:lastModifiedBy>joão luiz dos santos</cp:lastModifiedBy>
  <cp:revision>18</cp:revision>
  <dcterms:created xsi:type="dcterms:W3CDTF">2020-10-31T17:36:35Z</dcterms:created>
  <dcterms:modified xsi:type="dcterms:W3CDTF">2020-10-31T22:55:47Z</dcterms:modified>
</cp:coreProperties>
</file>